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56" r:id="rId4"/>
    <p:sldId id="352" r:id="rId5"/>
    <p:sldId id="353" r:id="rId6"/>
    <p:sldId id="354" r:id="rId7"/>
    <p:sldId id="3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5/20/2022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MUSICURSUM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website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7957E-EA04-4C10-807F-48B649A1168E}"/>
              </a:ext>
            </a:extLst>
          </p:cNvPr>
          <p:cNvSpPr txBox="1"/>
          <p:nvPr/>
        </p:nvSpPr>
        <p:spPr>
          <a:xfrm>
            <a:off x="1097280" y="5216652"/>
            <a:ext cx="182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200" dirty="0">
                <a:solidFill>
                  <a:schemeClr val="tx1"/>
                </a:solidFill>
              </a:rPr>
              <a:t>P-16218862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A85DC3-DDE3-41BC-AD4C-028A10EE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7855967" cy="793651"/>
          </a:xfrm>
        </p:spPr>
        <p:txBody>
          <a:bodyPr/>
          <a:lstStyle/>
          <a:p>
            <a:r>
              <a:rPr lang="en-US" dirty="0" err="1"/>
              <a:t>Musicursum</a:t>
            </a:r>
            <a:r>
              <a:rPr lang="en-US" dirty="0"/>
              <a:t> – what is it all about?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247F022-5ED5-423E-A6EA-3F475B7BB7A3}"/>
              </a:ext>
            </a:extLst>
          </p:cNvPr>
          <p:cNvSpPr txBox="1">
            <a:spLocks/>
          </p:cNvSpPr>
          <p:nvPr/>
        </p:nvSpPr>
        <p:spPr>
          <a:xfrm>
            <a:off x="1195753" y="2055154"/>
            <a:ext cx="9928048" cy="36334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64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552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840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Musicursum</a:t>
            </a:r>
            <a:r>
              <a:rPr lang="en-US" dirty="0"/>
              <a:t> – music and </a:t>
            </a:r>
            <a:r>
              <a:rPr lang="en-US" dirty="0" err="1"/>
              <a:t>cursum</a:t>
            </a:r>
            <a:r>
              <a:rPr lang="en-US" dirty="0"/>
              <a:t>. </a:t>
            </a:r>
            <a:r>
              <a:rPr lang="en-US" dirty="0" err="1"/>
              <a:t>Cursum</a:t>
            </a:r>
            <a:r>
              <a:rPr lang="en-US" dirty="0"/>
              <a:t> in </a:t>
            </a:r>
            <a:r>
              <a:rPr lang="en-US" dirty="0" err="1"/>
              <a:t>latin</a:t>
            </a:r>
            <a:r>
              <a:rPr lang="en-US" dirty="0"/>
              <a:t> means course. Hence the name.</a:t>
            </a:r>
          </a:p>
          <a:p>
            <a:r>
              <a:rPr lang="en-US" dirty="0"/>
              <a:t>This e-commerce website allows customers to discover and buy music courses. 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BFA3B-F116-46B3-8203-84D6A714C201}"/>
              </a:ext>
            </a:extLst>
          </p:cNvPr>
          <p:cNvSpPr txBox="1"/>
          <p:nvPr/>
        </p:nvSpPr>
        <p:spPr>
          <a:xfrm>
            <a:off x="4697772" y="120711"/>
            <a:ext cx="262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9D2EDF-A485-4172-9742-6AE59116C02F}"/>
              </a:ext>
            </a:extLst>
          </p:cNvPr>
          <p:cNvSpPr txBox="1">
            <a:spLocks/>
          </p:cNvSpPr>
          <p:nvPr/>
        </p:nvSpPr>
        <p:spPr>
          <a:xfrm>
            <a:off x="3003260" y="1795244"/>
            <a:ext cx="7069632" cy="278125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98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</a:rPr>
              <a:t>Requirements</a:t>
            </a:r>
            <a:r>
              <a:rPr lang="en-US" sz="2000" cap="none" dirty="0">
                <a:solidFill>
                  <a:srgbClr val="000000"/>
                </a:solidFill>
              </a:rPr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</a:rPr>
              <a:t>Customer register on </a:t>
            </a:r>
            <a:r>
              <a:rPr lang="en-US" sz="2000" cap="none" dirty="0" err="1">
                <a:solidFill>
                  <a:srgbClr val="000000"/>
                </a:solidFill>
              </a:rPr>
              <a:t>Musicursum</a:t>
            </a:r>
            <a:endParaRPr lang="en-US" sz="2000" cap="none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</a:rPr>
              <a:t>Customer Login to buy music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</a:rPr>
              <a:t>Customers can make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</a:rPr>
              <a:t>Business provides music courses(Admin represents business) by updating them on the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</a:rPr>
              <a:t>Customer can rate courses </a:t>
            </a:r>
          </a:p>
        </p:txBody>
      </p:sp>
    </p:spTree>
    <p:extLst>
      <p:ext uri="{BB962C8B-B14F-4D97-AF65-F5344CB8AC3E}">
        <p14:creationId xmlns:p14="http://schemas.microsoft.com/office/powerpoint/2010/main" val="85023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BFA3B-F116-46B3-8203-84D6A714C201}"/>
              </a:ext>
            </a:extLst>
          </p:cNvPr>
          <p:cNvSpPr txBox="1"/>
          <p:nvPr/>
        </p:nvSpPr>
        <p:spPr>
          <a:xfrm>
            <a:off x="4697772" y="120711"/>
            <a:ext cx="262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Use-case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7B65D-C6F1-48E1-8BF3-3AAC4999AFBF}"/>
              </a:ext>
            </a:extLst>
          </p:cNvPr>
          <p:cNvSpPr txBox="1"/>
          <p:nvPr/>
        </p:nvSpPr>
        <p:spPr>
          <a:xfrm>
            <a:off x="901197" y="4035639"/>
            <a:ext cx="2328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Brief Description</a:t>
            </a:r>
          </a:p>
          <a:p>
            <a:r>
              <a:rPr lang="en-US" sz="1200" dirty="0"/>
              <a:t>This doesn’t show all of the possible actions that a customer or admin can have. They are all presented in the video.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1FC35ED-B7F7-0D52-8840-7CFCD184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98" y="1337702"/>
            <a:ext cx="5888443" cy="3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BFA3B-F116-46B3-8203-84D6A714C201}"/>
              </a:ext>
            </a:extLst>
          </p:cNvPr>
          <p:cNvSpPr txBox="1"/>
          <p:nvPr/>
        </p:nvSpPr>
        <p:spPr>
          <a:xfrm>
            <a:off x="4697772" y="120711"/>
            <a:ext cx="262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Sequence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2726F8-2FF2-E902-4FE1-4F35A307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50" y="848139"/>
            <a:ext cx="4084699" cy="4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BFA3B-F116-46B3-8203-84D6A714C201}"/>
              </a:ext>
            </a:extLst>
          </p:cNvPr>
          <p:cNvSpPr txBox="1"/>
          <p:nvPr/>
        </p:nvSpPr>
        <p:spPr>
          <a:xfrm>
            <a:off x="4697772" y="120711"/>
            <a:ext cx="262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Class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BF20B3-1E44-607B-1C32-ECE7CCF1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27" y="1033128"/>
            <a:ext cx="760201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358C-5756-E23C-93FF-046E0CD7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Technologies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69E14-F375-71AD-3F1C-55EEA744F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25112"/>
            <a:ext cx="10058400" cy="1463040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Asp.net core 5</a:t>
            </a:r>
          </a:p>
          <a:p>
            <a:r>
              <a:rPr lang="en-GB" dirty="0"/>
              <a:t>Model view controller</a:t>
            </a:r>
          </a:p>
          <a:p>
            <a:r>
              <a:rPr lang="en-GB" dirty="0"/>
              <a:t>Entity framework core </a:t>
            </a:r>
          </a:p>
          <a:p>
            <a:r>
              <a:rPr lang="en-GB" dirty="0"/>
              <a:t>Rest </a:t>
            </a:r>
            <a:r>
              <a:rPr lang="en-GB" dirty="0" err="1"/>
              <a:t>api</a:t>
            </a:r>
            <a:r>
              <a:rPr lang="en-GB" dirty="0"/>
              <a:t> </a:t>
            </a:r>
            <a:r>
              <a:rPr lang="en-GB" dirty="0" err="1"/>
              <a:t>paypal</a:t>
            </a:r>
            <a:r>
              <a:rPr lang="en-GB" dirty="0"/>
              <a:t> sandbox</a:t>
            </a:r>
          </a:p>
          <a:p>
            <a:r>
              <a:rPr lang="en-GB" dirty="0"/>
              <a:t>Approach : model – migration – controller – view</a:t>
            </a:r>
          </a:p>
        </p:txBody>
      </p:sp>
    </p:spTree>
    <p:extLst>
      <p:ext uri="{BB962C8B-B14F-4D97-AF65-F5344CB8AC3E}">
        <p14:creationId xmlns:p14="http://schemas.microsoft.com/office/powerpoint/2010/main" val="2728153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60</TotalTime>
  <Words>136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MUSICURSUM</vt:lpstr>
      <vt:lpstr>Musicursum – what is it all about?</vt:lpstr>
      <vt:lpstr>PowerPoint Presentation</vt:lpstr>
      <vt:lpstr>PowerPoint Presentation</vt:lpstr>
      <vt:lpstr>PowerPoint Presentation</vt:lpstr>
      <vt:lpstr>PowerPoint Presentation</vt:lpstr>
      <vt:lpstr>Technologies and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Adebowale Owoseni</dc:creator>
  <cp:lastModifiedBy>jozef cisowski</cp:lastModifiedBy>
  <cp:revision>6</cp:revision>
  <dcterms:created xsi:type="dcterms:W3CDTF">2021-05-01T21:29:12Z</dcterms:created>
  <dcterms:modified xsi:type="dcterms:W3CDTF">2022-05-20T08:37:31Z</dcterms:modified>
</cp:coreProperties>
</file>