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B7B4-B913-41C3-BFB5-E10A0AB84AB2}" type="datetimeFigureOut">
              <a:rPr lang="zh-CN" altLang="en-US" smtClean="0"/>
              <a:t>2017/2/18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0253C9-9304-4CD7-9A9A-BB85A6425B1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4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B7B4-B913-41C3-BFB5-E10A0AB84AB2}" type="datetimeFigureOut">
              <a:rPr lang="zh-CN" altLang="en-US" smtClean="0"/>
              <a:t>2017/2/18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53C9-9304-4CD7-9A9A-BB85A6425B1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48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B7B4-B913-41C3-BFB5-E10A0AB84AB2}" type="datetimeFigureOut">
              <a:rPr lang="zh-CN" altLang="en-US" smtClean="0"/>
              <a:t>2017/2/18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53C9-9304-4CD7-9A9A-BB85A6425B1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7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B7B4-B913-41C3-BFB5-E10A0AB84AB2}" type="datetimeFigureOut">
              <a:rPr lang="zh-CN" altLang="en-US" smtClean="0"/>
              <a:t>2017/2/18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53C9-9304-4CD7-9A9A-BB85A6425B1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6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B7B4-B913-41C3-BFB5-E10A0AB84AB2}" type="datetimeFigureOut">
              <a:rPr lang="zh-CN" altLang="en-US" smtClean="0"/>
              <a:t>2017/2/18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53C9-9304-4CD7-9A9A-BB85A6425B1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B7B4-B913-41C3-BFB5-E10A0AB84AB2}" type="datetimeFigureOut">
              <a:rPr lang="zh-CN" altLang="en-US" smtClean="0"/>
              <a:t>2017/2/18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53C9-9304-4CD7-9A9A-BB85A6425B1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07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B7B4-B913-41C3-BFB5-E10A0AB84AB2}" type="datetimeFigureOut">
              <a:rPr lang="zh-CN" altLang="en-US" smtClean="0"/>
              <a:t>2017/2/18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53C9-9304-4CD7-9A9A-BB85A6425B1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B7B4-B913-41C3-BFB5-E10A0AB84AB2}" type="datetimeFigureOut">
              <a:rPr lang="zh-CN" altLang="en-US" smtClean="0"/>
              <a:t>2017/2/18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53C9-9304-4CD7-9A9A-BB85A6425B1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57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B7B4-B913-41C3-BFB5-E10A0AB84AB2}" type="datetimeFigureOut">
              <a:rPr lang="zh-CN" altLang="en-US" smtClean="0"/>
              <a:t>2017/2/18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53C9-9304-4CD7-9A9A-BB85A6425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92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B7B4-B913-41C3-BFB5-E10A0AB84AB2}" type="datetimeFigureOut">
              <a:rPr lang="zh-CN" altLang="en-US" smtClean="0"/>
              <a:t>2017/2/18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53C9-9304-4CD7-9A9A-BB85A6425B1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0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A7B7B4-B913-41C3-BFB5-E10A0AB84AB2}" type="datetimeFigureOut">
              <a:rPr lang="zh-CN" altLang="en-US" smtClean="0"/>
              <a:t>2017/2/18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53C9-9304-4CD7-9A9A-BB85A6425B1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0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7B7B4-B913-41C3-BFB5-E10A0AB84AB2}" type="datetimeFigureOut">
              <a:rPr lang="zh-CN" altLang="en-US" smtClean="0"/>
              <a:t>2017/2/18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B0253C9-9304-4CD7-9A9A-BB85A6425B1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9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平面简单凸包</a:t>
            </a:r>
          </a:p>
        </p:txBody>
      </p:sp>
    </p:spTree>
    <p:extLst>
      <p:ext uri="{BB962C8B-B14F-4D97-AF65-F5344CB8AC3E}">
        <p14:creationId xmlns:p14="http://schemas.microsoft.com/office/powerpoint/2010/main" val="946084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极角排序难点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/>
              <a:t>共线问题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如果极角相同 我们得加上</a:t>
            </a:r>
            <a:r>
              <a:rPr lang="zh-CN" altLang="en-US" b="1" dirty="0"/>
              <a:t>第二关键字 距离</a:t>
            </a:r>
            <a:r>
              <a:rPr lang="zh-CN" altLang="en-US" dirty="0"/>
              <a:t>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比如极角相同 距离参考点近的先</a:t>
            </a:r>
          </a:p>
          <a:p>
            <a:pPr marL="0" indent="0">
              <a:buNone/>
            </a:pPr>
            <a:r>
              <a:rPr lang="zh-CN" altLang="en-US" dirty="0"/>
              <a:t>不过不管是近的先还是 远的先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开始和结束的两条边</a:t>
            </a:r>
            <a:r>
              <a:rPr lang="zh-CN" altLang="en-US" b="1" dirty="0"/>
              <a:t>总是矛盾</a:t>
            </a:r>
            <a:r>
              <a:rPr lang="zh-CN" altLang="en-US" dirty="0"/>
              <a:t>的</a:t>
            </a:r>
          </a:p>
          <a:p>
            <a:pPr marL="0" indent="0">
              <a:buNone/>
            </a:pPr>
            <a:r>
              <a:rPr lang="zh-CN" altLang="en-US" dirty="0"/>
              <a:t>我们必须对其中一条特殊处理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除了</a:t>
            </a:r>
            <a:r>
              <a:rPr lang="zh-CN" altLang="en-US" b="1" dirty="0"/>
              <a:t>结束边外的边距离近的先 结束边上距离远的先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（极角排序最头疼的地方）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</p:txBody>
      </p:sp>
      <p:pic>
        <p:nvPicPr>
          <p:cNvPr id="6146" name="Picture 2" descr="http://pic002.cnblogs.com/images/2011/139826/20110310195206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035" y="2570322"/>
            <a:ext cx="3623819" cy="28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19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水平排序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直角坐标排序方法没有了极角排序共线时的不足</a:t>
            </a:r>
          </a:p>
          <a:p>
            <a:pPr marL="0" indent="0">
              <a:buNone/>
            </a:pPr>
            <a:r>
              <a:rPr lang="zh-CN" altLang="en-US" dirty="0"/>
              <a:t>以横坐标为第一关键字 纵坐标为第二关键字 排序点集</a:t>
            </a:r>
          </a:p>
          <a:p>
            <a:pPr marL="0" indent="0">
              <a:buNone/>
            </a:pPr>
            <a:r>
              <a:rPr lang="zh-CN" altLang="en-US" dirty="0"/>
              <a:t>然后从第一个点开始 分别利用</a:t>
            </a:r>
            <a:r>
              <a:rPr lang="en-US" altLang="zh-CN" dirty="0"/>
              <a:t>Graham</a:t>
            </a:r>
            <a:r>
              <a:rPr lang="zh-CN" altLang="en-US" dirty="0"/>
              <a:t>扫描生成</a:t>
            </a:r>
            <a:r>
              <a:rPr lang="zh-CN" altLang="en-US" b="1" dirty="0"/>
              <a:t>左链</a:t>
            </a:r>
            <a:r>
              <a:rPr lang="zh-CN" altLang="en-US" dirty="0"/>
              <a:t>和</a:t>
            </a:r>
            <a:r>
              <a:rPr lang="zh-CN" altLang="en-US" b="1" dirty="0"/>
              <a:t>右链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87" y="3499212"/>
            <a:ext cx="4552756" cy="258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9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什么是凸包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定义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100" dirty="0"/>
              <a:t>点集</a:t>
            </a:r>
            <a:r>
              <a:rPr lang="en-US" altLang="zh-CN" sz="2100" dirty="0"/>
              <a:t>Q</a:t>
            </a:r>
            <a:r>
              <a:rPr lang="zh-CN" altLang="en-US" sz="2100" dirty="0"/>
              <a:t>的凸包是指一个最小的凸多边形，满足</a:t>
            </a:r>
            <a:r>
              <a:rPr lang="en-US" altLang="zh-CN" sz="2100" dirty="0"/>
              <a:t>Q</a:t>
            </a:r>
            <a:r>
              <a:rPr lang="zh-CN" altLang="en-US" sz="2100" dirty="0"/>
              <a:t>中的点或者在多边形边上或者在多边形的内部。</a:t>
            </a:r>
          </a:p>
        </p:txBody>
      </p:sp>
      <p:sp>
        <p:nvSpPr>
          <p:cNvPr id="9" name="任意多边形: 形状 8"/>
          <p:cNvSpPr/>
          <p:nvPr/>
        </p:nvSpPr>
        <p:spPr>
          <a:xfrm>
            <a:off x="3529013" y="3286125"/>
            <a:ext cx="4343400" cy="2300288"/>
          </a:xfrm>
          <a:custGeom>
            <a:avLst/>
            <a:gdLst>
              <a:gd name="connsiteX0" fmla="*/ 0 w 4343400"/>
              <a:gd name="connsiteY0" fmla="*/ 1157288 h 2300288"/>
              <a:gd name="connsiteX1" fmla="*/ 1314450 w 4343400"/>
              <a:gd name="connsiteY1" fmla="*/ 142875 h 2300288"/>
              <a:gd name="connsiteX2" fmla="*/ 3500437 w 4343400"/>
              <a:gd name="connsiteY2" fmla="*/ 0 h 2300288"/>
              <a:gd name="connsiteX3" fmla="*/ 4271962 w 4343400"/>
              <a:gd name="connsiteY3" fmla="*/ 500063 h 2300288"/>
              <a:gd name="connsiteX4" fmla="*/ 4343400 w 4343400"/>
              <a:gd name="connsiteY4" fmla="*/ 1343025 h 2300288"/>
              <a:gd name="connsiteX5" fmla="*/ 2700337 w 4343400"/>
              <a:gd name="connsiteY5" fmla="*/ 2300288 h 2300288"/>
              <a:gd name="connsiteX6" fmla="*/ 0 w 4343400"/>
              <a:gd name="connsiteY6" fmla="*/ 1157288 h 230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2300288">
                <a:moveTo>
                  <a:pt x="0" y="1157288"/>
                </a:moveTo>
                <a:lnTo>
                  <a:pt x="1314450" y="142875"/>
                </a:lnTo>
                <a:lnTo>
                  <a:pt x="3500437" y="0"/>
                </a:lnTo>
                <a:lnTo>
                  <a:pt x="4271962" y="500063"/>
                </a:lnTo>
                <a:lnTo>
                  <a:pt x="4343400" y="1343025"/>
                </a:lnTo>
                <a:lnTo>
                  <a:pt x="2700337" y="2300288"/>
                </a:lnTo>
                <a:lnTo>
                  <a:pt x="0" y="1157288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479006" y="4386262"/>
            <a:ext cx="100013" cy="1000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153203" y="5528310"/>
            <a:ext cx="100013" cy="1000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395841" y="4785360"/>
            <a:ext cx="100013" cy="1000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795891" y="3399472"/>
            <a:ext cx="100013" cy="1000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981879" y="3236118"/>
            <a:ext cx="100013" cy="1000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753403" y="3741038"/>
            <a:ext cx="100013" cy="1000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810553" y="4567972"/>
            <a:ext cx="100013" cy="1000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10228" y="3982184"/>
            <a:ext cx="100013" cy="1000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703147" y="4731326"/>
            <a:ext cx="100013" cy="1000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550459" y="3641025"/>
            <a:ext cx="100013" cy="1000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07697" y="4357686"/>
            <a:ext cx="100013" cy="1000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183747" y="452937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sz="1200" dirty="0"/>
              <a:t>0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220814" y="494256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sz="1200" dirty="0"/>
              <a:t>1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988989" y="563642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sz="1200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664101" y="473132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sz="1200" dirty="0"/>
              <a:t>3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578126" y="487615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sz="1200" dirty="0"/>
              <a:t>4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093304" y="410362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sz="1200" dirty="0"/>
              <a:t>6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706589" y="355637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sz="1200" dirty="0"/>
              <a:t>10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396817" y="384752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sz="1200" dirty="0"/>
              <a:t>7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842570" y="33717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sz="1200" dirty="0"/>
              <a:t>9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112838" y="452937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sz="1200" dirty="0"/>
              <a:t>5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945501" y="37128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sz="1200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93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algn="ctr"/>
            <a:r>
              <a:rPr lang="en-US" altLang="zh-CN" b="1" cap="none" dirty="0"/>
              <a:t>Graham</a:t>
            </a:r>
            <a:r>
              <a:rPr lang="zh-CN" altLang="en-US" b="1" cap="none" dirty="0"/>
              <a:t>扫描算法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Graham</a:t>
            </a:r>
            <a:r>
              <a:rPr lang="zh-CN" altLang="en-US" sz="2800" dirty="0"/>
              <a:t>扫描算法维护一个凸壳 通过不断在凸壳中加入新的点和去除影响凸性的点 最后形成凸包</a:t>
            </a:r>
          </a:p>
          <a:p>
            <a:pPr marL="0" indent="0">
              <a:buNone/>
            </a:pPr>
            <a:r>
              <a:rPr lang="zh-CN" altLang="en-US" sz="2800" dirty="0"/>
              <a:t>算法主体由两部分组成  </a:t>
            </a:r>
            <a:r>
              <a:rPr lang="zh-CN" altLang="en-US" sz="2800" b="1" dirty="0">
                <a:solidFill>
                  <a:schemeClr val="accent5"/>
                </a:solidFill>
              </a:rPr>
              <a:t>排序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zh-CN" altLang="en-US" sz="2800" b="1" dirty="0">
                <a:solidFill>
                  <a:schemeClr val="accent5"/>
                </a:solidFill>
              </a:rPr>
              <a:t>扫描</a:t>
            </a:r>
          </a:p>
        </p:txBody>
      </p:sp>
    </p:spTree>
    <p:extLst>
      <p:ext uri="{BB962C8B-B14F-4D97-AF65-F5344CB8AC3E}">
        <p14:creationId xmlns:p14="http://schemas.microsoft.com/office/powerpoint/2010/main" val="124563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点集排序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4438" y="2015732"/>
            <a:ext cx="10029825" cy="3450613"/>
          </a:xfrm>
        </p:spPr>
        <p:txBody>
          <a:bodyPr/>
          <a:lstStyle/>
          <a:p>
            <a:r>
              <a:rPr lang="zh-CN" altLang="en-US" sz="2200" dirty="0"/>
              <a:t>排序是对杂乱的点集进行了</a:t>
            </a:r>
            <a:r>
              <a:rPr lang="zh-CN" altLang="en-US" sz="2200" b="1" dirty="0"/>
              <a:t>梳理</a:t>
            </a:r>
            <a:r>
              <a:rPr lang="zh-CN" altLang="en-US" sz="2200" dirty="0"/>
              <a:t> 这也是这种算法能够得到更高效率的根本原因</a:t>
            </a:r>
          </a:p>
          <a:p>
            <a:r>
              <a:rPr lang="zh-CN" altLang="en-US" sz="2200" dirty="0"/>
              <a:t>排序的方法有两种 </a:t>
            </a:r>
            <a:r>
              <a:rPr lang="zh-CN" altLang="en-US" sz="2200" b="1" dirty="0"/>
              <a:t>极角坐标排序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极角序</a:t>
            </a:r>
            <a:r>
              <a:rPr lang="en-US" altLang="zh-CN" sz="2200" b="1" dirty="0"/>
              <a:t>)</a:t>
            </a:r>
            <a:r>
              <a:rPr lang="zh-CN" altLang="en-US" sz="2200" dirty="0"/>
              <a:t> 和 </a:t>
            </a:r>
            <a:r>
              <a:rPr lang="zh-CN" altLang="en-US" sz="2200" b="1" dirty="0"/>
              <a:t>直角坐标排序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水平序</a:t>
            </a:r>
            <a:r>
              <a:rPr lang="en-US" altLang="zh-CN" sz="2200" b="1" dirty="0"/>
              <a:t>)</a:t>
            </a:r>
            <a:endParaRPr lang="zh-CN" altLang="en-US" sz="22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46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极角排序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极角排序首先要找到一个参考点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参考点的</a:t>
            </a:r>
            <a:r>
              <a:rPr lang="zh-CN" altLang="en-US" b="1" dirty="0"/>
              <a:t>定义</a:t>
            </a:r>
            <a:r>
              <a:rPr lang="en-US" altLang="zh-CN" dirty="0"/>
              <a:t>:</a:t>
            </a:r>
            <a:r>
              <a:rPr lang="zh-CN" altLang="en-US" dirty="0"/>
              <a:t>在</a:t>
            </a:r>
            <a:r>
              <a:rPr lang="zh-CN" altLang="en-US" b="1" dirty="0"/>
              <a:t>横坐标最小</a:t>
            </a:r>
            <a:r>
              <a:rPr lang="zh-CN" altLang="en-US" dirty="0"/>
              <a:t>的情况下取</a:t>
            </a:r>
            <a:r>
              <a:rPr lang="zh-CN" altLang="en-US" b="1" dirty="0"/>
              <a:t>纵坐标最小</a:t>
            </a:r>
            <a:r>
              <a:rPr lang="zh-CN" altLang="en-US" dirty="0"/>
              <a:t>的点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http://pic002.cnblogs.com/images/2011/139826/20110310171213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98" y="3094006"/>
            <a:ext cx="3539436" cy="277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97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极角排序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极角排序以参考点为</a:t>
            </a:r>
            <a:r>
              <a:rPr lang="zh-CN" altLang="en-US" b="1" dirty="0"/>
              <a:t>极角坐标系原点</a:t>
            </a:r>
            <a:r>
              <a:rPr lang="zh-CN" altLang="en-US" dirty="0"/>
              <a:t> 各个点的</a:t>
            </a:r>
            <a:r>
              <a:rPr lang="zh-CN" altLang="en-US" b="1" dirty="0"/>
              <a:t>极角</a:t>
            </a:r>
            <a:r>
              <a:rPr lang="zh-CN" altLang="en-US" dirty="0"/>
              <a:t>为关键字</a:t>
            </a:r>
          </a:p>
          <a:p>
            <a:pPr marL="0" indent="0">
              <a:buNone/>
            </a:pPr>
            <a:r>
              <a:rPr lang="zh-CN" altLang="en-US" dirty="0"/>
              <a:t>比较极角可以利用</a:t>
            </a:r>
            <a:r>
              <a:rPr lang="zh-CN" altLang="en-US" b="1" dirty="0"/>
              <a:t>向量的叉积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对于二维向量</a:t>
            </a:r>
            <a:r>
              <a:rPr lang="en-US" altLang="zh-CN" b="1" i="1" dirty="0"/>
              <a:t>a</a:t>
            </a:r>
            <a:r>
              <a:rPr lang="en-US" altLang="zh-CN" dirty="0"/>
              <a:t>=(x1</a:t>
            </a:r>
            <a:r>
              <a:rPr lang="en-US" altLang="zh-CN"/>
              <a:t>,y1)</a:t>
            </a:r>
            <a:r>
              <a:rPr lang="zh-CN" altLang="en-US" dirty="0"/>
              <a:t>和</a:t>
            </a:r>
            <a:r>
              <a:rPr lang="en-US" altLang="zh-CN" b="1" i="1" dirty="0"/>
              <a:t>b</a:t>
            </a:r>
            <a:r>
              <a:rPr lang="en-US" altLang="zh-CN" dirty="0"/>
              <a:t>=(x2,y2)</a:t>
            </a:r>
            <a:r>
              <a:rPr lang="zh-CN" altLang="en-US" dirty="0"/>
              <a:t>，</a:t>
            </a:r>
            <a:r>
              <a:rPr lang="en-US" altLang="zh-CN" b="1" i="1" dirty="0" err="1"/>
              <a:t>a</a:t>
            </a:r>
            <a:r>
              <a:rPr lang="en-US" altLang="zh-CN" dirty="0" err="1"/>
              <a:t>×</a:t>
            </a:r>
            <a:r>
              <a:rPr lang="en-US" altLang="zh-CN" b="1" i="1" dirty="0" err="1"/>
              <a:t>b</a:t>
            </a:r>
            <a:r>
              <a:rPr lang="zh-CN" altLang="en-US" dirty="0"/>
              <a:t>定义为</a:t>
            </a:r>
            <a:r>
              <a:rPr lang="en-US" altLang="zh-CN" dirty="0"/>
              <a:t>x1*y2-y1*x2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</a:t>
            </a:r>
            <a:r>
              <a:rPr lang="en-US" altLang="zh-CN" b="1" i="1" dirty="0"/>
              <a:t>a</a:t>
            </a:r>
            <a:r>
              <a:rPr lang="zh-CN" altLang="en-US" dirty="0"/>
              <a:t>与</a:t>
            </a:r>
            <a:r>
              <a:rPr lang="en-US" altLang="zh-CN" b="1" i="1" dirty="0"/>
              <a:t>b</a:t>
            </a:r>
            <a:r>
              <a:rPr lang="zh-CN" altLang="en-US" dirty="0"/>
              <a:t>夹角小于</a:t>
            </a:r>
            <a:r>
              <a:rPr lang="en-US" altLang="zh-CN" dirty="0"/>
              <a:t>180</a:t>
            </a:r>
            <a:r>
              <a:rPr lang="zh-CN" altLang="en-US" dirty="0"/>
              <a:t>度（逆时针），那么这个值就是正值，大于</a:t>
            </a:r>
            <a:r>
              <a:rPr lang="en-US" altLang="zh-CN" dirty="0"/>
              <a:t>180</a:t>
            </a:r>
            <a:r>
              <a:rPr lang="zh-CN" altLang="en-US" dirty="0"/>
              <a:t>度就是负值。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Picture 2" descr="http://segmentfault.com/img/bVcdc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14" y="3744028"/>
            <a:ext cx="45243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pic002.cnblogs.com/images/2011/139826/20110310174913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934" y="3744028"/>
            <a:ext cx="3035538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33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极角排序</a:t>
            </a:r>
            <a:endParaRPr lang="zh-CN" altLang="en-US" dirty="0"/>
          </a:p>
        </p:txBody>
      </p:sp>
      <p:pic>
        <p:nvPicPr>
          <p:cNvPr id="4" name="Picture 6" descr="http://pic002.cnblogs.com/images/2011/139826/201103101732313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75" y="2539468"/>
            <a:ext cx="4397482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51579" y="2170136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排序完成后应该是这样的</a:t>
            </a:r>
            <a:r>
              <a:rPr lang="en-US" altLang="zh-C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2532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扫描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核心的思想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按照排好的序 依次加入新点得到新的边</a:t>
            </a:r>
          </a:p>
          <a:p>
            <a:pPr marL="0" indent="0">
              <a:buNone/>
            </a:pPr>
            <a:r>
              <a:rPr lang="zh-CN" altLang="en-US" dirty="0"/>
              <a:t>如果和上一条边</a:t>
            </a:r>
            <a:r>
              <a:rPr lang="zh-CN" altLang="en-US" b="1" dirty="0"/>
              <a:t>成左转关系就压栈继续</a:t>
            </a:r>
            <a:r>
              <a:rPr lang="zh-CN" altLang="en-US" dirty="0"/>
              <a:t> 如果右转就</a:t>
            </a:r>
            <a:r>
              <a:rPr lang="zh-CN" altLang="en-US" b="1" dirty="0"/>
              <a:t>弹栈直到和栈顶两点的边成左转关系 压栈继续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实现的时候我们不用存边 只需要含顺序在栈里存点 相邻两点就是一条边</a:t>
            </a:r>
          </a:p>
          <a:p>
            <a:pPr marL="0" indent="0">
              <a:buNone/>
            </a:pPr>
            <a:r>
              <a:rPr lang="zh-CN" altLang="en-US" dirty="0"/>
              <a:t>由于我们</a:t>
            </a:r>
            <a:r>
              <a:rPr lang="zh-CN" altLang="en-US" b="1" dirty="0"/>
              <a:t>时时刻刻都保证栈内是一个凸壳</a:t>
            </a:r>
            <a:r>
              <a:rPr lang="zh-CN" altLang="en-US" dirty="0"/>
              <a:t> 所以最后扫描完毕 就得到了一个凸包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94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扫描</a:t>
            </a:r>
          </a:p>
        </p:txBody>
      </p:sp>
      <p:pic>
        <p:nvPicPr>
          <p:cNvPr id="5122" name="Picture 2" descr="http://pic002.cnblogs.com/images/2011/139826/201103101808563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75" y="1927348"/>
            <a:ext cx="4397482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pic002.cnblogs.com/images/2011/139826/20110310181930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75" y="1927348"/>
            <a:ext cx="4397482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pic002.cnblogs.com/images/2011/139826/201103101823004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75" y="1927348"/>
            <a:ext cx="4397482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2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134</TotalTime>
  <Words>237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幼圆</vt:lpstr>
      <vt:lpstr>Arial</vt:lpstr>
      <vt:lpstr>Gill Sans MT</vt:lpstr>
      <vt:lpstr>Wingdings</vt:lpstr>
      <vt:lpstr>画廊</vt:lpstr>
      <vt:lpstr>平面简单凸包</vt:lpstr>
      <vt:lpstr>什么是凸包</vt:lpstr>
      <vt:lpstr>Graham扫描算法</vt:lpstr>
      <vt:lpstr>点集排序</vt:lpstr>
      <vt:lpstr>极角排序</vt:lpstr>
      <vt:lpstr>极角排序</vt:lpstr>
      <vt:lpstr>极角排序</vt:lpstr>
      <vt:lpstr>扫描</vt:lpstr>
      <vt:lpstr>扫描</vt:lpstr>
      <vt:lpstr>极角排序难点</vt:lpstr>
      <vt:lpstr>水平排序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平面简单凸包</dc:title>
  <dc:creator>杨明鑫</dc:creator>
  <cp:lastModifiedBy>杨明鑫</cp:lastModifiedBy>
  <cp:revision>14</cp:revision>
  <dcterms:created xsi:type="dcterms:W3CDTF">2017-02-17T08:06:50Z</dcterms:created>
  <dcterms:modified xsi:type="dcterms:W3CDTF">2017-02-18T11:43:17Z</dcterms:modified>
</cp:coreProperties>
</file>