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线段</a:t>
            </a:r>
            <a:r>
              <a:rPr lang="zh-CN" altLang="en-US" dirty="0" smtClean="0"/>
              <a:t>树区间修改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15377" y="4558937"/>
            <a:ext cx="6987645" cy="825864"/>
          </a:xfrm>
        </p:spPr>
        <p:txBody>
          <a:bodyPr/>
          <a:lstStyle/>
          <a:p>
            <a:r>
              <a:rPr lang="en-US" altLang="zh-CN" dirty="0" err="1" smtClean="0"/>
              <a:t>Merodach</a:t>
            </a:r>
            <a:r>
              <a:rPr lang="en-US" altLang="zh-CN" dirty="0" smtClean="0"/>
              <a:t>       CUIT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01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下放过程需注意些什么？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如果下放的结点有懒人标记，需注意懒人标记的合并。如果无法合并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需再次下放旧标记，再把新标记打上。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3937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演示，假设已对区间</a:t>
            </a:r>
            <a:r>
              <a:rPr lang="en-US" altLang="zh-CN" sz="2800" dirty="0" smtClean="0"/>
              <a:t>[1,9]</a:t>
            </a:r>
            <a:r>
              <a:rPr lang="zh-CN" altLang="en-US" sz="2800" dirty="0" smtClean="0"/>
              <a:t>进行操作，现对区间</a:t>
            </a:r>
            <a:r>
              <a:rPr lang="en-US" altLang="zh-CN" sz="2800" smtClean="0"/>
              <a:t>[4,9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进行操作</a:t>
            </a:r>
            <a:endParaRPr lang="zh-CN" altLang="en-US" sz="2800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1855693"/>
            <a:ext cx="9101627" cy="4439599"/>
          </a:xfr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855693"/>
            <a:ext cx="9101627" cy="443959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09" y="1855693"/>
            <a:ext cx="9101628" cy="443959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855693"/>
            <a:ext cx="9101627" cy="443959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08" y="1855693"/>
            <a:ext cx="9101629" cy="443959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07" y="1855693"/>
            <a:ext cx="9101630" cy="443959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82" y="1855693"/>
            <a:ext cx="9101631" cy="443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3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16429"/>
          </a:xfrm>
        </p:spPr>
        <p:txBody>
          <a:bodyPr/>
          <a:lstStyle/>
          <a:p>
            <a:pPr algn="l"/>
            <a:r>
              <a:rPr lang="zh-CN" altLang="en-US" dirty="0" smtClean="0"/>
              <a:t>首先来回顾一下线段树的基本知识吧！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502229"/>
            <a:ext cx="10018713" cy="42889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假设给</a:t>
            </a:r>
            <a:r>
              <a:rPr lang="en-US" altLang="zh-CN" dirty="0" smtClean="0"/>
              <a:t>a1,a2,a3,..,an</a:t>
            </a:r>
            <a:r>
              <a:rPr lang="zh-CN" altLang="en-US" dirty="0" smtClean="0"/>
              <a:t>构建棵静态存储的线段树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若线段树上的一个结点下标</a:t>
            </a:r>
            <a:r>
              <a:rPr lang="zh-CN" altLang="en-US" dirty="0"/>
              <a:t>位置</a:t>
            </a:r>
            <a:r>
              <a:rPr lang="zh-CN" altLang="en-US" dirty="0" smtClean="0"/>
              <a:t>为</a:t>
            </a:r>
            <a:r>
              <a:rPr lang="en-US" altLang="zh-CN" dirty="0" smtClean="0"/>
              <a:t>id,</a:t>
            </a:r>
            <a:r>
              <a:rPr lang="zh-CN" altLang="en-US" dirty="0" smtClean="0"/>
              <a:t>他的左儿子，右儿子下标为多少？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id*2</a:t>
            </a:r>
            <a:r>
              <a:rPr lang="en-US" altLang="zh-CN" dirty="0"/>
              <a:t>, </a:t>
            </a:r>
            <a:r>
              <a:rPr lang="en-US" altLang="zh-CN" dirty="0" smtClean="0"/>
              <a:t>id*2+1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若当前结点区间范围为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，他的左儿子，右儿子区间范围为多少？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 = </a:t>
            </a:r>
            <a:r>
              <a:rPr lang="en-US" altLang="zh-CN" dirty="0" err="1"/>
              <a:t>l+r</a:t>
            </a:r>
            <a:r>
              <a:rPr lang="en-US" altLang="zh-CN" dirty="0"/>
              <a:t>&gt;&gt;1, [</a:t>
            </a:r>
            <a:r>
              <a:rPr lang="en-US" altLang="zh-CN" dirty="0" err="1"/>
              <a:t>l,m</a:t>
            </a:r>
            <a:r>
              <a:rPr lang="en-US" altLang="zh-CN" dirty="0"/>
              <a:t>], [m+1,r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线段树的数组开多大保险？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4*n</a:t>
            </a:r>
            <a:r>
              <a:rPr lang="en-U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5627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287" y="719138"/>
            <a:ext cx="9830763" cy="5072062"/>
          </a:xfrm>
        </p:spPr>
      </p:pic>
    </p:spTree>
    <p:extLst>
      <p:ext uri="{BB962C8B-B14F-4D97-AF65-F5344CB8AC3E}">
        <p14:creationId xmlns:p14="http://schemas.microsoft.com/office/powerpoint/2010/main" val="8924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26" y="1425116"/>
            <a:ext cx="8251606" cy="4703264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26" y="1425116"/>
            <a:ext cx="8226746" cy="470326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42554"/>
          </a:xfrm>
        </p:spPr>
        <p:txBody>
          <a:bodyPr/>
          <a:lstStyle/>
          <a:p>
            <a:pPr algn="l"/>
            <a:r>
              <a:rPr lang="zh-CN" altLang="en-US" dirty="0" smtClean="0"/>
              <a:t>点修改的过程，假设要修改</a:t>
            </a:r>
            <a:r>
              <a:rPr lang="en-US" altLang="zh-CN" dirty="0" smtClean="0"/>
              <a:t>a9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26" y="1425116"/>
            <a:ext cx="8226746" cy="47032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26" y="1425116"/>
            <a:ext cx="8226746" cy="47032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26" y="1425117"/>
            <a:ext cx="8226746" cy="470326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66" y="1425116"/>
            <a:ext cx="8251606" cy="470326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66" y="1425116"/>
            <a:ext cx="8251606" cy="470326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66" y="1425116"/>
            <a:ext cx="8276466" cy="470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4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19432"/>
            <a:ext cx="10018713" cy="899653"/>
          </a:xfrm>
        </p:spPr>
        <p:txBody>
          <a:bodyPr/>
          <a:lstStyle/>
          <a:p>
            <a:pPr algn="l"/>
            <a:r>
              <a:rPr lang="zh-CN" altLang="en-US" dirty="0" smtClean="0"/>
              <a:t>那区间修改呢？假设</a:t>
            </a:r>
            <a:r>
              <a:rPr lang="en-US" altLang="zh-CN" dirty="0" smtClean="0"/>
              <a:t>a1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a9</a:t>
            </a:r>
            <a:r>
              <a:rPr lang="zh-CN" altLang="en-US" dirty="0" smtClean="0"/>
              <a:t>都加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35" y="1519085"/>
            <a:ext cx="7654413" cy="4748980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35" y="1519085"/>
            <a:ext cx="7654413" cy="47489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34" y="1519085"/>
            <a:ext cx="7654413" cy="47489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34" y="1519085"/>
            <a:ext cx="7654413" cy="474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8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什么时候打懒人标记？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当结点区间包含在操作区间时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08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63677"/>
            <a:ext cx="10018713" cy="1312608"/>
          </a:xfrm>
        </p:spPr>
        <p:txBody>
          <a:bodyPr/>
          <a:lstStyle/>
          <a:p>
            <a:pPr algn="l"/>
            <a:r>
              <a:rPr lang="zh-CN" altLang="en-US" dirty="0" smtClean="0"/>
              <a:t>看起来很简单，实际还不够，两大原则，非常关键！！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976285"/>
            <a:ext cx="10018713" cy="4041057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懒人标记下的子树可以暂时偷懒，但根节点到它本身必须更新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新操作遇到当前结点有懒人标记时必须把它下放，不能穿过标记。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548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57748"/>
          </a:xfrm>
        </p:spPr>
        <p:txBody>
          <a:bodyPr/>
          <a:lstStyle/>
          <a:p>
            <a:pPr algn="l"/>
            <a:r>
              <a:rPr lang="zh-CN" altLang="en-US" dirty="0" smtClean="0"/>
              <a:t>为什么不能穿过懒人标记？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843549"/>
            <a:ext cx="10018713" cy="3947651"/>
          </a:xfrm>
        </p:spPr>
        <p:txBody>
          <a:bodyPr/>
          <a:lstStyle/>
          <a:p>
            <a:r>
              <a:rPr lang="zh-CN" altLang="en-US" dirty="0" smtClean="0"/>
              <a:t>时序性，假设区间操作为赋值，先赋值为</a:t>
            </a:r>
            <a:r>
              <a:rPr lang="en-US" altLang="zh-CN" dirty="0" smtClean="0"/>
              <a:t>1,</a:t>
            </a:r>
            <a:r>
              <a:rPr lang="zh-CN" altLang="en-US" dirty="0" smtClean="0"/>
              <a:t>再赋值为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，和先赋值为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再赋值为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，是不一样的。不然如何能保证先来后到。</a:t>
            </a:r>
            <a:endParaRPr lang="en-US" altLang="zh-CN" dirty="0" smtClean="0"/>
          </a:p>
          <a:p>
            <a:r>
              <a:rPr lang="zh-CN" altLang="en-US" dirty="0" smtClean="0"/>
              <a:t>如果不这样以后查询的时候怎么操作？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4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什么情况下不用下放懒人标记？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237015"/>
            <a:ext cx="10018713" cy="3554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当前结点区间被包含在操作区间，需打懒人标记，且本身存在旧懒人标记，且两个标记可以合并，如赋值标记遇赋值标记，增加标记遇增加标记，赋值标记遇增加标记。但增加标记遇赋值标记不行！！！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 遇到叶子结点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没访问到当前结点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29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211</TotalTime>
  <Words>347</Words>
  <Application>Microsoft Office PowerPoint</Application>
  <PresentationFormat>宽屏</PresentationFormat>
  <Paragraphs>28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华文楷体</vt:lpstr>
      <vt:lpstr>Arial</vt:lpstr>
      <vt:lpstr>Corbel</vt:lpstr>
      <vt:lpstr>视差</vt:lpstr>
      <vt:lpstr>线段树区间修改</vt:lpstr>
      <vt:lpstr>首先来回顾一下线段树的基本知识吧！</vt:lpstr>
      <vt:lpstr>PowerPoint 演示文稿</vt:lpstr>
      <vt:lpstr>点修改的过程，假设要修改a9</vt:lpstr>
      <vt:lpstr>那区间修改呢？假设a1到a9都加1</vt:lpstr>
      <vt:lpstr>什么时候打懒人标记？</vt:lpstr>
      <vt:lpstr>看起来很简单，实际还不够，两大原则，非常关键！！</vt:lpstr>
      <vt:lpstr>为什么不能穿过懒人标记？</vt:lpstr>
      <vt:lpstr>什么情况下不用下放懒人标记？</vt:lpstr>
      <vt:lpstr>下放过程需注意些什么？ </vt:lpstr>
      <vt:lpstr>演示，假设已对区间[1,9]进行操作，现对区间[4,9]进行操作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Power</dc:creator>
  <cp:lastModifiedBy>Power</cp:lastModifiedBy>
  <cp:revision>27</cp:revision>
  <dcterms:created xsi:type="dcterms:W3CDTF">2017-02-22T11:38:30Z</dcterms:created>
  <dcterms:modified xsi:type="dcterms:W3CDTF">2017-02-23T03:39:58Z</dcterms:modified>
</cp:coreProperties>
</file>