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5510"/>
            <a:ext cx="8229600" cy="1143000"/>
          </a:xfrm>
        </p:spPr>
        <p:txBody>
          <a:bodyPr/>
          <a:lstStyle/>
          <a:p>
            <a:r>
              <a:rPr lang="en-US" dirty="0"/>
              <a:t>Joseph Ayo – CSD380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70355" y="2340864"/>
            <a:ext cx="60032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/>
            </a:pPr>
            <a:r>
              <a:rPr sz="6000" dirty="0"/>
              <a:t>Value Stream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5275" y="504479"/>
            <a:ext cx="1334789" cy="307777"/>
          </a:xfrm>
          <a:prstGeom prst="rect">
            <a:avLst/>
          </a:prstGeom>
          <a:solidFill>
            <a:srgbClr val="5B9BD5"/>
          </a:solidFill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rPr lang="en-US" dirty="0"/>
              <a:t>Collect Laundry</a:t>
            </a:r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1395426" y="961679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Empty Laundry Bin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95426" y="1647479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Sort Clothes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5426" y="2333279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Insert Pile into Washer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5987" y="504479"/>
            <a:ext cx="1240148" cy="307777"/>
          </a:xfrm>
          <a:prstGeom prst="rect">
            <a:avLst/>
          </a:prstGeom>
          <a:solidFill>
            <a:srgbClr val="70AD47"/>
          </a:solidFill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rPr lang="en-US" dirty="0"/>
              <a:t>Wash Laundry</a:t>
            </a:r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5818818" y="961679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Pour in detergent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18818" y="1647479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Set Temperature, Strength, Timer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18818" y="2333279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Hit Start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7518" y="3858768"/>
            <a:ext cx="1090299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rPr lang="en-US" dirty="0"/>
              <a:t>Dry Laundry</a:t>
            </a:r>
            <a:endParaRPr dirty="0"/>
          </a:p>
        </p:txBody>
      </p:sp>
      <p:sp>
        <p:nvSpPr>
          <p:cNvPr id="12" name="Rounded Rectangle 11"/>
          <p:cNvSpPr/>
          <p:nvPr/>
        </p:nvSpPr>
        <p:spPr>
          <a:xfrm>
            <a:off x="1395426" y="4315968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Transfer wet clothes to Dryer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426" y="5001768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Insert dryer sheet, set intensity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95426" y="5687568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Press start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7042" y="3822192"/>
            <a:ext cx="1531574" cy="307777"/>
          </a:xfrm>
          <a:prstGeom prst="rect">
            <a:avLst/>
          </a:prstGeom>
          <a:solidFill>
            <a:srgbClr val="FF6666"/>
          </a:solidFill>
        </p:spPr>
        <p:txBody>
          <a:bodyPr wrap="square">
            <a:spAutoFit/>
          </a:bodyPr>
          <a:lstStyle/>
          <a:p>
            <a:pPr algn="ctr">
              <a:defRPr sz="1400" b="1"/>
            </a:pPr>
            <a:r>
              <a:rPr lang="en-US" dirty="0"/>
              <a:t>Put Away Laundry</a:t>
            </a:r>
            <a:endParaRPr dirty="0"/>
          </a:p>
        </p:txBody>
      </p:sp>
      <p:sp>
        <p:nvSpPr>
          <p:cNvPr id="16" name="Rounded Rectangle 15"/>
          <p:cNvSpPr/>
          <p:nvPr/>
        </p:nvSpPr>
        <p:spPr>
          <a:xfrm>
            <a:off x="5815584" y="4279392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Fold Clean, Dry  Clothes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15584" y="4965192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Hang up relevant Clothing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15584" y="5650992"/>
            <a:ext cx="1554480" cy="548640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/>
            </a:pPr>
            <a:r>
              <a:rPr lang="en-US" dirty="0">
                <a:solidFill>
                  <a:schemeClr val="tx1"/>
                </a:solidFill>
              </a:rPr>
              <a:t>Put clothes in dresser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EB6DB5-7148-44EC-9B87-F7D5B8B40472}"/>
              </a:ext>
            </a:extLst>
          </p:cNvPr>
          <p:cNvCxnSpPr/>
          <p:nvPr/>
        </p:nvCxnSpPr>
        <p:spPr>
          <a:xfrm>
            <a:off x="3346704" y="1874520"/>
            <a:ext cx="1801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DFA13-DB46-6D45-2CAE-1D97648162C2}"/>
              </a:ext>
            </a:extLst>
          </p:cNvPr>
          <p:cNvCxnSpPr/>
          <p:nvPr/>
        </p:nvCxnSpPr>
        <p:spPr>
          <a:xfrm flipH="1">
            <a:off x="2840064" y="2881919"/>
            <a:ext cx="2783496" cy="97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3C19A6-5746-F516-872D-924EA1006716}"/>
              </a:ext>
            </a:extLst>
          </p:cNvPr>
          <p:cNvCxnSpPr/>
          <p:nvPr/>
        </p:nvCxnSpPr>
        <p:spPr>
          <a:xfrm>
            <a:off x="3044952" y="4014216"/>
            <a:ext cx="2313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Estimated Average Flow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20697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/>
              <a:t>Phase 1:	___</a:t>
            </a:r>
            <a:r>
              <a:rPr lang="en-US" dirty="0"/>
              <a:t>15</a:t>
            </a:r>
            <a:r>
              <a:rPr dirty="0"/>
              <a:t>___ Mins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20697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/>
              <a:t>Phase 2:	___</a:t>
            </a:r>
            <a:r>
              <a:rPr lang="en-US" dirty="0"/>
              <a:t>60</a:t>
            </a:r>
            <a:r>
              <a:rPr dirty="0"/>
              <a:t>___ Mins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697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/>
              <a:t>Phase 3:	___</a:t>
            </a:r>
            <a:r>
              <a:rPr lang="en-US" dirty="0"/>
              <a:t>60</a:t>
            </a:r>
            <a:r>
              <a:rPr dirty="0"/>
              <a:t>___ Mins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20697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/>
              <a:t>Phase 4:	___</a:t>
            </a:r>
            <a:r>
              <a:rPr lang="en-US" dirty="0"/>
              <a:t>30</a:t>
            </a:r>
            <a:r>
              <a:rPr dirty="0"/>
              <a:t>___ Mins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560320"/>
            <a:ext cx="29860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rPr dirty="0"/>
              <a:t>Estimated Cycle Time: ___</a:t>
            </a:r>
            <a:r>
              <a:rPr lang="en-US" dirty="0"/>
              <a:t>2.75</a:t>
            </a:r>
            <a:r>
              <a:rPr dirty="0"/>
              <a:t>___ </a:t>
            </a:r>
            <a:r>
              <a:rPr dirty="0" err="1"/>
              <a:t>hrs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200400"/>
            <a:ext cx="611417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Optimization Notes:</a:t>
            </a:r>
          </a:p>
          <a:p>
            <a:pPr>
              <a:defRPr sz="1100"/>
            </a:pPr>
            <a:r>
              <a:rPr lang="en-US" dirty="0"/>
              <a:t>Sorting clothes is unnecessary and can be eliminated; however, it can save time later.</a:t>
            </a:r>
          </a:p>
          <a:p>
            <a:pPr>
              <a:defRPr sz="1100"/>
            </a:pPr>
            <a:r>
              <a:rPr lang="en-US" dirty="0"/>
              <a:t>Load times can differ depending on the clothes, meaning that phase 2 and 3 can differ by up to an hour.</a:t>
            </a:r>
          </a:p>
          <a:p>
            <a:pPr>
              <a:defRPr sz="1100"/>
            </a:pPr>
            <a:r>
              <a:rPr lang="en-US" dirty="0"/>
              <a:t>Hanging up Clothes step can be skipped, depending on the clothing in the fresh load.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166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Joseph Ayo – CSD380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Joseph Ayo</cp:lastModifiedBy>
  <cp:revision>2</cp:revision>
  <dcterms:created xsi:type="dcterms:W3CDTF">2013-01-27T09:14:16Z</dcterms:created>
  <dcterms:modified xsi:type="dcterms:W3CDTF">2025-06-30T04:18:45Z</dcterms:modified>
  <cp:category/>
</cp:coreProperties>
</file>