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sldIdLst>
    <p:sldId id="256" r:id="rId2"/>
    <p:sldId id="257" r:id="rId3"/>
    <p:sldId id="258" r:id="rId4"/>
    <p:sldId id="279" r:id="rId5"/>
    <p:sldId id="283" r:id="rId6"/>
    <p:sldId id="284" r:id="rId7"/>
    <p:sldId id="287" r:id="rId8"/>
    <p:sldId id="286" r:id="rId9"/>
    <p:sldId id="280" r:id="rId10"/>
    <p:sldId id="288" r:id="rId11"/>
    <p:sldId id="281" r:id="rId12"/>
    <p:sldId id="289" r:id="rId13"/>
    <p:sldId id="290" r:id="rId14"/>
    <p:sldId id="282" r:id="rId15"/>
    <p:sldId id="285"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1F188-FC74-B9DD-EBE7-262F898A5070}" v="2" dt="2022-05-07T17:51:28.442"/>
    <p1510:client id="{8E11C2D0-5552-4935-9606-B1C5E1577E2E}" v="64" dt="2022-05-07T15:12:3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olo, Jeff" userId="S::jeffmayolo@g.harvard.edu::5c09082d-2dba-40a7-b682-01077bc44504" providerId="AD" clId="Web-{3F61F188-FC74-B9DD-EBE7-262F898A5070}"/>
    <pc:docChg chg="sldOrd">
      <pc:chgData name="Mayolo, Jeff" userId="S::jeffmayolo@g.harvard.edu::5c09082d-2dba-40a7-b682-01077bc44504" providerId="AD" clId="Web-{3F61F188-FC74-B9DD-EBE7-262F898A5070}" dt="2022-05-07T17:51:28.442" v="1"/>
      <pc:docMkLst>
        <pc:docMk/>
      </pc:docMkLst>
      <pc:sldChg chg="ord">
        <pc:chgData name="Mayolo, Jeff" userId="S::jeffmayolo@g.harvard.edu::5c09082d-2dba-40a7-b682-01077bc44504" providerId="AD" clId="Web-{3F61F188-FC74-B9DD-EBE7-262F898A5070}" dt="2022-05-07T17:51:28.442" v="1"/>
        <pc:sldMkLst>
          <pc:docMk/>
          <pc:sldMk cId="3706859637" sldId="286"/>
        </pc:sldMkLst>
      </pc:sldChg>
      <pc:sldChg chg="ord">
        <pc:chgData name="Mayolo, Jeff" userId="S::jeffmayolo@g.harvard.edu::5c09082d-2dba-40a7-b682-01077bc44504" providerId="AD" clId="Web-{3F61F188-FC74-B9DD-EBE7-262F898A5070}" dt="2022-05-07T17:43:01.025" v="0"/>
        <pc:sldMkLst>
          <pc:docMk/>
          <pc:sldMk cId="1498870272" sldId="287"/>
        </pc:sldMkLst>
      </pc:sldChg>
    </pc:docChg>
  </pc:docChgLst>
  <pc:docChgLst>
    <pc:chgData name="Zuccarelli, Joseph" userId="cb9961a4-a184-4bbf-9351-54908389a6ea" providerId="ADAL" clId="{8E11C2D0-5552-4935-9606-B1C5E1577E2E}"/>
    <pc:docChg chg="undo custSel addSld modSld sldOrd modMainMaster">
      <pc:chgData name="Zuccarelli, Joseph" userId="cb9961a4-a184-4bbf-9351-54908389a6ea" providerId="ADAL" clId="{8E11C2D0-5552-4935-9606-B1C5E1577E2E}" dt="2022-05-07T17:32:18.502" v="2330" actId="20577"/>
      <pc:docMkLst>
        <pc:docMk/>
      </pc:docMkLst>
      <pc:sldChg chg="modTransition modNotesTx">
        <pc:chgData name="Zuccarelli, Joseph" userId="cb9961a4-a184-4bbf-9351-54908389a6ea" providerId="ADAL" clId="{8E11C2D0-5552-4935-9606-B1C5E1577E2E}" dt="2022-05-06T18:43:16.223" v="1599"/>
        <pc:sldMkLst>
          <pc:docMk/>
          <pc:sldMk cId="3200917466" sldId="256"/>
        </pc:sldMkLst>
      </pc:sldChg>
      <pc:sldChg chg="modSp mod modTransition">
        <pc:chgData name="Zuccarelli, Joseph" userId="cb9961a4-a184-4bbf-9351-54908389a6ea" providerId="ADAL" clId="{8E11C2D0-5552-4935-9606-B1C5E1577E2E}" dt="2022-05-06T18:43:16.223" v="1599"/>
        <pc:sldMkLst>
          <pc:docMk/>
          <pc:sldMk cId="279030962" sldId="257"/>
        </pc:sldMkLst>
        <pc:spChg chg="mod">
          <ac:chgData name="Zuccarelli, Joseph" userId="cb9961a4-a184-4bbf-9351-54908389a6ea" providerId="ADAL" clId="{8E11C2D0-5552-4935-9606-B1C5E1577E2E}" dt="2022-05-03T23:24:05.455" v="150" actId="20577"/>
          <ac:spMkLst>
            <pc:docMk/>
            <pc:sldMk cId="279030962" sldId="257"/>
            <ac:spMk id="3" creationId="{089ED412-CEFD-B07C-613A-9E1FF7B4D566}"/>
          </ac:spMkLst>
        </pc:spChg>
      </pc:sldChg>
      <pc:sldChg chg="modSp mod modTransition modNotesTx">
        <pc:chgData name="Zuccarelli, Joseph" userId="cb9961a4-a184-4bbf-9351-54908389a6ea" providerId="ADAL" clId="{8E11C2D0-5552-4935-9606-B1C5E1577E2E}" dt="2022-05-07T15:13:31.653" v="2089" actId="20577"/>
        <pc:sldMkLst>
          <pc:docMk/>
          <pc:sldMk cId="3300937693" sldId="258"/>
        </pc:sldMkLst>
        <pc:spChg chg="mod">
          <ac:chgData name="Zuccarelli, Joseph" userId="cb9961a4-a184-4bbf-9351-54908389a6ea" providerId="ADAL" clId="{8E11C2D0-5552-4935-9606-B1C5E1577E2E}" dt="2022-05-04T00:26:26.319" v="186" actId="20577"/>
          <ac:spMkLst>
            <pc:docMk/>
            <pc:sldMk cId="3300937693" sldId="258"/>
            <ac:spMk id="3" creationId="{089ED412-CEFD-B07C-613A-9E1FF7B4D566}"/>
          </ac:spMkLst>
        </pc:spChg>
        <pc:picChg chg="mod">
          <ac:chgData name="Zuccarelli, Joseph" userId="cb9961a4-a184-4bbf-9351-54908389a6ea" providerId="ADAL" clId="{8E11C2D0-5552-4935-9606-B1C5E1577E2E}" dt="2022-05-06T18:31:32.345" v="1590" actId="1440"/>
          <ac:picMkLst>
            <pc:docMk/>
            <pc:sldMk cId="3300937693" sldId="258"/>
            <ac:picMk id="1026" creationId="{FEFA3BF3-0756-0FAC-8B4D-2DC9958C9F7E}"/>
          </ac:picMkLst>
        </pc:picChg>
      </pc:sldChg>
      <pc:sldChg chg="modTransition">
        <pc:chgData name="Zuccarelli, Joseph" userId="cb9961a4-a184-4bbf-9351-54908389a6ea" providerId="ADAL" clId="{8E11C2D0-5552-4935-9606-B1C5E1577E2E}" dt="2022-05-06T18:43:16.223" v="1599"/>
        <pc:sldMkLst>
          <pc:docMk/>
          <pc:sldMk cId="3728413826" sldId="278"/>
        </pc:sldMkLst>
      </pc:sldChg>
      <pc:sldChg chg="addSp modSp mod modTransition modNotesTx">
        <pc:chgData name="Zuccarelli, Joseph" userId="cb9961a4-a184-4bbf-9351-54908389a6ea" providerId="ADAL" clId="{8E11C2D0-5552-4935-9606-B1C5E1577E2E}" dt="2022-05-06T18:43:16.223" v="1599"/>
        <pc:sldMkLst>
          <pc:docMk/>
          <pc:sldMk cId="1585568798" sldId="279"/>
        </pc:sldMkLst>
        <pc:spChg chg="mod">
          <ac:chgData name="Zuccarelli, Joseph" userId="cb9961a4-a184-4bbf-9351-54908389a6ea" providerId="ADAL" clId="{8E11C2D0-5552-4935-9606-B1C5E1577E2E}" dt="2022-05-04T00:27:11.232" v="215" actId="20577"/>
          <ac:spMkLst>
            <pc:docMk/>
            <pc:sldMk cId="1585568798" sldId="279"/>
            <ac:spMk id="6" creationId="{AF255AC7-4DBB-44C6-2F7C-58E14A1F7AA7}"/>
          </ac:spMkLst>
        </pc:spChg>
        <pc:picChg chg="add mod">
          <ac:chgData name="Zuccarelli, Joseph" userId="cb9961a4-a184-4bbf-9351-54908389a6ea" providerId="ADAL" clId="{8E11C2D0-5552-4935-9606-B1C5E1577E2E}" dt="2022-05-03T23:18:51.810" v="12" actId="1076"/>
          <ac:picMkLst>
            <pc:docMk/>
            <pc:sldMk cId="1585568798" sldId="279"/>
            <ac:picMk id="7" creationId="{5F152F19-E73A-8DAB-C23B-1DF7C6EEC5C9}"/>
          </ac:picMkLst>
        </pc:picChg>
      </pc:sldChg>
      <pc:sldChg chg="addSp delSp modSp mod modTransition modNotesTx">
        <pc:chgData name="Zuccarelli, Joseph" userId="cb9961a4-a184-4bbf-9351-54908389a6ea" providerId="ADAL" clId="{8E11C2D0-5552-4935-9606-B1C5E1577E2E}" dt="2022-05-07T15:18:13.901" v="2116"/>
        <pc:sldMkLst>
          <pc:docMk/>
          <pc:sldMk cId="1093431383" sldId="280"/>
        </pc:sldMkLst>
        <pc:spChg chg="mod">
          <ac:chgData name="Zuccarelli, Joseph" userId="cb9961a4-a184-4bbf-9351-54908389a6ea" providerId="ADAL" clId="{8E11C2D0-5552-4935-9606-B1C5E1577E2E}" dt="2022-05-06T17:21:10.873" v="802" actId="20577"/>
          <ac:spMkLst>
            <pc:docMk/>
            <pc:sldMk cId="1093431383" sldId="280"/>
            <ac:spMk id="2" creationId="{A8234DC3-CF4C-CCA3-8C41-11D35EA8AC94}"/>
          </ac:spMkLst>
        </pc:spChg>
        <pc:spChg chg="add mod">
          <ac:chgData name="Zuccarelli, Joseph" userId="cb9961a4-a184-4bbf-9351-54908389a6ea" providerId="ADAL" clId="{8E11C2D0-5552-4935-9606-B1C5E1577E2E}" dt="2022-05-06T17:32:48.712" v="956" actId="114"/>
          <ac:spMkLst>
            <pc:docMk/>
            <pc:sldMk cId="1093431383" sldId="280"/>
            <ac:spMk id="9" creationId="{50927D8B-EACA-F078-5C56-A16FD161E328}"/>
          </ac:spMkLst>
        </pc:spChg>
        <pc:picChg chg="add mod">
          <ac:chgData name="Zuccarelli, Joseph" userId="cb9961a4-a184-4bbf-9351-54908389a6ea" providerId="ADAL" clId="{8E11C2D0-5552-4935-9606-B1C5E1577E2E}" dt="2022-05-06T17:32:51.777" v="957" actId="1076"/>
          <ac:picMkLst>
            <pc:docMk/>
            <pc:sldMk cId="1093431383" sldId="280"/>
            <ac:picMk id="6" creationId="{BD60A9C5-1A3D-B077-7E3A-FA5E57B1D327}"/>
          </ac:picMkLst>
        </pc:picChg>
        <pc:picChg chg="add del mod">
          <ac:chgData name="Zuccarelli, Joseph" userId="cb9961a4-a184-4bbf-9351-54908389a6ea" providerId="ADAL" clId="{8E11C2D0-5552-4935-9606-B1C5E1577E2E}" dt="2022-05-06T17:13:22.522" v="273" actId="478"/>
          <ac:picMkLst>
            <pc:docMk/>
            <pc:sldMk cId="1093431383" sldId="280"/>
            <ac:picMk id="8" creationId="{992671FE-313C-ADA9-B120-5AAA1DF744A4}"/>
          </ac:picMkLst>
        </pc:picChg>
      </pc:sldChg>
      <pc:sldChg chg="addSp delSp modSp mod modTransition">
        <pc:chgData name="Zuccarelli, Joseph" userId="cb9961a4-a184-4bbf-9351-54908389a6ea" providerId="ADAL" clId="{8E11C2D0-5552-4935-9606-B1C5E1577E2E}" dt="2022-05-07T15:11:43.805" v="2011" actId="1076"/>
        <pc:sldMkLst>
          <pc:docMk/>
          <pc:sldMk cId="3000379999" sldId="281"/>
        </pc:sldMkLst>
        <pc:spChg chg="mod">
          <ac:chgData name="Zuccarelli, Joseph" userId="cb9961a4-a184-4bbf-9351-54908389a6ea" providerId="ADAL" clId="{8E11C2D0-5552-4935-9606-B1C5E1577E2E}" dt="2022-05-07T15:11:43.805" v="2011" actId="1076"/>
          <ac:spMkLst>
            <pc:docMk/>
            <pc:sldMk cId="3000379999" sldId="281"/>
            <ac:spMk id="2" creationId="{A8234DC3-CF4C-CCA3-8C41-11D35EA8AC94}"/>
          </ac:spMkLst>
        </pc:spChg>
        <pc:spChg chg="del">
          <ac:chgData name="Zuccarelli, Joseph" userId="cb9961a4-a184-4bbf-9351-54908389a6ea" providerId="ADAL" clId="{8E11C2D0-5552-4935-9606-B1C5E1577E2E}" dt="2022-05-07T15:06:25.229" v="1811" actId="478"/>
          <ac:spMkLst>
            <pc:docMk/>
            <pc:sldMk cId="3000379999" sldId="281"/>
            <ac:spMk id="3" creationId="{089ED412-CEFD-B07C-613A-9E1FF7B4D566}"/>
          </ac:spMkLst>
        </pc:spChg>
        <pc:spChg chg="add mod">
          <ac:chgData name="Zuccarelli, Joseph" userId="cb9961a4-a184-4bbf-9351-54908389a6ea" providerId="ADAL" clId="{8E11C2D0-5552-4935-9606-B1C5E1577E2E}" dt="2022-05-07T15:10:55.986" v="1996" actId="1076"/>
          <ac:spMkLst>
            <pc:docMk/>
            <pc:sldMk cId="3000379999" sldId="281"/>
            <ac:spMk id="9" creationId="{96A5F61C-48E8-929D-C436-037497E5C6DF}"/>
          </ac:spMkLst>
        </pc:spChg>
        <pc:spChg chg="add mod">
          <ac:chgData name="Zuccarelli, Joseph" userId="cb9961a4-a184-4bbf-9351-54908389a6ea" providerId="ADAL" clId="{8E11C2D0-5552-4935-9606-B1C5E1577E2E}" dt="2022-05-07T15:10:37.878" v="1994" actId="1076"/>
          <ac:spMkLst>
            <pc:docMk/>
            <pc:sldMk cId="3000379999" sldId="281"/>
            <ac:spMk id="10" creationId="{161A7415-0C39-F701-6C5F-FD11C4FB7D6D}"/>
          </ac:spMkLst>
        </pc:spChg>
        <pc:spChg chg="add mod">
          <ac:chgData name="Zuccarelli, Joseph" userId="cb9961a4-a184-4bbf-9351-54908389a6ea" providerId="ADAL" clId="{8E11C2D0-5552-4935-9606-B1C5E1577E2E}" dt="2022-05-07T15:10:28.008" v="1992" actId="1076"/>
          <ac:spMkLst>
            <pc:docMk/>
            <pc:sldMk cId="3000379999" sldId="281"/>
            <ac:spMk id="11" creationId="{35FD2776-4000-69AA-0C19-D522177642D0}"/>
          </ac:spMkLst>
        </pc:spChg>
        <pc:spChg chg="add del mod">
          <ac:chgData name="Zuccarelli, Joseph" userId="cb9961a4-a184-4bbf-9351-54908389a6ea" providerId="ADAL" clId="{8E11C2D0-5552-4935-9606-B1C5E1577E2E}" dt="2022-05-07T15:06:27.908" v="1812" actId="478"/>
          <ac:spMkLst>
            <pc:docMk/>
            <pc:sldMk cId="3000379999" sldId="281"/>
            <ac:spMk id="13" creationId="{E79B4107-1A19-67B7-3713-51A85E5AC1FE}"/>
          </ac:spMkLst>
        </pc:spChg>
        <pc:spChg chg="add mod">
          <ac:chgData name="Zuccarelli, Joseph" userId="cb9961a4-a184-4bbf-9351-54908389a6ea" providerId="ADAL" clId="{8E11C2D0-5552-4935-9606-B1C5E1577E2E}" dt="2022-05-07T15:10:45.633" v="1995" actId="1076"/>
          <ac:spMkLst>
            <pc:docMk/>
            <pc:sldMk cId="3000379999" sldId="281"/>
            <ac:spMk id="14" creationId="{83F7112A-A642-4A56-B535-F647D59A4A87}"/>
          </ac:spMkLst>
        </pc:spChg>
        <pc:picChg chg="add mod">
          <ac:chgData name="Zuccarelli, Joseph" userId="cb9961a4-a184-4bbf-9351-54908389a6ea" providerId="ADAL" clId="{8E11C2D0-5552-4935-9606-B1C5E1577E2E}" dt="2022-05-07T15:10:30.965" v="1993" actId="1076"/>
          <ac:picMkLst>
            <pc:docMk/>
            <pc:sldMk cId="3000379999" sldId="281"/>
            <ac:picMk id="6" creationId="{648A6714-8EED-81ED-54F2-7F1420715913}"/>
          </ac:picMkLst>
        </pc:picChg>
        <pc:picChg chg="add mod">
          <ac:chgData name="Zuccarelli, Joseph" userId="cb9961a4-a184-4bbf-9351-54908389a6ea" providerId="ADAL" clId="{8E11C2D0-5552-4935-9606-B1C5E1577E2E}" dt="2022-05-07T15:10:22.148" v="1991" actId="1076"/>
          <ac:picMkLst>
            <pc:docMk/>
            <pc:sldMk cId="3000379999" sldId="281"/>
            <ac:picMk id="8" creationId="{1726C53F-B7AF-100E-2949-8C39C0CD25F2}"/>
          </ac:picMkLst>
        </pc:picChg>
      </pc:sldChg>
      <pc:sldChg chg="addSp delSp modSp mod modTransition">
        <pc:chgData name="Zuccarelli, Joseph" userId="cb9961a4-a184-4bbf-9351-54908389a6ea" providerId="ADAL" clId="{8E11C2D0-5552-4935-9606-B1C5E1577E2E}" dt="2022-05-07T17:32:18.502" v="2330" actId="20577"/>
        <pc:sldMkLst>
          <pc:docMk/>
          <pc:sldMk cId="4183658004" sldId="282"/>
        </pc:sldMkLst>
        <pc:spChg chg="add mod">
          <ac:chgData name="Zuccarelli, Joseph" userId="cb9961a4-a184-4bbf-9351-54908389a6ea" providerId="ADAL" clId="{8E11C2D0-5552-4935-9606-B1C5E1577E2E}" dt="2022-05-07T17:32:18.502" v="2330" actId="20577"/>
          <ac:spMkLst>
            <pc:docMk/>
            <pc:sldMk cId="4183658004" sldId="282"/>
            <ac:spMk id="6" creationId="{0297AC29-1110-A891-42A9-3E27A9FBB6EF}"/>
          </ac:spMkLst>
        </pc:spChg>
        <pc:picChg chg="add del mod">
          <ac:chgData name="Zuccarelli, Joseph" userId="cb9961a4-a184-4bbf-9351-54908389a6ea" providerId="ADAL" clId="{8E11C2D0-5552-4935-9606-B1C5E1577E2E}" dt="2022-05-06T18:31:00.687" v="1581"/>
          <ac:picMkLst>
            <pc:docMk/>
            <pc:sldMk cId="4183658004" sldId="282"/>
            <ac:picMk id="7170" creationId="{BFAB6172-113D-E5C8-FF39-30DEF6B25A59}"/>
          </ac:picMkLst>
        </pc:picChg>
        <pc:picChg chg="add mod">
          <ac:chgData name="Zuccarelli, Joseph" userId="cb9961a4-a184-4bbf-9351-54908389a6ea" providerId="ADAL" clId="{8E11C2D0-5552-4935-9606-B1C5E1577E2E}" dt="2022-05-06T18:31:24.827" v="1589" actId="1076"/>
          <ac:picMkLst>
            <pc:docMk/>
            <pc:sldMk cId="4183658004" sldId="282"/>
            <ac:picMk id="7172" creationId="{9EBE0E3A-7C25-CB62-5D80-86503E0D4813}"/>
          </ac:picMkLst>
        </pc:picChg>
      </pc:sldChg>
      <pc:sldChg chg="addSp delSp modSp mod modTransition modNotesTx">
        <pc:chgData name="Zuccarelli, Joseph" userId="cb9961a4-a184-4bbf-9351-54908389a6ea" providerId="ADAL" clId="{8E11C2D0-5552-4935-9606-B1C5E1577E2E}" dt="2022-05-07T14:59:26.927" v="1751" actId="14100"/>
        <pc:sldMkLst>
          <pc:docMk/>
          <pc:sldMk cId="1321323706" sldId="283"/>
        </pc:sldMkLst>
        <pc:spChg chg="add del">
          <ac:chgData name="Zuccarelli, Joseph" userId="cb9961a4-a184-4bbf-9351-54908389a6ea" providerId="ADAL" clId="{8E11C2D0-5552-4935-9606-B1C5E1577E2E}" dt="2022-05-03T23:20:02.614" v="14" actId="22"/>
          <ac:spMkLst>
            <pc:docMk/>
            <pc:sldMk cId="1321323706" sldId="283"/>
            <ac:spMk id="7" creationId="{66FF34AB-75C5-2EAA-F74B-D6AF78AA5AFA}"/>
          </ac:spMkLst>
        </pc:spChg>
        <pc:spChg chg="add del mod">
          <ac:chgData name="Zuccarelli, Joseph" userId="cb9961a4-a184-4bbf-9351-54908389a6ea" providerId="ADAL" clId="{8E11C2D0-5552-4935-9606-B1C5E1577E2E}" dt="2022-05-07T14:58:18.032" v="1734" actId="478"/>
          <ac:spMkLst>
            <pc:docMk/>
            <pc:sldMk cId="1321323706" sldId="283"/>
            <ac:spMk id="10" creationId="{0DC48D39-93E8-F6FA-662B-89C0066463BB}"/>
          </ac:spMkLst>
        </pc:spChg>
        <pc:spChg chg="add del">
          <ac:chgData name="Zuccarelli, Joseph" userId="cb9961a4-a184-4bbf-9351-54908389a6ea" providerId="ADAL" clId="{8E11C2D0-5552-4935-9606-B1C5E1577E2E}" dt="2022-05-03T23:22:11.621" v="60" actId="478"/>
          <ac:spMkLst>
            <pc:docMk/>
            <pc:sldMk cId="1321323706" sldId="283"/>
            <ac:spMk id="12" creationId="{91F2D2F6-D997-DBB3-E2C1-966E6854B79F}"/>
          </ac:spMkLst>
        </pc:spChg>
        <pc:picChg chg="add del mod">
          <ac:chgData name="Zuccarelli, Joseph" userId="cb9961a4-a184-4bbf-9351-54908389a6ea" providerId="ADAL" clId="{8E11C2D0-5552-4935-9606-B1C5E1577E2E}" dt="2022-05-07T14:58:16.910" v="1733" actId="478"/>
          <ac:picMkLst>
            <pc:docMk/>
            <pc:sldMk cId="1321323706" sldId="283"/>
            <ac:picMk id="9" creationId="{39A77498-C4A6-EB18-8A3C-C9BBD50E1BB9}"/>
          </ac:picMkLst>
        </pc:picChg>
        <pc:picChg chg="add mod">
          <ac:chgData name="Zuccarelli, Joseph" userId="cb9961a4-a184-4bbf-9351-54908389a6ea" providerId="ADAL" clId="{8E11C2D0-5552-4935-9606-B1C5E1577E2E}" dt="2022-05-07T14:59:26.927" v="1751" actId="14100"/>
          <ac:picMkLst>
            <pc:docMk/>
            <pc:sldMk cId="1321323706" sldId="283"/>
            <ac:picMk id="14" creationId="{96E3248E-B7B1-F842-B143-2073C3F003C8}"/>
          </ac:picMkLst>
        </pc:picChg>
      </pc:sldChg>
      <pc:sldChg chg="addSp delSp modSp add mod modTransition modNotesTx">
        <pc:chgData name="Zuccarelli, Joseph" userId="cb9961a4-a184-4bbf-9351-54908389a6ea" providerId="ADAL" clId="{8E11C2D0-5552-4935-9606-B1C5E1577E2E}" dt="2022-05-06T18:43:16.223" v="1599"/>
        <pc:sldMkLst>
          <pc:docMk/>
          <pc:sldMk cId="3910484097" sldId="284"/>
        </pc:sldMkLst>
        <pc:spChg chg="mod">
          <ac:chgData name="Zuccarelli, Joseph" userId="cb9961a4-a184-4bbf-9351-54908389a6ea" providerId="ADAL" clId="{8E11C2D0-5552-4935-9606-B1C5E1577E2E}" dt="2022-05-03T23:23:47.233" v="137" actId="1076"/>
          <ac:spMkLst>
            <pc:docMk/>
            <pc:sldMk cId="3910484097" sldId="284"/>
            <ac:spMk id="10" creationId="{0DC48D39-93E8-F6FA-662B-89C0066463BB}"/>
          </ac:spMkLst>
        </pc:spChg>
        <pc:picChg chg="add mod">
          <ac:chgData name="Zuccarelli, Joseph" userId="cb9961a4-a184-4bbf-9351-54908389a6ea" providerId="ADAL" clId="{8E11C2D0-5552-4935-9606-B1C5E1577E2E}" dt="2022-05-03T23:22:56.988" v="68" actId="1076"/>
          <ac:picMkLst>
            <pc:docMk/>
            <pc:sldMk cId="3910484097" sldId="284"/>
            <ac:picMk id="7" creationId="{71C5D3C0-2BE4-A070-B722-D96065955111}"/>
          </ac:picMkLst>
        </pc:picChg>
        <pc:picChg chg="del">
          <ac:chgData name="Zuccarelli, Joseph" userId="cb9961a4-a184-4bbf-9351-54908389a6ea" providerId="ADAL" clId="{8E11C2D0-5552-4935-9606-B1C5E1577E2E}" dt="2022-05-03T23:22:22.747" v="62" actId="478"/>
          <ac:picMkLst>
            <pc:docMk/>
            <pc:sldMk cId="3910484097" sldId="284"/>
            <ac:picMk id="9" creationId="{39A77498-C4A6-EB18-8A3C-C9BBD50E1BB9}"/>
          </ac:picMkLst>
        </pc:picChg>
      </pc:sldChg>
      <pc:sldChg chg="addSp modSp add mod modTransition">
        <pc:chgData name="Zuccarelli, Joseph" userId="cb9961a4-a184-4bbf-9351-54908389a6ea" providerId="ADAL" clId="{8E11C2D0-5552-4935-9606-B1C5E1577E2E}" dt="2022-05-06T19:46:26.637" v="1636" actId="14100"/>
        <pc:sldMkLst>
          <pc:docMk/>
          <pc:sldMk cId="1696950870" sldId="285"/>
        </pc:sldMkLst>
        <pc:spChg chg="mod">
          <ac:chgData name="Zuccarelli, Joseph" userId="cb9961a4-a184-4bbf-9351-54908389a6ea" providerId="ADAL" clId="{8E11C2D0-5552-4935-9606-B1C5E1577E2E}" dt="2022-05-03T23:27:07.786" v="185" actId="20577"/>
          <ac:spMkLst>
            <pc:docMk/>
            <pc:sldMk cId="1696950870" sldId="285"/>
            <ac:spMk id="2" creationId="{A8234DC3-CF4C-CCA3-8C41-11D35EA8AC94}"/>
          </ac:spMkLst>
        </pc:spChg>
        <pc:spChg chg="add mod">
          <ac:chgData name="Zuccarelli, Joseph" userId="cb9961a4-a184-4bbf-9351-54908389a6ea" providerId="ADAL" clId="{8E11C2D0-5552-4935-9606-B1C5E1577E2E}" dt="2022-05-06T19:46:26.637" v="1636" actId="14100"/>
          <ac:spMkLst>
            <pc:docMk/>
            <pc:sldMk cId="1696950870" sldId="285"/>
            <ac:spMk id="6" creationId="{1A7E323B-E521-BC45-1D2B-3A60F3F6EE75}"/>
          </ac:spMkLst>
        </pc:spChg>
      </pc:sldChg>
      <pc:sldChg chg="addSp delSp modSp add mod ord modTransition modNotesTx">
        <pc:chgData name="Zuccarelli, Joseph" userId="cb9961a4-a184-4bbf-9351-54908389a6ea" providerId="ADAL" clId="{8E11C2D0-5552-4935-9606-B1C5E1577E2E}" dt="2022-05-07T15:17:51.720" v="2115"/>
        <pc:sldMkLst>
          <pc:docMk/>
          <pc:sldMk cId="3706859637" sldId="286"/>
        </pc:sldMkLst>
        <pc:spChg chg="mod">
          <ac:chgData name="Zuccarelli, Joseph" userId="cb9961a4-a184-4bbf-9351-54908389a6ea" providerId="ADAL" clId="{8E11C2D0-5552-4935-9606-B1C5E1577E2E}" dt="2022-05-06T17:21:20.402" v="812" actId="20577"/>
          <ac:spMkLst>
            <pc:docMk/>
            <pc:sldMk cId="3706859637" sldId="286"/>
            <ac:spMk id="2" creationId="{A8234DC3-CF4C-CCA3-8C41-11D35EA8AC94}"/>
          </ac:spMkLst>
        </pc:spChg>
        <pc:spChg chg="add mod">
          <ac:chgData name="Zuccarelli, Joseph" userId="cb9961a4-a184-4bbf-9351-54908389a6ea" providerId="ADAL" clId="{8E11C2D0-5552-4935-9606-B1C5E1577E2E}" dt="2022-05-06T17:33:45.601" v="978" actId="1076"/>
          <ac:spMkLst>
            <pc:docMk/>
            <pc:sldMk cId="3706859637" sldId="286"/>
            <ac:spMk id="7" creationId="{79C20758-DBC3-8059-97E0-8C50C9D07D45}"/>
          </ac:spMkLst>
        </pc:spChg>
        <pc:picChg chg="del">
          <ac:chgData name="Zuccarelli, Joseph" userId="cb9961a4-a184-4bbf-9351-54908389a6ea" providerId="ADAL" clId="{8E11C2D0-5552-4935-9606-B1C5E1577E2E}" dt="2022-05-06T17:13:27.273" v="274" actId="478"/>
          <ac:picMkLst>
            <pc:docMk/>
            <pc:sldMk cId="3706859637" sldId="286"/>
            <ac:picMk id="6" creationId="{BD60A9C5-1A3D-B077-7E3A-FA5E57B1D327}"/>
          </ac:picMkLst>
        </pc:picChg>
        <pc:picChg chg="mod">
          <ac:chgData name="Zuccarelli, Joseph" userId="cb9961a4-a184-4bbf-9351-54908389a6ea" providerId="ADAL" clId="{8E11C2D0-5552-4935-9606-B1C5E1577E2E}" dt="2022-05-06T17:33:48.509" v="979" actId="1076"/>
          <ac:picMkLst>
            <pc:docMk/>
            <pc:sldMk cId="3706859637" sldId="286"/>
            <ac:picMk id="8" creationId="{992671FE-313C-ADA9-B120-5AAA1DF744A4}"/>
          </ac:picMkLst>
        </pc:picChg>
      </pc:sldChg>
      <pc:sldChg chg="addSp delSp modSp add mod modTransition modNotesTx">
        <pc:chgData name="Zuccarelli, Joseph" userId="cb9961a4-a184-4bbf-9351-54908389a6ea" providerId="ADAL" clId="{8E11C2D0-5552-4935-9606-B1C5E1577E2E}" dt="2022-05-07T17:31:44.301" v="2265" actId="20577"/>
        <pc:sldMkLst>
          <pc:docMk/>
          <pc:sldMk cId="1498870272" sldId="287"/>
        </pc:sldMkLst>
        <pc:spChg chg="mod">
          <ac:chgData name="Zuccarelli, Joseph" userId="cb9961a4-a184-4bbf-9351-54908389a6ea" providerId="ADAL" clId="{8E11C2D0-5552-4935-9606-B1C5E1577E2E}" dt="2022-05-07T17:31:44.301" v="2265" actId="20577"/>
          <ac:spMkLst>
            <pc:docMk/>
            <pc:sldMk cId="1498870272" sldId="287"/>
            <ac:spMk id="9" creationId="{50927D8B-EACA-F078-5C56-A16FD161E328}"/>
          </ac:spMkLst>
        </pc:spChg>
        <pc:picChg chg="del">
          <ac:chgData name="Zuccarelli, Joseph" userId="cb9961a4-a184-4bbf-9351-54908389a6ea" providerId="ADAL" clId="{8E11C2D0-5552-4935-9606-B1C5E1577E2E}" dt="2022-05-06T17:14:42.237" v="323" actId="478"/>
          <ac:picMkLst>
            <pc:docMk/>
            <pc:sldMk cId="1498870272" sldId="287"/>
            <ac:picMk id="6" creationId="{BD60A9C5-1A3D-B077-7E3A-FA5E57B1D327}"/>
          </ac:picMkLst>
        </pc:picChg>
        <pc:picChg chg="add mod">
          <ac:chgData name="Zuccarelli, Joseph" userId="cb9961a4-a184-4bbf-9351-54908389a6ea" providerId="ADAL" clId="{8E11C2D0-5552-4935-9606-B1C5E1577E2E}" dt="2022-05-07T14:41:04.245" v="1680" actId="1076"/>
          <ac:picMkLst>
            <pc:docMk/>
            <pc:sldMk cId="1498870272" sldId="287"/>
            <ac:picMk id="2050" creationId="{EC677C16-42B3-22DB-F973-35C8F0CF8542}"/>
          </ac:picMkLst>
        </pc:picChg>
      </pc:sldChg>
      <pc:sldChg chg="addSp delSp modSp add mod modTransition modNotesTx">
        <pc:chgData name="Zuccarelli, Joseph" userId="cb9961a4-a184-4bbf-9351-54908389a6ea" providerId="ADAL" clId="{8E11C2D0-5552-4935-9606-B1C5E1577E2E}" dt="2022-05-07T17:31:58.677" v="2290" actId="20577"/>
        <pc:sldMkLst>
          <pc:docMk/>
          <pc:sldMk cId="775567345" sldId="288"/>
        </pc:sldMkLst>
        <pc:spChg chg="mod">
          <ac:chgData name="Zuccarelli, Joseph" userId="cb9961a4-a184-4bbf-9351-54908389a6ea" providerId="ADAL" clId="{8E11C2D0-5552-4935-9606-B1C5E1577E2E}" dt="2022-05-06T17:40:38.703" v="1043" actId="20577"/>
          <ac:spMkLst>
            <pc:docMk/>
            <pc:sldMk cId="775567345" sldId="288"/>
            <ac:spMk id="7" creationId="{79C20758-DBC3-8059-97E0-8C50C9D07D45}"/>
          </ac:spMkLst>
        </pc:spChg>
        <pc:spChg chg="add mod">
          <ac:chgData name="Zuccarelli, Joseph" userId="cb9961a4-a184-4bbf-9351-54908389a6ea" providerId="ADAL" clId="{8E11C2D0-5552-4935-9606-B1C5E1577E2E}" dt="2022-05-07T17:31:58.677" v="2290" actId="20577"/>
          <ac:spMkLst>
            <pc:docMk/>
            <pc:sldMk cId="775567345" sldId="288"/>
            <ac:spMk id="9" creationId="{7BB667BD-E47E-3CC3-3BC8-BDF3FF2F15EC}"/>
          </ac:spMkLst>
        </pc:spChg>
        <pc:picChg chg="del">
          <ac:chgData name="Zuccarelli, Joseph" userId="cb9961a4-a184-4bbf-9351-54908389a6ea" providerId="ADAL" clId="{8E11C2D0-5552-4935-9606-B1C5E1577E2E}" dt="2022-05-06T17:40:40.592" v="1044" actId="478"/>
          <ac:picMkLst>
            <pc:docMk/>
            <pc:sldMk cId="775567345" sldId="288"/>
            <ac:picMk id="8" creationId="{992671FE-313C-ADA9-B120-5AAA1DF744A4}"/>
          </ac:picMkLst>
        </pc:picChg>
      </pc:sldChg>
      <pc:sldChg chg="delSp modSp add mod">
        <pc:chgData name="Zuccarelli, Joseph" userId="cb9961a4-a184-4bbf-9351-54908389a6ea" providerId="ADAL" clId="{8E11C2D0-5552-4935-9606-B1C5E1577E2E}" dt="2022-05-07T15:12:23.071" v="2043" actId="14100"/>
        <pc:sldMkLst>
          <pc:docMk/>
          <pc:sldMk cId="3706448464" sldId="289"/>
        </pc:sldMkLst>
        <pc:spChg chg="mod">
          <ac:chgData name="Zuccarelli, Joseph" userId="cb9961a4-a184-4bbf-9351-54908389a6ea" providerId="ADAL" clId="{8E11C2D0-5552-4935-9606-B1C5E1577E2E}" dt="2022-05-07T15:11:55.636" v="2012" actId="1076"/>
          <ac:spMkLst>
            <pc:docMk/>
            <pc:sldMk cId="3706448464" sldId="289"/>
            <ac:spMk id="2" creationId="{A8234DC3-CF4C-CCA3-8C41-11D35EA8AC94}"/>
          </ac:spMkLst>
        </pc:spChg>
        <pc:spChg chg="del mod">
          <ac:chgData name="Zuccarelli, Joseph" userId="cb9961a4-a184-4bbf-9351-54908389a6ea" providerId="ADAL" clId="{8E11C2D0-5552-4935-9606-B1C5E1577E2E}" dt="2022-05-07T15:11:33.489" v="2009" actId="478"/>
          <ac:spMkLst>
            <pc:docMk/>
            <pc:sldMk cId="3706448464" sldId="289"/>
            <ac:spMk id="9" creationId="{96A5F61C-48E8-929D-C436-037497E5C6DF}"/>
          </ac:spMkLst>
        </pc:spChg>
        <pc:spChg chg="mod">
          <ac:chgData name="Zuccarelli, Joseph" userId="cb9961a4-a184-4bbf-9351-54908389a6ea" providerId="ADAL" clId="{8E11C2D0-5552-4935-9606-B1C5E1577E2E}" dt="2022-05-07T15:12:23.071" v="2043" actId="14100"/>
          <ac:spMkLst>
            <pc:docMk/>
            <pc:sldMk cId="3706448464" sldId="289"/>
            <ac:spMk id="10" creationId="{161A7415-0C39-F701-6C5F-FD11C4FB7D6D}"/>
          </ac:spMkLst>
        </pc:spChg>
        <pc:spChg chg="del">
          <ac:chgData name="Zuccarelli, Joseph" userId="cb9961a4-a184-4bbf-9351-54908389a6ea" providerId="ADAL" clId="{8E11C2D0-5552-4935-9606-B1C5E1577E2E}" dt="2022-05-07T15:11:35.737" v="2010" actId="478"/>
          <ac:spMkLst>
            <pc:docMk/>
            <pc:sldMk cId="3706448464" sldId="289"/>
            <ac:spMk id="11" creationId="{35FD2776-4000-69AA-0C19-D522177642D0}"/>
          </ac:spMkLst>
        </pc:spChg>
        <pc:spChg chg="del mod">
          <ac:chgData name="Zuccarelli, Joseph" userId="cb9961a4-a184-4bbf-9351-54908389a6ea" providerId="ADAL" clId="{8E11C2D0-5552-4935-9606-B1C5E1577E2E}" dt="2022-05-07T15:11:16.542" v="2001" actId="478"/>
          <ac:spMkLst>
            <pc:docMk/>
            <pc:sldMk cId="3706448464" sldId="289"/>
            <ac:spMk id="14" creationId="{83F7112A-A642-4A56-B535-F647D59A4A87}"/>
          </ac:spMkLst>
        </pc:spChg>
        <pc:picChg chg="del">
          <ac:chgData name="Zuccarelli, Joseph" userId="cb9961a4-a184-4bbf-9351-54908389a6ea" providerId="ADAL" clId="{8E11C2D0-5552-4935-9606-B1C5E1577E2E}" dt="2022-05-07T15:11:11.291" v="1998" actId="478"/>
          <ac:picMkLst>
            <pc:docMk/>
            <pc:sldMk cId="3706448464" sldId="289"/>
            <ac:picMk id="6" creationId="{648A6714-8EED-81ED-54F2-7F1420715913}"/>
          </ac:picMkLst>
        </pc:picChg>
        <pc:picChg chg="del">
          <ac:chgData name="Zuccarelli, Joseph" userId="cb9961a4-a184-4bbf-9351-54908389a6ea" providerId="ADAL" clId="{8E11C2D0-5552-4935-9606-B1C5E1577E2E}" dt="2022-05-07T15:11:13.770" v="1999" actId="478"/>
          <ac:picMkLst>
            <pc:docMk/>
            <pc:sldMk cId="3706448464" sldId="289"/>
            <ac:picMk id="8" creationId="{1726C53F-B7AF-100E-2949-8C39C0CD25F2}"/>
          </ac:picMkLst>
        </pc:picChg>
      </pc:sldChg>
      <pc:sldChg chg="modSp add mod">
        <pc:chgData name="Zuccarelli, Joseph" userId="cb9961a4-a184-4bbf-9351-54908389a6ea" providerId="ADAL" clId="{8E11C2D0-5552-4935-9606-B1C5E1577E2E}" dt="2022-05-07T17:32:09.916" v="2328" actId="20577"/>
        <pc:sldMkLst>
          <pc:docMk/>
          <pc:sldMk cId="66736193" sldId="290"/>
        </pc:sldMkLst>
        <pc:spChg chg="mod">
          <ac:chgData name="Zuccarelli, Joseph" userId="cb9961a4-a184-4bbf-9351-54908389a6ea" providerId="ADAL" clId="{8E11C2D0-5552-4935-9606-B1C5E1577E2E}" dt="2022-05-07T17:32:09.916" v="2328" actId="20577"/>
          <ac:spMkLst>
            <pc:docMk/>
            <pc:sldMk cId="66736193" sldId="290"/>
            <ac:spMk id="10" creationId="{161A7415-0C39-F701-6C5F-FD11C4FB7D6D}"/>
          </ac:spMkLst>
        </pc:spChg>
      </pc:sldChg>
      <pc:sldMasterChg chg="modTransition modSldLayout">
        <pc:chgData name="Zuccarelli, Joseph" userId="cb9961a4-a184-4bbf-9351-54908389a6ea" providerId="ADAL" clId="{8E11C2D0-5552-4935-9606-B1C5E1577E2E}" dt="2022-05-06T18:43:16.223" v="1599"/>
        <pc:sldMasterMkLst>
          <pc:docMk/>
          <pc:sldMasterMk cId="4183064933" sldId="2147483733"/>
        </pc:sldMasterMkLst>
        <pc:sldLayoutChg chg="modTransition">
          <pc:chgData name="Zuccarelli, Joseph" userId="cb9961a4-a184-4bbf-9351-54908389a6ea" providerId="ADAL" clId="{8E11C2D0-5552-4935-9606-B1C5E1577E2E}" dt="2022-05-06T18:43:16.223" v="1599"/>
          <pc:sldLayoutMkLst>
            <pc:docMk/>
            <pc:sldMasterMk cId="4183064933" sldId="2147483733"/>
            <pc:sldLayoutMk cId="795795365" sldId="2147483734"/>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3445708983" sldId="2147483735"/>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863476419" sldId="2147483736"/>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544391355" sldId="2147483737"/>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1762183124" sldId="2147483738"/>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385799987" sldId="2147483739"/>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1608431585" sldId="2147483740"/>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4266535286" sldId="2147483741"/>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1052083344" sldId="2147483742"/>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685074050" sldId="2147483743"/>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2265124748" sldId="2147483744"/>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588539811" sldId="2147483745"/>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324483422" sldId="2147483746"/>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2771378198" sldId="2147483747"/>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2365195106" sldId="2147483748"/>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2567564188" sldId="2147483749"/>
          </pc:sldLayoutMkLst>
        </pc:sldLayoutChg>
        <pc:sldLayoutChg chg="modTransition">
          <pc:chgData name="Zuccarelli, Joseph" userId="cb9961a4-a184-4bbf-9351-54908389a6ea" providerId="ADAL" clId="{8E11C2D0-5552-4935-9606-B1C5E1577E2E}" dt="2022-05-06T18:43:16.223" v="1599"/>
          <pc:sldLayoutMkLst>
            <pc:docMk/>
            <pc:sldMasterMk cId="4183064933" sldId="2147483733"/>
            <pc:sldLayoutMk cId="1174124062" sldId="21474837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DC8D6-A5E6-DD44-8145-CF575A31B5E5}"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276D7-8A8A-A54C-9301-D7D82CD84622}" type="slidenum">
              <a:rPr lang="en-US" smtClean="0"/>
              <a:t>‹#›</a:t>
            </a:fld>
            <a:endParaRPr lang="en-US"/>
          </a:p>
        </p:txBody>
      </p:sp>
    </p:spTree>
    <p:extLst>
      <p:ext uri="{BB962C8B-B14F-4D97-AF65-F5344CB8AC3E}">
        <p14:creationId xmlns:p14="http://schemas.microsoft.com/office/powerpoint/2010/main" val="342563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1</a:t>
            </a:fld>
            <a:endParaRPr lang="en-US"/>
          </a:p>
        </p:txBody>
      </p:sp>
    </p:spTree>
    <p:extLst>
      <p:ext uri="{BB962C8B-B14F-4D97-AF65-F5344CB8AC3E}">
        <p14:creationId xmlns:p14="http://schemas.microsoft.com/office/powerpoint/2010/main" val="3220633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11</a:t>
            </a:fld>
            <a:endParaRPr lang="en-US"/>
          </a:p>
        </p:txBody>
      </p:sp>
    </p:spTree>
    <p:extLst>
      <p:ext uri="{BB962C8B-B14F-4D97-AF65-F5344CB8AC3E}">
        <p14:creationId xmlns:p14="http://schemas.microsoft.com/office/powerpoint/2010/main" val="1327692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12</a:t>
            </a:fld>
            <a:endParaRPr lang="en-US"/>
          </a:p>
        </p:txBody>
      </p:sp>
    </p:spTree>
    <p:extLst>
      <p:ext uri="{BB962C8B-B14F-4D97-AF65-F5344CB8AC3E}">
        <p14:creationId xmlns:p14="http://schemas.microsoft.com/office/powerpoint/2010/main" val="394968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13</a:t>
            </a:fld>
            <a:endParaRPr lang="en-US"/>
          </a:p>
        </p:txBody>
      </p:sp>
    </p:spTree>
    <p:extLst>
      <p:ext uri="{BB962C8B-B14F-4D97-AF65-F5344CB8AC3E}">
        <p14:creationId xmlns:p14="http://schemas.microsoft.com/office/powerpoint/2010/main" val="145341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Given the rise of big data, machine learning is currently being applied to inform decision making across various fields of study, one of them being healthcare. There are numerous applications of machine learning within the medical field that can be used to drastically improve patient care and outcomes. For instance, researchers are continuing to develop classifiers for the detection and/or diagnosis of disease. These classifiers have ranged anywhere from decision tree models trained on basic patient vitals all the way to convolutional neural networks (CNNs) trained on large quantities of high-resolution X-ray images </a:t>
            </a:r>
            <a:r>
              <a:rPr lang="en-US" b="0">
                <a:solidFill>
                  <a:srgbClr val="A31515"/>
                </a:solidFill>
                <a:effectLst/>
                <a:latin typeface="Courier New" panose="02070309020205020404" pitchFamily="49" charset="0"/>
              </a:rPr>
              <a:t>[1]</a:t>
            </a:r>
            <a:r>
              <a:rPr lang="en-US" b="0">
                <a:solidFill>
                  <a:srgbClr val="000000"/>
                </a:solidFill>
                <a:effectLst/>
                <a:latin typeface="Courier New" panose="02070309020205020404" pitchFamily="49" charset="0"/>
              </a:rPr>
              <a:t>. In the following paper we accomplish the latter, </a:t>
            </a:r>
            <a:r>
              <a:rPr lang="en-US" b="1">
                <a:solidFill>
                  <a:srgbClr val="000000"/>
                </a:solidFill>
                <a:effectLst/>
                <a:latin typeface="Courier New" panose="02070309020205020404" pitchFamily="49" charset="0"/>
              </a:rPr>
              <a:t>as we demonstrate how to build a chest X-ray pathology classification system using transfer learning on a real-world X-ray dataset.</a:t>
            </a:r>
            <a:endParaRPr lang="en-US" b="0">
              <a:solidFill>
                <a:srgbClr val="000000"/>
              </a:solidFill>
              <a:effectLst/>
              <a:latin typeface="Courier New" panose="02070309020205020404" pitchFamily="49" charset="0"/>
            </a:endParaRP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3</a:t>
            </a:fld>
            <a:endParaRPr lang="en-US"/>
          </a:p>
        </p:txBody>
      </p:sp>
    </p:spTree>
    <p:extLst>
      <p:ext uri="{BB962C8B-B14F-4D97-AF65-F5344CB8AC3E}">
        <p14:creationId xmlns:p14="http://schemas.microsoft.com/office/powerpoint/2010/main" val="3525822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urier New" panose="02070309020205020404" pitchFamily="49" charset="0"/>
              </a:rPr>
              <a:t>The full dataset under analysis in this study contains 108,948 frontal-view X-rays of 32,717 unique patients </a:t>
            </a:r>
            <a:r>
              <a:rPr lang="en-US" b="0">
                <a:solidFill>
                  <a:srgbClr val="A31515"/>
                </a:solidFill>
                <a:effectLst/>
                <a:latin typeface="Courier New" panose="02070309020205020404" pitchFamily="49" charset="0"/>
              </a:rPr>
              <a:t>[2]</a:t>
            </a:r>
            <a:r>
              <a:rPr lang="en-US" b="0">
                <a:solidFill>
                  <a:srgbClr val="000000"/>
                </a:solidFill>
                <a:effectLst/>
                <a:latin typeface="Courier New" panose="02070309020205020404" pitchFamily="49" charset="0"/>
              </a:rPr>
              <a:t>. Each observation in the dataset includes a patient ID, a follow up number, an X-ray image, various characteristics of the image, patient demographic information (i.e., age and gender), and a diagnosis label. In this study, individuals' X-ray images will serve as our predictor, while the diagnosis label will serve as our outcome of interest. </a:t>
            </a:r>
          </a:p>
          <a:p>
            <a:br>
              <a:rPr lang="en-US" b="0">
                <a:solidFill>
                  <a:srgbClr val="000000"/>
                </a:solidFill>
                <a:effectLst/>
                <a:latin typeface="Courier New" panose="02070309020205020404" pitchFamily="49" charset="0"/>
              </a:rPr>
            </a:br>
            <a:r>
              <a:rPr lang="en-US" b="0">
                <a:solidFill>
                  <a:srgbClr val="000000"/>
                </a:solidFill>
                <a:effectLst/>
                <a:latin typeface="Courier New" panose="02070309020205020404" pitchFamily="49" charset="0"/>
              </a:rPr>
              <a:t>Note that due to the massive size of the full dataset, we choose to select only the first 5000 images for use in carrying out our exploratory data analysis and modeling. Although ideally</a:t>
            </a:r>
            <a:br>
              <a:rPr lang="en-US" b="0">
                <a:solidFill>
                  <a:srgbClr val="000000"/>
                </a:solidFill>
                <a:effectLst/>
                <a:latin typeface="Courier New" panose="02070309020205020404" pitchFamily="49" charset="0"/>
              </a:rPr>
            </a:br>
            <a:r>
              <a:rPr lang="en-US" b="0">
                <a:solidFill>
                  <a:srgbClr val="000000"/>
                </a:solidFill>
                <a:effectLst/>
                <a:latin typeface="Courier New" panose="02070309020205020404" pitchFamily="49" charset="0"/>
              </a:rPr>
              <a:t> we would conduct our analysis on the entire dataset, this is not feasible due to limited computational power and project time constraints.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Here we explore our predictor, the Xray images. Note that in the original dataset these images are 1024 by 1024 pixels; however, during the model training phase we plan to downsize the images for ease of computation. The grid of plots included above displays 18 sample images with diagnosis labels.</a:t>
            </a: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4</a:t>
            </a:fld>
            <a:endParaRPr lang="en-US"/>
          </a:p>
        </p:txBody>
      </p:sp>
    </p:spTree>
    <p:extLst>
      <p:ext uri="{BB962C8B-B14F-4D97-AF65-F5344CB8AC3E}">
        <p14:creationId xmlns:p14="http://schemas.microsoft.com/office/powerpoint/2010/main" val="81875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12121"/>
                </a:solidFill>
                <a:effectLst/>
                <a:latin typeface="Roboto" panose="02000000000000000000" pitchFamily="2" charset="0"/>
              </a:rPr>
              <a:t>Here we explore the demographic characteristics of our patients--age and gender. The two plots included above display the distributions of males versus females by age. Note that the density of males in the dataset appears to be larger than the density of females up until about age 45, at which point the dataset appears to be dominated by females. Also note that the highest density of patients (males and females) lies somewhere between 50-60 years old</a:t>
            </a:r>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5</a:t>
            </a:fld>
            <a:endParaRPr lang="en-US"/>
          </a:p>
        </p:txBody>
      </p:sp>
    </p:spTree>
    <p:extLst>
      <p:ext uri="{BB962C8B-B14F-4D97-AF65-F5344CB8AC3E}">
        <p14:creationId xmlns:p14="http://schemas.microsoft.com/office/powerpoint/2010/main" val="296377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Here we explore our outcome variable, the diagnosis label. Note that there are 836 distinct diagnosis labels. However, this arises from the permutation of 15 distinct diagnoses: mass, fibrosis, consolidation, pleural thickening, infiltration, cardiomegaly, emphysema, effusion, no finding, atelectasis, pneumothorax, nodule, edema, hernia, and pneumonia. Thus, we extract each label and generate 15 binary outcomes variables. The proportion of each outcome label included in the dataset is displayed in the plot included above. Note that over half of the images are labeled as no finding. The most prevalent disease appears to be infiltration, as approximately one-fifth of the X-ray images receive this label. This dataset clearly suffers from class imbalance, which we must account for when building our classifier model.</a:t>
            </a: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6</a:t>
            </a:fld>
            <a:endParaRPr lang="en-US"/>
          </a:p>
        </p:txBody>
      </p:sp>
    </p:spTree>
    <p:extLst>
      <p:ext uri="{BB962C8B-B14F-4D97-AF65-F5344CB8AC3E}">
        <p14:creationId xmlns:p14="http://schemas.microsoft.com/office/powerpoint/2010/main" val="224037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As we discovered in the previous section, this dataset suffers from major class imbalance. This is an issue because most machine learning models perform best when the number of samples in each class is approximately equal. There are a few different techniques for dealing with unbalanced datasets. One technique is oversampling, which involves duplicating random observations from the minority classes to bring the number of observations within these classes up to par with the majority class. Another technique is </a:t>
            </a:r>
            <a:r>
              <a:rPr lang="en-US" b="0" err="1">
                <a:solidFill>
                  <a:srgbClr val="000000"/>
                </a:solidFill>
                <a:effectLst/>
                <a:latin typeface="Courier New" panose="02070309020205020404" pitchFamily="49" charset="0"/>
              </a:rPr>
              <a:t>undersampling</a:t>
            </a:r>
            <a:r>
              <a:rPr lang="en-US" b="0">
                <a:solidFill>
                  <a:srgbClr val="000000"/>
                </a:solidFill>
                <a:effectLst/>
                <a:latin typeface="Courier New" panose="02070309020205020404" pitchFamily="49" charset="0"/>
              </a:rPr>
              <a:t>, which involves removing random observations from the majority class to bring the number of observations within this class down to the level of the minority classes. Beyond using resampling techniques, another method to combat class imbalance is the use of a </a:t>
            </a:r>
            <a:r>
              <a:rPr lang="en-US" b="0" err="1">
                <a:solidFill>
                  <a:srgbClr val="000000"/>
                </a:solidFill>
                <a:effectLst/>
                <a:latin typeface="Courier New" panose="02070309020205020404" pitchFamily="49" charset="0"/>
              </a:rPr>
              <a:t>weightedloss</a:t>
            </a:r>
            <a:r>
              <a:rPr lang="en-US" b="0">
                <a:solidFill>
                  <a:srgbClr val="000000"/>
                </a:solidFill>
                <a:effectLst/>
                <a:latin typeface="Courier New" panose="02070309020205020404" pitchFamily="49" charset="0"/>
              </a:rPr>
              <a:t> function. The idea is to weigh the loss computed for each observation differently based on whether it belongs to the majority or the minority classes. Essentially, the goal is to assign a higher weight to the loss encountered by the observations from the minority classes. In order to account for this phenomenon in the development of our models, we define and make use of a weighted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Another important aspect of training CNNs is data augmentation, a </a:t>
            </a:r>
            <a:r>
              <a:rPr lang="en-US" b="0" err="1">
                <a:solidFill>
                  <a:srgbClr val="000000"/>
                </a:solidFill>
                <a:effectLst/>
                <a:latin typeface="Courier New" panose="02070309020205020404" pitchFamily="49" charset="0"/>
              </a:rPr>
              <a:t>technqiue</a:t>
            </a:r>
            <a:r>
              <a:rPr lang="en-US" b="0">
                <a:solidFill>
                  <a:srgbClr val="000000"/>
                </a:solidFill>
                <a:effectLst/>
                <a:latin typeface="Courier New" panose="02070309020205020404" pitchFamily="49" charset="0"/>
              </a:rPr>
              <a:t> used to </a:t>
            </a:r>
            <a:r>
              <a:rPr lang="en-US" b="0" err="1">
                <a:solidFill>
                  <a:srgbClr val="000000"/>
                </a:solidFill>
                <a:effectLst/>
                <a:latin typeface="Courier New" panose="02070309020205020404" pitchFamily="49" charset="0"/>
              </a:rPr>
              <a:t>aritficially</a:t>
            </a:r>
            <a:r>
              <a:rPr lang="en-US" b="0">
                <a:solidFill>
                  <a:srgbClr val="000000"/>
                </a:solidFill>
                <a:effectLst/>
                <a:latin typeface="Courier New" panose="02070309020205020404" pitchFamily="49" charset="0"/>
              </a:rPr>
              <a:t> create new training data from existing training data. This technique leads to the formation of new and slightly different images, creating amore rich and sufficient training dataset. There are various different methods of data augmentation that can increase the performance of CNN models: adding noise, rotation, translation, flipping, contrast, etc. We use a few of these methods to create variations of the X-ray images prior to training our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As mentioned in the introduction, the main goal of this project is to demonstrate how to build a chest X-ray pathology classification system using transfer learning on a real-world X-ray dataset. Recall that transfer learning is a machine learning method in which a pre-trained model is re-used as the starting point for a model on a new task. In the following section, we re-use three popular CNN model architectures to create our chest X-ray classification system: DenseNet121, DenseNet169, EfficientNet-B0.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rgbClr val="000000"/>
                </a:solidFill>
                <a:effectLst/>
                <a:latin typeface="Courier New" panose="02070309020205020404" pitchFamily="49" charset="0"/>
              </a:rPr>
              <a:t>In compliance with the AC209B requirement for this project, we implement the following technique that we did not discuss in class--contrastive learning.**</a:t>
            </a:r>
            <a:r>
              <a:rPr lang="en-US" b="0">
                <a:solidFill>
                  <a:srgbClr val="000000"/>
                </a:solidFill>
                <a:effectLst/>
                <a:latin typeface="Courier New" panose="02070309020205020404" pitchFamily="49" charset="0"/>
              </a:rPr>
              <a:t> This is a method used to learn the general features of a dataset without labels by enabling a model to learn which data points are similar or different. Contrastive learning typically requires a three-step approach. First, we must perform two data augmentation combinations in order to create two slightly different variations of a training image. Next, we feed these two images to our CNN model to create vector representations of each image. Finally, we attempt to maximize the similarity of the two vector representations by minimizing a contrastive loss function </a:t>
            </a:r>
            <a:r>
              <a:rPr lang="en-US" b="0">
                <a:solidFill>
                  <a:srgbClr val="A31515"/>
                </a:solidFill>
                <a:effectLst/>
                <a:latin typeface="Courier New" panose="02070309020205020404" pitchFamily="49" charset="0"/>
              </a:rPr>
              <a:t>[8]</a:t>
            </a:r>
            <a:r>
              <a:rPr lang="en-US" b="0">
                <a:solidFill>
                  <a:srgbClr val="000000"/>
                </a:solidFill>
                <a:effectLst/>
                <a:latin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r>
              <a:rPr lang="en-US" b="0">
                <a:solidFill>
                  <a:srgbClr val="000000"/>
                </a:solidFill>
                <a:effectLst/>
                <a:latin typeface="Courier New" panose="02070309020205020404" pitchFamily="49" charset="0"/>
              </a:rPr>
              <a:t>Although accuracy tends to be the most common performance metric for classifiers, the class imbalance present in our dataset can cause it to be misleading. For example, when dealing with an unbalanced dataset a model that predicts the majority class every time will likely achieve a fairly high accuracy. Additionally, given the context of our data, accuracy may not be preferred metric. Within the medical field it is critically important that when a person has a disease the model correctly predicts the presence of said disease. If not, the consequences can be quite severe, as ill patients can go without receiving the proper treatment as a result.</a:t>
            </a:r>
          </a:p>
          <a:p>
            <a:br>
              <a:rPr lang="en-US" b="0">
                <a:solidFill>
                  <a:srgbClr val="000000"/>
                </a:solidFill>
                <a:effectLst/>
                <a:latin typeface="Courier New" panose="02070309020205020404" pitchFamily="49" charset="0"/>
              </a:rPr>
            </a:br>
            <a:r>
              <a:rPr lang="en-US" b="0">
                <a:solidFill>
                  <a:srgbClr val="000000"/>
                </a:solidFill>
                <a:effectLst/>
                <a:latin typeface="Courier New" panose="02070309020205020404" pitchFamily="49" charset="0"/>
              </a:rPr>
              <a:t>Given this information, we rely on a few other metrics to report our results, specifically ROC and AUC. A ROC (receiver operating characteristic) curve is a graph that displays the true positive rate versus the false positive rate of a classifier at various thresholds. As mentioned in the previous paragraph, a high true positive rate is desirable within the medical field. AUC (area under the ROC curve) measures the two-dimensional area underneath the entire ROC curve. This provides an aggregate measure of performance across all classification thresholds </a:t>
            </a:r>
            <a:r>
              <a:rPr lang="en-US" b="0">
                <a:solidFill>
                  <a:srgbClr val="A31515"/>
                </a:solidFill>
                <a:effectLst/>
                <a:latin typeface="Courier New" panose="02070309020205020404" pitchFamily="49" charset="0"/>
              </a:rPr>
              <a:t>[9]</a:t>
            </a:r>
            <a:r>
              <a:rPr lang="en-US" b="0">
                <a:solidFill>
                  <a:srgbClr val="000000"/>
                </a:solidFill>
                <a:effectLst/>
                <a:latin typeface="Courier New" panose="02070309020205020404" pitchFamily="49" charset="0"/>
              </a:rPr>
              <a:t>. In the following section, we outline the results of our modeling in the form of ROC curves and AUC scores for the classification of each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urier New" panose="02070309020205020404" pitchFamily="49" charset="0"/>
            </a:endParaRP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7</a:t>
            </a:fld>
            <a:endParaRPr lang="en-US"/>
          </a:p>
        </p:txBody>
      </p:sp>
    </p:spTree>
    <p:extLst>
      <p:ext uri="{BB962C8B-B14F-4D97-AF65-F5344CB8AC3E}">
        <p14:creationId xmlns:p14="http://schemas.microsoft.com/office/powerpoint/2010/main" val="1244624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err="1">
                <a:solidFill>
                  <a:srgbClr val="000000"/>
                </a:solidFill>
                <a:effectLst/>
                <a:latin typeface="Courier New" panose="02070309020205020404" pitchFamily="49" charset="0"/>
              </a:rPr>
              <a:t>DenseNet</a:t>
            </a:r>
            <a:r>
              <a:rPr lang="en-US" b="0">
                <a:solidFill>
                  <a:srgbClr val="000000"/>
                </a:solidFill>
                <a:effectLst/>
                <a:latin typeface="Courier New" panose="02070309020205020404" pitchFamily="49" charset="0"/>
              </a:rPr>
              <a:t> is a type of CNN architecture where each layer is connected to all other layers that are deeper in the network (i.e., the first layer is connected to the 2nd, 3rd, 4th and so on, the second layer is connected to the 3rd, 4th, 5th and so on). This is done to enable maximum information flow between the layers of the network. In order to preserve the feed-forward nature of the network, each layer obtains inputs from all the previous layers and passes on its own feature maps to all the layers which will come after it. Ultimately, the design of </a:t>
            </a:r>
            <a:r>
              <a:rPr lang="en-US" b="0" err="1">
                <a:solidFill>
                  <a:srgbClr val="000000"/>
                </a:solidFill>
                <a:effectLst/>
                <a:latin typeface="Courier New" panose="02070309020205020404" pitchFamily="49" charset="0"/>
              </a:rPr>
              <a:t>DenseNet</a:t>
            </a:r>
            <a:r>
              <a:rPr lang="en-US" b="0">
                <a:solidFill>
                  <a:srgbClr val="000000"/>
                </a:solidFill>
                <a:effectLst/>
                <a:latin typeface="Courier New" panose="02070309020205020404" pitchFamily="49" charset="0"/>
              </a:rPr>
              <a:t> is intended to improve the declined accuracy caused by the vanishing gradient problem encountered in high-level neural networks. The image included below displays a sample </a:t>
            </a:r>
            <a:r>
              <a:rPr lang="en-US" b="0" err="1">
                <a:solidFill>
                  <a:srgbClr val="000000"/>
                </a:solidFill>
                <a:effectLst/>
                <a:latin typeface="Courier New" panose="02070309020205020404" pitchFamily="49" charset="0"/>
              </a:rPr>
              <a:t>DenseNet</a:t>
            </a:r>
            <a:r>
              <a:rPr lang="en-US" b="0">
                <a:solidFill>
                  <a:srgbClr val="000000"/>
                </a:solidFill>
                <a:effectLst/>
                <a:latin typeface="Courier New" panose="02070309020205020404" pitchFamily="49" charset="0"/>
              </a:rPr>
              <a:t> architecture </a:t>
            </a:r>
            <a:r>
              <a:rPr lang="en-US" b="0">
                <a:solidFill>
                  <a:srgbClr val="A31515"/>
                </a:solidFill>
                <a:effectLst/>
                <a:latin typeface="Courier New" panose="02070309020205020404" pitchFamily="49" charset="0"/>
              </a:rPr>
              <a:t>[4,5]</a:t>
            </a:r>
            <a:r>
              <a:rPr lang="en-US" b="0">
                <a:solidFill>
                  <a:srgbClr val="000000"/>
                </a:solidFill>
                <a:effectLst/>
                <a:latin typeface="Courier New" panose="02070309020205020404" pitchFamily="49" charset="0"/>
              </a:rPr>
              <a:t>.</a:t>
            </a: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8</a:t>
            </a:fld>
            <a:endParaRPr lang="en-US"/>
          </a:p>
        </p:txBody>
      </p:sp>
    </p:spTree>
    <p:extLst>
      <p:ext uri="{BB962C8B-B14F-4D97-AF65-F5344CB8AC3E}">
        <p14:creationId xmlns:p14="http://schemas.microsoft.com/office/powerpoint/2010/main" val="4188668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err="1">
                <a:solidFill>
                  <a:srgbClr val="000000"/>
                </a:solidFill>
                <a:effectLst/>
                <a:latin typeface="Courier New" panose="02070309020205020404" pitchFamily="49" charset="0"/>
              </a:rPr>
              <a:t>EfficientNets</a:t>
            </a:r>
            <a:r>
              <a:rPr lang="en-US" b="0">
                <a:solidFill>
                  <a:srgbClr val="000000"/>
                </a:solidFill>
                <a:effectLst/>
                <a:latin typeface="Courier New" panose="02070309020205020404" pitchFamily="49" charset="0"/>
              </a:rPr>
              <a:t> are a family of models developed using a simple yet highly effective compound coefficient to scale up CNNs in a more principled manner. These models are known for their ability to achieve high accuracy in an efficient manner, as they tend to utilize less parameters than existing CNN architectures. Given this information, </a:t>
            </a:r>
            <a:r>
              <a:rPr lang="en-US" b="0" err="1">
                <a:solidFill>
                  <a:srgbClr val="000000"/>
                </a:solidFill>
                <a:effectLst/>
                <a:latin typeface="Courier New" panose="02070309020205020404" pitchFamily="49" charset="0"/>
              </a:rPr>
              <a:t>EfficientNets</a:t>
            </a:r>
            <a:r>
              <a:rPr lang="en-US" b="0">
                <a:solidFill>
                  <a:srgbClr val="000000"/>
                </a:solidFill>
                <a:effectLst/>
                <a:latin typeface="Courier New" panose="02070309020205020404" pitchFamily="49" charset="0"/>
              </a:rPr>
              <a:t> are well suited for this project due to the time constraints and massive size of the dataset. The image included below displays the architecture of EfficientNet-B0 </a:t>
            </a:r>
            <a:r>
              <a:rPr lang="en-US" b="0">
                <a:solidFill>
                  <a:srgbClr val="A31515"/>
                </a:solidFill>
                <a:effectLst/>
                <a:latin typeface="Courier New" panose="02070309020205020404" pitchFamily="49" charset="0"/>
              </a:rPr>
              <a:t>[6,7]</a:t>
            </a:r>
            <a:r>
              <a:rPr lang="en-US" b="0">
                <a:solidFill>
                  <a:srgbClr val="000000"/>
                </a:solidFill>
                <a:effectLst/>
                <a:latin typeface="Courier New" panose="02070309020205020404" pitchFamily="49" charset="0"/>
              </a:rPr>
              <a:t>.</a:t>
            </a: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9</a:t>
            </a:fld>
            <a:endParaRPr lang="en-US"/>
          </a:p>
        </p:txBody>
      </p:sp>
    </p:spTree>
    <p:extLst>
      <p:ext uri="{BB962C8B-B14F-4D97-AF65-F5344CB8AC3E}">
        <p14:creationId xmlns:p14="http://schemas.microsoft.com/office/powerpoint/2010/main" val="337840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In this section, we complete the following tasks. First, we split the full dataset into three subsets: training dataset, validation dataset, and test dataset. Note that we perform this split in a manner that ensures each patient only appears once in each of these three datasets. This is a necessary step to prevent data leakage. Next, we implement functions to create data generators for each dataset, enabling for real-time data feeding to our models opposed to loading each entire dataset all at once. Finally, we build several different model architectures and train each model to properly classify each disease. Specifically, we experimented with three different model architectures using pretrained weights: Densenet121, Densenet169,  and EfficientNet-B0.</a:t>
            </a:r>
          </a:p>
          <a:p>
            <a:endParaRPr lang="en-US"/>
          </a:p>
        </p:txBody>
      </p:sp>
      <p:sp>
        <p:nvSpPr>
          <p:cNvPr id="4" name="Slide Number Placeholder 3"/>
          <p:cNvSpPr>
            <a:spLocks noGrp="1"/>
          </p:cNvSpPr>
          <p:nvPr>
            <p:ph type="sldNum" sz="quarter" idx="5"/>
          </p:nvPr>
        </p:nvSpPr>
        <p:spPr/>
        <p:txBody>
          <a:bodyPr/>
          <a:lstStyle/>
          <a:p>
            <a:fld id="{192276D7-8A8A-A54C-9301-D7D82CD84622}" type="slidenum">
              <a:rPr lang="en-US" smtClean="0"/>
              <a:t>10</a:t>
            </a:fld>
            <a:endParaRPr lang="en-US"/>
          </a:p>
        </p:txBody>
      </p:sp>
    </p:spTree>
    <p:extLst>
      <p:ext uri="{BB962C8B-B14F-4D97-AF65-F5344CB8AC3E}">
        <p14:creationId xmlns:p14="http://schemas.microsoft.com/office/powerpoint/2010/main" val="259274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F683-C34F-1498-10FB-8FFF448E7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41FBD-8A1C-D80F-BD63-55542E979C3B}"/>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03358E-ACFA-0165-F6C6-A5E1870AEA6A}"/>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5" name="Footer Placeholder 4">
            <a:extLst>
              <a:ext uri="{FF2B5EF4-FFF2-40B4-BE49-F238E27FC236}">
                <a16:creationId xmlns:a16="http://schemas.microsoft.com/office/drawing/2014/main" id="{3CA949C5-E9DF-8CC1-8B69-A9096753A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F9340-EC6B-B9AD-E934-C6DE75D32C42}"/>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79579536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80A4-21D1-6440-6E28-26450BCF7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D99391-A3BD-A99B-8614-9585E07DF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0424C-A5D1-6339-AEDE-94BB405D70A0}"/>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5" name="Footer Placeholder 4">
            <a:extLst>
              <a:ext uri="{FF2B5EF4-FFF2-40B4-BE49-F238E27FC236}">
                <a16:creationId xmlns:a16="http://schemas.microsoft.com/office/drawing/2014/main" id="{369DFE26-D263-000C-250C-89A053205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02657-F1BB-83DD-2462-21CAD3ADC5D2}"/>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6850740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75EBA-CB18-053B-DA09-DA4E3F122982}"/>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CA56D-BAA1-920E-5879-A6BD81436881}"/>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7F666-99EA-14A5-B0B4-395C934DFCEC}"/>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5" name="Footer Placeholder 4">
            <a:extLst>
              <a:ext uri="{FF2B5EF4-FFF2-40B4-BE49-F238E27FC236}">
                <a16:creationId xmlns:a16="http://schemas.microsoft.com/office/drawing/2014/main" id="{9EF5806E-9F89-EC05-300A-6C1AD0DB6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B44F0-A8AF-6D48-29D1-31C7653D8724}"/>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226512474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arvard SEAS_Cover ">
    <p:spTree>
      <p:nvGrpSpPr>
        <p:cNvPr id="1" name=""/>
        <p:cNvGrpSpPr/>
        <p:nvPr/>
      </p:nvGrpSpPr>
      <p:grpSpPr>
        <a:xfrm>
          <a:off x="0" y="0"/>
          <a:ext cx="0" cy="0"/>
          <a:chOff x="0" y="0"/>
          <a:chExt cx="0" cy="0"/>
        </a:xfrm>
      </p:grpSpPr>
      <p:sp>
        <p:nvSpPr>
          <p:cNvPr id="13" name="Rectangle 12"/>
          <p:cNvSpPr/>
          <p:nvPr/>
        </p:nvSpPr>
        <p:spPr>
          <a:xfrm>
            <a:off x="1" y="321048"/>
            <a:ext cx="11343505" cy="6548080"/>
          </a:xfrm>
          <a:prstGeom prst="rect">
            <a:avLst/>
          </a:prstGeom>
          <a:solidFill>
            <a:srgbClr val="50C6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7388016" y="-14920"/>
            <a:ext cx="4803984" cy="1698959"/>
          </a:xfrm>
          <a:prstGeom prst="rect">
            <a:avLst/>
          </a:pr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p:nvSpPr>
        <p:spPr>
          <a:xfrm>
            <a:off x="7388017" y="320400"/>
            <a:ext cx="3955489" cy="1363639"/>
          </a:xfrm>
          <a:prstGeom prst="rect">
            <a:avLst/>
          </a:prstGeom>
          <a:solidFill>
            <a:srgbClr val="9E12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9" name="Picture 18"/>
          <p:cNvPicPr>
            <a:picLocks noChangeAspect="1"/>
          </p:cNvPicPr>
          <p:nvPr/>
        </p:nvPicPr>
        <p:blipFill>
          <a:blip r:embed="rId2"/>
          <a:stretch>
            <a:fillRect/>
          </a:stretch>
        </p:blipFill>
        <p:spPr>
          <a:xfrm>
            <a:off x="7733701" y="546696"/>
            <a:ext cx="3235335" cy="923021"/>
          </a:xfrm>
          <a:prstGeom prst="rect">
            <a:avLst/>
          </a:prstGeom>
        </p:spPr>
      </p:pic>
      <p:sp>
        <p:nvSpPr>
          <p:cNvPr id="22" name="Text Placeholder 2"/>
          <p:cNvSpPr>
            <a:spLocks noGrp="1"/>
          </p:cNvSpPr>
          <p:nvPr>
            <p:ph type="body" idx="1" hasCustomPrompt="1"/>
          </p:nvPr>
        </p:nvSpPr>
        <p:spPr>
          <a:xfrm>
            <a:off x="887797" y="4585741"/>
            <a:ext cx="8872769" cy="1500187"/>
          </a:xfrm>
          <a:prstGeom prst="rect">
            <a:avLst/>
          </a:prstGeom>
        </p:spPr>
        <p:txBody>
          <a:bodyPr anchor="t"/>
          <a:lstStyle>
            <a:lvl1pPr marL="0" indent="0">
              <a:buNone/>
              <a:defRPr sz="3467" b="0" i="0">
                <a:solidFill>
                  <a:srgbClr val="FFFFFF"/>
                </a:solidFill>
                <a:latin typeface="Arial"/>
                <a:cs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10/31/2018</a:t>
            </a:r>
          </a:p>
        </p:txBody>
      </p:sp>
      <p:sp>
        <p:nvSpPr>
          <p:cNvPr id="11" name="Text Placeholder 4"/>
          <p:cNvSpPr>
            <a:spLocks noGrp="1"/>
          </p:cNvSpPr>
          <p:nvPr>
            <p:ph type="body" sz="quarter" idx="10" hasCustomPrompt="1"/>
          </p:nvPr>
        </p:nvSpPr>
        <p:spPr>
          <a:xfrm>
            <a:off x="887797" y="2449487"/>
            <a:ext cx="8872769" cy="2136255"/>
          </a:xfrm>
          <a:prstGeom prst="rect">
            <a:avLst/>
          </a:prstGeom>
        </p:spPr>
        <p:txBody>
          <a:bodyPr vert="horz"/>
          <a:lstStyle>
            <a:lvl1pPr marL="0" indent="0">
              <a:spcBef>
                <a:spcPts val="0"/>
              </a:spcBef>
              <a:buNone/>
              <a:defRPr sz="6133" b="1" i="0" spc="27" baseline="0">
                <a:solidFill>
                  <a:schemeClr val="tx1"/>
                </a:solidFill>
                <a:latin typeface="Arial"/>
                <a:cs typeface="Arial"/>
              </a:defRPr>
            </a:lvl1pPr>
            <a:lvl2pPr marL="609585" indent="0">
              <a:buNone/>
              <a:defRPr/>
            </a:lvl2pPr>
            <a:lvl3pPr marL="1219170" indent="0">
              <a:buNone/>
              <a:defRPr/>
            </a:lvl3pPr>
            <a:lvl4pPr marL="1828754" indent="0">
              <a:buNone/>
              <a:defRPr/>
            </a:lvl4pPr>
            <a:lvl5pPr marL="2438339" indent="0">
              <a:buNone/>
              <a:defRPr/>
            </a:lvl5pPr>
          </a:lstStyle>
          <a:p>
            <a:pPr lvl="0"/>
            <a:r>
              <a:rPr lang="en-US" err="1"/>
              <a:t>Adit</a:t>
            </a:r>
            <a:r>
              <a:rPr lang="en-US"/>
              <a:t> et </a:t>
            </a:r>
            <a:r>
              <a:rPr lang="en-US" err="1"/>
              <a:t>volorpo</a:t>
            </a:r>
            <a:r>
              <a:rPr lang="en-US"/>
              <a:t> </a:t>
            </a:r>
            <a:r>
              <a:rPr lang="en-US" err="1"/>
              <a:t>recatur</a:t>
            </a:r>
            <a:r>
              <a:rPr lang="en-US"/>
              <a:t> sit </a:t>
            </a:r>
            <a:r>
              <a:rPr lang="en-US" err="1"/>
              <a:t>quas</a:t>
            </a:r>
            <a:r>
              <a:rPr lang="en-US"/>
              <a:t> et </a:t>
            </a:r>
            <a:r>
              <a:rPr lang="en-US" err="1"/>
              <a:t>untotat</a:t>
            </a:r>
            <a:r>
              <a:rPr lang="en-US"/>
              <a:t> </a:t>
            </a:r>
          </a:p>
        </p:txBody>
      </p:sp>
    </p:spTree>
    <p:extLst>
      <p:ext uri="{BB962C8B-B14F-4D97-AF65-F5344CB8AC3E}">
        <p14:creationId xmlns:p14="http://schemas.microsoft.com/office/powerpoint/2010/main" val="58853981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Harvard SEAS_Title">
    <p:spTree>
      <p:nvGrpSpPr>
        <p:cNvPr id="1" name=""/>
        <p:cNvGrpSpPr/>
        <p:nvPr/>
      </p:nvGrpSpPr>
      <p:grpSpPr>
        <a:xfrm>
          <a:off x="0" y="0"/>
          <a:ext cx="0" cy="0"/>
          <a:chOff x="0" y="0"/>
          <a:chExt cx="0" cy="0"/>
        </a:xfrm>
      </p:grpSpPr>
      <p:sp>
        <p:nvSpPr>
          <p:cNvPr id="10" name="Rectangle 9"/>
          <p:cNvSpPr/>
          <p:nvPr/>
        </p:nvSpPr>
        <p:spPr>
          <a:xfrm>
            <a:off x="10254123" y="432030"/>
            <a:ext cx="1937877" cy="1329885"/>
          </a:xfrm>
          <a:prstGeom prst="rect">
            <a:avLst/>
          </a:pr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1" y="-8261"/>
            <a:ext cx="11321617" cy="1536391"/>
          </a:xfrm>
          <a:prstGeom prst="rect">
            <a:avLst/>
          </a:prstGeom>
          <a:solidFill>
            <a:srgbClr val="50C6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p:nvSpPr>
        <p:spPr>
          <a:xfrm>
            <a:off x="10250862" y="432030"/>
            <a:ext cx="1070756" cy="1096100"/>
          </a:xfrm>
          <a:prstGeom prst="rect">
            <a:avLst/>
          </a:prstGeom>
          <a:solidFill>
            <a:srgbClr val="9E12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 Placeholder 2"/>
          <p:cNvSpPr>
            <a:spLocks noGrp="1"/>
          </p:cNvSpPr>
          <p:nvPr>
            <p:ph type="body" idx="1" hasCustomPrompt="1"/>
          </p:nvPr>
        </p:nvSpPr>
        <p:spPr>
          <a:xfrm>
            <a:off x="1225458" y="4828671"/>
            <a:ext cx="8872769" cy="1759935"/>
          </a:xfrm>
          <a:prstGeom prst="rect">
            <a:avLst/>
          </a:prstGeom>
        </p:spPr>
        <p:txBody>
          <a:bodyPr anchor="t"/>
          <a:lstStyle>
            <a:lvl1pPr marL="0" indent="0">
              <a:buNone/>
              <a:defRPr sz="3467" b="0" i="0">
                <a:solidFill>
                  <a:schemeClr val="tx1"/>
                </a:solidFill>
                <a:latin typeface="Arial"/>
                <a:cs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10/31/2018</a:t>
            </a:r>
          </a:p>
        </p:txBody>
      </p:sp>
      <p:pic>
        <p:nvPicPr>
          <p:cNvPr id="15" name="Picture 14"/>
          <p:cNvPicPr>
            <a:picLocks noChangeAspect="1"/>
          </p:cNvPicPr>
          <p:nvPr/>
        </p:nvPicPr>
        <p:blipFill>
          <a:blip r:embed="rId2"/>
          <a:stretch>
            <a:fillRect/>
          </a:stretch>
        </p:blipFill>
        <p:spPr>
          <a:xfrm>
            <a:off x="703872" y="350476"/>
            <a:ext cx="3228896" cy="921185"/>
          </a:xfrm>
          <a:prstGeom prst="rect">
            <a:avLst/>
          </a:prstGeom>
        </p:spPr>
      </p:pic>
      <p:pic>
        <p:nvPicPr>
          <p:cNvPr id="16" name="Picture 15"/>
          <p:cNvPicPr>
            <a:picLocks noChangeAspect="1"/>
          </p:cNvPicPr>
          <p:nvPr/>
        </p:nvPicPr>
        <p:blipFill>
          <a:blip r:embed="rId3"/>
          <a:stretch>
            <a:fillRect/>
          </a:stretch>
        </p:blipFill>
        <p:spPr>
          <a:xfrm>
            <a:off x="10435167" y="629823"/>
            <a:ext cx="681567" cy="577439"/>
          </a:xfrm>
          <a:prstGeom prst="rect">
            <a:avLst/>
          </a:prstGeom>
        </p:spPr>
      </p:pic>
      <p:sp>
        <p:nvSpPr>
          <p:cNvPr id="12" name="Text Placeholder 4"/>
          <p:cNvSpPr>
            <a:spLocks noGrp="1"/>
          </p:cNvSpPr>
          <p:nvPr>
            <p:ph type="body" sz="quarter" idx="10" hasCustomPrompt="1"/>
          </p:nvPr>
        </p:nvSpPr>
        <p:spPr>
          <a:xfrm>
            <a:off x="1225458" y="2692131"/>
            <a:ext cx="8872769" cy="2136540"/>
          </a:xfrm>
          <a:prstGeom prst="rect">
            <a:avLst/>
          </a:prstGeom>
        </p:spPr>
        <p:txBody>
          <a:bodyPr vert="horz"/>
          <a:lstStyle>
            <a:lvl1pPr marL="0" indent="0" algn="l">
              <a:spcBef>
                <a:spcPts val="0"/>
              </a:spcBef>
              <a:buNone/>
              <a:defRPr sz="6133" b="1" i="0" spc="27" baseline="0">
                <a:solidFill>
                  <a:schemeClr val="tx1"/>
                </a:solidFill>
                <a:latin typeface="Arial"/>
                <a:cs typeface="Arial"/>
              </a:defRPr>
            </a:lvl1pPr>
            <a:lvl2pPr marL="609585" indent="0">
              <a:buNone/>
              <a:defRPr/>
            </a:lvl2pPr>
            <a:lvl3pPr marL="1219170" indent="0">
              <a:buNone/>
              <a:defRPr/>
            </a:lvl3pPr>
            <a:lvl4pPr marL="1828754" indent="0">
              <a:buNone/>
              <a:defRPr/>
            </a:lvl4pPr>
            <a:lvl5pPr marL="2438339" indent="0">
              <a:buNone/>
              <a:defRPr/>
            </a:lvl5pPr>
          </a:lstStyle>
          <a:p>
            <a:pPr lvl="0"/>
            <a:r>
              <a:rPr lang="en-US" err="1"/>
              <a:t>Adit</a:t>
            </a:r>
            <a:r>
              <a:rPr lang="en-US"/>
              <a:t> et </a:t>
            </a:r>
            <a:r>
              <a:rPr lang="en-US" err="1"/>
              <a:t>volorpo</a:t>
            </a:r>
            <a:r>
              <a:rPr lang="en-US"/>
              <a:t> </a:t>
            </a:r>
            <a:r>
              <a:rPr lang="en-US" err="1"/>
              <a:t>recatur</a:t>
            </a:r>
            <a:r>
              <a:rPr lang="en-US"/>
              <a:t> sit </a:t>
            </a:r>
            <a:r>
              <a:rPr lang="en-US" err="1"/>
              <a:t>quas</a:t>
            </a:r>
            <a:r>
              <a:rPr lang="en-US"/>
              <a:t> et </a:t>
            </a:r>
            <a:r>
              <a:rPr lang="en-US" err="1"/>
              <a:t>untotat</a:t>
            </a:r>
            <a:r>
              <a:rPr lang="en-US"/>
              <a:t> </a:t>
            </a:r>
          </a:p>
        </p:txBody>
      </p:sp>
    </p:spTree>
    <p:extLst>
      <p:ext uri="{BB962C8B-B14F-4D97-AF65-F5344CB8AC3E}">
        <p14:creationId xmlns:p14="http://schemas.microsoft.com/office/powerpoint/2010/main" val="32448342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Harvard SEAS_Layout1">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9800009" y="5868577"/>
            <a:ext cx="2078724" cy="587047"/>
          </a:xfrm>
          <a:prstGeom prst="rect">
            <a:avLst/>
          </a:prstGeom>
        </p:spPr>
      </p:pic>
      <p:sp>
        <p:nvSpPr>
          <p:cNvPr id="12" name="Rectangle 11"/>
          <p:cNvSpPr/>
          <p:nvPr/>
        </p:nvSpPr>
        <p:spPr>
          <a:xfrm>
            <a:off x="9237352" y="6589131"/>
            <a:ext cx="2954648" cy="284007"/>
          </a:xfrm>
          <a:prstGeom prst="rect">
            <a:avLst/>
          </a:pr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p:nvSpPr>
        <p:spPr>
          <a:xfrm>
            <a:off x="1" y="6441025"/>
            <a:ext cx="9605431" cy="261851"/>
          </a:xfrm>
          <a:prstGeom prst="rect">
            <a:avLst/>
          </a:prstGeom>
          <a:solidFill>
            <a:srgbClr val="50C6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9237354" y="6589130"/>
            <a:ext cx="368077" cy="113745"/>
          </a:xfrm>
          <a:prstGeom prst="rect">
            <a:avLst/>
          </a:prstGeom>
          <a:solidFill>
            <a:srgbClr val="9E12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Title 1"/>
          <p:cNvSpPr>
            <a:spLocks noGrp="1"/>
          </p:cNvSpPr>
          <p:nvPr>
            <p:ph type="title" hasCustomPrompt="1"/>
          </p:nvPr>
        </p:nvSpPr>
        <p:spPr>
          <a:xfrm>
            <a:off x="653004" y="1804014"/>
            <a:ext cx="9691865" cy="4303295"/>
          </a:xfrm>
        </p:spPr>
        <p:txBody>
          <a:bodyPr anchor="t">
            <a:normAutofit/>
          </a:bodyPr>
          <a:lstStyle>
            <a:lvl1pPr marL="0" indent="0" algn="l">
              <a:lnSpc>
                <a:spcPts val="3000"/>
              </a:lnSpc>
              <a:buClr>
                <a:srgbClr val="9E112E"/>
              </a:buClr>
              <a:buFont typeface="Arial"/>
              <a:buNone/>
              <a:defRPr lang="en-US" sz="2333" b="0" i="0" baseline="0" smtClean="0">
                <a:latin typeface="Arial"/>
                <a:cs typeface="Arial"/>
              </a:defRPr>
            </a:lvl1pPr>
          </a:lstStyle>
          <a:p>
            <a:r>
              <a:rPr lang="en-US" err="1"/>
              <a:t>Ut</a:t>
            </a:r>
            <a:r>
              <a:rPr lang="en-US"/>
              <a:t> quo </a:t>
            </a:r>
            <a:r>
              <a:rPr lang="en-US" err="1"/>
              <a:t>voluptat</a:t>
            </a:r>
            <a:r>
              <a:rPr lang="en-US"/>
              <a:t> et </a:t>
            </a:r>
            <a:r>
              <a:rPr lang="en-US" err="1"/>
              <a:t>volectus</a:t>
            </a:r>
            <a:r>
              <a:rPr lang="en-US"/>
              <a:t> </a:t>
            </a:r>
            <a:r>
              <a:rPr lang="en-US" err="1"/>
              <a:t>nos</a:t>
            </a:r>
            <a:r>
              <a:rPr lang="en-US"/>
              <a:t> </a:t>
            </a:r>
            <a:r>
              <a:rPr lang="en-US" err="1"/>
              <a:t>aut</a:t>
            </a:r>
            <a:r>
              <a:rPr lang="en-US"/>
              <a:t> </a:t>
            </a:r>
            <a:r>
              <a:rPr lang="en-US" err="1"/>
              <a:t>quas</a:t>
            </a:r>
            <a:r>
              <a:rPr lang="en-US"/>
              <a:t> </a:t>
            </a:r>
            <a:r>
              <a:rPr lang="en-US" err="1"/>
              <a:t>vellorror</a:t>
            </a:r>
            <a:r>
              <a:rPr lang="en-US"/>
              <a:t> </a:t>
            </a:r>
            <a:r>
              <a:rPr lang="en-US" err="1"/>
              <a:t>aut</a:t>
            </a:r>
            <a:r>
              <a:rPr lang="en-US"/>
              <a:t> re </a:t>
            </a:r>
            <a:r>
              <a:rPr lang="en-US" err="1"/>
              <a:t>quia</a:t>
            </a:r>
            <a:r>
              <a:rPr lang="en-US"/>
              <a:t> </a:t>
            </a:r>
            <a:r>
              <a:rPr lang="en-US" err="1"/>
              <a:t>dolorep</a:t>
            </a:r>
            <a:r>
              <a:rPr lang="en-US"/>
              <a:t> </a:t>
            </a:r>
            <a:r>
              <a:rPr lang="en-US" err="1"/>
              <a:t>ellauda</a:t>
            </a:r>
            <a:r>
              <a:rPr lang="en-US"/>
              <a:t> </a:t>
            </a:r>
            <a:r>
              <a:rPr lang="en-US" err="1"/>
              <a:t>ndipsan</a:t>
            </a:r>
            <a:r>
              <a:rPr lang="en-US"/>
              <a:t> </a:t>
            </a:r>
            <a:r>
              <a:rPr lang="en-US" err="1"/>
              <a:t>diciam</a:t>
            </a:r>
            <a:r>
              <a:rPr lang="en-US"/>
              <a:t> </a:t>
            </a:r>
            <a:r>
              <a:rPr lang="en-US" err="1"/>
              <a:t>nos</a:t>
            </a:r>
            <a:r>
              <a:rPr lang="en-US"/>
              <a:t> </a:t>
            </a:r>
            <a:r>
              <a:rPr lang="en-US" err="1"/>
              <a:t>nos</a:t>
            </a:r>
            <a:r>
              <a:rPr lang="en-US"/>
              <a:t> </a:t>
            </a:r>
            <a:r>
              <a:rPr lang="en-US" err="1"/>
              <a:t>seni</a:t>
            </a:r>
            <a:r>
              <a:rPr lang="en-US"/>
              <a:t> </a:t>
            </a:r>
            <a:r>
              <a:rPr lang="en-US" err="1"/>
              <a:t>optae</a:t>
            </a:r>
            <a:r>
              <a:rPr lang="en-US"/>
              <a:t> </a:t>
            </a:r>
            <a:r>
              <a:rPr lang="en-US" err="1"/>
              <a:t>venimil</a:t>
            </a:r>
            <a:r>
              <a:rPr lang="en-US"/>
              <a:t> </a:t>
            </a:r>
            <a:r>
              <a:rPr lang="en-US" err="1"/>
              <a:t>illesto</a:t>
            </a:r>
            <a:r>
              <a:rPr lang="en-US"/>
              <a:t> </a:t>
            </a:r>
            <a:r>
              <a:rPr lang="en-US" err="1"/>
              <a:t>ent</a:t>
            </a:r>
            <a:r>
              <a:rPr lang="en-US"/>
              <a:t> </a:t>
            </a:r>
            <a:r>
              <a:rPr lang="en-US" err="1"/>
              <a:t>volectus</a:t>
            </a:r>
            <a:r>
              <a:rPr lang="en-US"/>
              <a:t> </a:t>
            </a:r>
            <a:r>
              <a:rPr lang="en-US" err="1"/>
              <a:t>nos</a:t>
            </a:r>
            <a:r>
              <a:rPr lang="en-US"/>
              <a:t> </a:t>
            </a:r>
            <a:r>
              <a:rPr lang="en-US" err="1"/>
              <a:t>aut</a:t>
            </a:r>
            <a:r>
              <a:rPr lang="en-US"/>
              <a:t> </a:t>
            </a:r>
            <a:r>
              <a:rPr lang="en-US" err="1"/>
              <a:t>quas</a:t>
            </a:r>
            <a:r>
              <a:rPr lang="en-US"/>
              <a:t> </a:t>
            </a:r>
            <a:r>
              <a:rPr lang="en-US" err="1"/>
              <a:t>vellorror</a:t>
            </a:r>
            <a:br>
              <a:rPr lang="en-US"/>
            </a:br>
            <a:br>
              <a:rPr lang="en-US"/>
            </a:br>
            <a:r>
              <a:rPr lang="en-US" err="1"/>
              <a:t>Voluptat</a:t>
            </a:r>
            <a:r>
              <a:rPr lang="en-US"/>
              <a:t> et </a:t>
            </a:r>
            <a:r>
              <a:rPr lang="en-US" err="1"/>
              <a:t>volectus</a:t>
            </a:r>
            <a:r>
              <a:rPr lang="en-US"/>
              <a:t> </a:t>
            </a:r>
            <a:r>
              <a:rPr lang="en-US" err="1"/>
              <a:t>ut</a:t>
            </a:r>
            <a:r>
              <a:rPr lang="en-US"/>
              <a:t> quo </a:t>
            </a:r>
            <a:r>
              <a:rPr lang="en-US" err="1"/>
              <a:t>nos</a:t>
            </a:r>
            <a:r>
              <a:rPr lang="en-US"/>
              <a:t> </a:t>
            </a:r>
            <a:r>
              <a:rPr lang="en-US" err="1"/>
              <a:t>aut</a:t>
            </a:r>
            <a:r>
              <a:rPr lang="en-US"/>
              <a:t> </a:t>
            </a:r>
            <a:r>
              <a:rPr lang="en-US" err="1"/>
              <a:t>quas</a:t>
            </a:r>
            <a:r>
              <a:rPr lang="en-US"/>
              <a:t> </a:t>
            </a:r>
            <a:r>
              <a:rPr lang="en-US" err="1"/>
              <a:t>vellorror</a:t>
            </a:r>
            <a:r>
              <a:rPr lang="en-US"/>
              <a:t> </a:t>
            </a:r>
            <a:r>
              <a:rPr lang="en-US" err="1"/>
              <a:t>aut</a:t>
            </a:r>
            <a:r>
              <a:rPr lang="en-US"/>
              <a:t> re </a:t>
            </a:r>
            <a:r>
              <a:rPr lang="en-US" err="1"/>
              <a:t>quia</a:t>
            </a:r>
            <a:r>
              <a:rPr lang="en-US"/>
              <a:t> </a:t>
            </a:r>
            <a:r>
              <a:rPr lang="en-US" err="1"/>
              <a:t>dolorep</a:t>
            </a:r>
            <a:r>
              <a:rPr lang="en-US"/>
              <a:t> </a:t>
            </a:r>
            <a:r>
              <a:rPr lang="en-US" err="1"/>
              <a:t>ellauda</a:t>
            </a:r>
            <a:r>
              <a:rPr lang="en-US"/>
              <a:t> </a:t>
            </a:r>
            <a:r>
              <a:rPr lang="en-US" err="1"/>
              <a:t>ndipsan</a:t>
            </a:r>
            <a:br>
              <a:rPr lang="en-US"/>
            </a:br>
            <a:br>
              <a:rPr lang="en-US"/>
            </a:br>
            <a:r>
              <a:rPr lang="en-US" err="1"/>
              <a:t>Ellauda</a:t>
            </a:r>
            <a:r>
              <a:rPr lang="en-US"/>
              <a:t> </a:t>
            </a:r>
            <a:r>
              <a:rPr lang="en-US" err="1"/>
              <a:t>ut</a:t>
            </a:r>
            <a:r>
              <a:rPr lang="en-US"/>
              <a:t> quo </a:t>
            </a:r>
            <a:r>
              <a:rPr lang="en-US" err="1"/>
              <a:t>voluptat</a:t>
            </a:r>
            <a:r>
              <a:rPr lang="en-US"/>
              <a:t> et </a:t>
            </a:r>
            <a:r>
              <a:rPr lang="en-US" err="1"/>
              <a:t>volectus</a:t>
            </a:r>
            <a:r>
              <a:rPr lang="en-US"/>
              <a:t> </a:t>
            </a:r>
            <a:r>
              <a:rPr lang="en-US" err="1"/>
              <a:t>nos</a:t>
            </a:r>
            <a:r>
              <a:rPr lang="en-US"/>
              <a:t> </a:t>
            </a:r>
            <a:r>
              <a:rPr lang="en-US" err="1"/>
              <a:t>aut</a:t>
            </a:r>
            <a:r>
              <a:rPr lang="en-US"/>
              <a:t> </a:t>
            </a:r>
            <a:r>
              <a:rPr lang="en-US" err="1"/>
              <a:t>quas</a:t>
            </a:r>
            <a:r>
              <a:rPr lang="en-US"/>
              <a:t> </a:t>
            </a:r>
            <a:r>
              <a:rPr lang="en-US" err="1"/>
              <a:t>vellorror</a:t>
            </a:r>
            <a:r>
              <a:rPr lang="en-US"/>
              <a:t> </a:t>
            </a:r>
            <a:r>
              <a:rPr lang="en-US" err="1"/>
              <a:t>aut</a:t>
            </a:r>
            <a:r>
              <a:rPr lang="en-US"/>
              <a:t> re </a:t>
            </a:r>
            <a:r>
              <a:rPr lang="en-US" err="1"/>
              <a:t>quia</a:t>
            </a:r>
            <a:r>
              <a:rPr lang="en-US"/>
              <a:t> </a:t>
            </a:r>
            <a:r>
              <a:rPr lang="en-US" err="1"/>
              <a:t>dolorep</a:t>
            </a:r>
            <a:r>
              <a:rPr lang="en-US"/>
              <a:t> </a:t>
            </a:r>
            <a:r>
              <a:rPr lang="en-US" err="1"/>
              <a:t>ellauda</a:t>
            </a:r>
            <a:r>
              <a:rPr lang="en-US"/>
              <a:t> </a:t>
            </a:r>
            <a:r>
              <a:rPr lang="en-US" err="1"/>
              <a:t>ndipsan</a:t>
            </a:r>
            <a:endParaRPr lang="en-US"/>
          </a:p>
        </p:txBody>
      </p:sp>
      <p:sp>
        <p:nvSpPr>
          <p:cNvPr id="5" name="Text Placeholder 4"/>
          <p:cNvSpPr>
            <a:spLocks noGrp="1"/>
          </p:cNvSpPr>
          <p:nvPr>
            <p:ph type="body" sz="quarter" idx="10" hasCustomPrompt="1"/>
          </p:nvPr>
        </p:nvSpPr>
        <p:spPr>
          <a:xfrm>
            <a:off x="653004" y="815859"/>
            <a:ext cx="9691865" cy="1327151"/>
          </a:xfrm>
          <a:prstGeom prst="rect">
            <a:avLst/>
          </a:prstGeom>
        </p:spPr>
        <p:txBody>
          <a:bodyPr vert="horz"/>
          <a:lstStyle>
            <a:lvl1pPr marL="0" indent="0">
              <a:buNone/>
              <a:defRPr b="1" i="0">
                <a:latin typeface="Arial"/>
                <a:cs typeface="Arial"/>
              </a:defRPr>
            </a:lvl1pPr>
            <a:lvl2pPr marL="609585" indent="0">
              <a:buNone/>
              <a:defRPr/>
            </a:lvl2pPr>
            <a:lvl3pPr marL="1219170" indent="0">
              <a:buNone/>
              <a:defRPr/>
            </a:lvl3pPr>
            <a:lvl4pPr marL="1828754" indent="0">
              <a:buNone/>
              <a:defRPr/>
            </a:lvl4pPr>
            <a:lvl5pPr marL="2438339" indent="0">
              <a:buNone/>
              <a:defRPr/>
            </a:lvl5pPr>
          </a:lstStyle>
          <a:p>
            <a:pPr lvl="0"/>
            <a:r>
              <a:rPr lang="en-US" err="1"/>
              <a:t>Adit</a:t>
            </a:r>
            <a:r>
              <a:rPr lang="en-US"/>
              <a:t> et </a:t>
            </a:r>
            <a:r>
              <a:rPr lang="en-US" err="1"/>
              <a:t>volorpo</a:t>
            </a:r>
            <a:r>
              <a:rPr lang="en-US"/>
              <a:t> </a:t>
            </a:r>
            <a:r>
              <a:rPr lang="en-US" err="1"/>
              <a:t>recatur</a:t>
            </a:r>
            <a:r>
              <a:rPr lang="en-US"/>
              <a:t> sit</a:t>
            </a:r>
          </a:p>
        </p:txBody>
      </p:sp>
    </p:spTree>
    <p:extLst>
      <p:ext uri="{BB962C8B-B14F-4D97-AF65-F5344CB8AC3E}">
        <p14:creationId xmlns:p14="http://schemas.microsoft.com/office/powerpoint/2010/main" val="277137819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Harvard SEAS_Layout1">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9800009" y="5868577"/>
            <a:ext cx="2078724" cy="587047"/>
          </a:xfrm>
          <a:prstGeom prst="rect">
            <a:avLst/>
          </a:prstGeom>
        </p:spPr>
      </p:pic>
      <p:sp>
        <p:nvSpPr>
          <p:cNvPr id="12" name="Rectangle 11"/>
          <p:cNvSpPr/>
          <p:nvPr/>
        </p:nvSpPr>
        <p:spPr>
          <a:xfrm>
            <a:off x="9237352" y="6589131"/>
            <a:ext cx="2954648" cy="284007"/>
          </a:xfrm>
          <a:prstGeom prst="rect">
            <a:avLst/>
          </a:pr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p:nvSpPr>
        <p:spPr>
          <a:xfrm>
            <a:off x="1" y="6441025"/>
            <a:ext cx="9605431" cy="261851"/>
          </a:xfrm>
          <a:prstGeom prst="rect">
            <a:avLst/>
          </a:prstGeom>
          <a:solidFill>
            <a:srgbClr val="50C6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9237354" y="6589130"/>
            <a:ext cx="368077" cy="113745"/>
          </a:xfrm>
          <a:prstGeom prst="rect">
            <a:avLst/>
          </a:prstGeom>
          <a:solidFill>
            <a:srgbClr val="9E12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 name="Text Placeholder 4"/>
          <p:cNvSpPr>
            <a:spLocks noGrp="1"/>
          </p:cNvSpPr>
          <p:nvPr>
            <p:ph type="body" sz="quarter" idx="10" hasCustomPrompt="1"/>
          </p:nvPr>
        </p:nvSpPr>
        <p:spPr>
          <a:xfrm>
            <a:off x="653004" y="815859"/>
            <a:ext cx="9691865" cy="1327151"/>
          </a:xfrm>
          <a:prstGeom prst="rect">
            <a:avLst/>
          </a:prstGeom>
        </p:spPr>
        <p:txBody>
          <a:bodyPr vert="horz"/>
          <a:lstStyle>
            <a:lvl1pPr marL="0" indent="0">
              <a:buNone/>
              <a:defRPr b="1" i="0">
                <a:latin typeface="Arial"/>
                <a:cs typeface="Arial"/>
              </a:defRPr>
            </a:lvl1pPr>
            <a:lvl2pPr marL="609585" indent="0">
              <a:buNone/>
              <a:defRPr/>
            </a:lvl2pPr>
            <a:lvl3pPr marL="1219170" indent="0">
              <a:buNone/>
              <a:defRPr/>
            </a:lvl3pPr>
            <a:lvl4pPr marL="1828754" indent="0">
              <a:buNone/>
              <a:defRPr/>
            </a:lvl4pPr>
            <a:lvl5pPr marL="2438339" indent="0">
              <a:buNone/>
              <a:defRPr/>
            </a:lvl5pPr>
          </a:lstStyle>
          <a:p>
            <a:pPr lvl="0"/>
            <a:r>
              <a:rPr lang="en-US" err="1"/>
              <a:t>Adit</a:t>
            </a:r>
            <a:r>
              <a:rPr lang="en-US"/>
              <a:t> et </a:t>
            </a:r>
            <a:r>
              <a:rPr lang="en-US" err="1"/>
              <a:t>volorpo</a:t>
            </a:r>
            <a:r>
              <a:rPr lang="en-US"/>
              <a:t> </a:t>
            </a:r>
            <a:r>
              <a:rPr lang="en-US" err="1"/>
              <a:t>recatur</a:t>
            </a:r>
            <a:r>
              <a:rPr lang="en-US"/>
              <a:t> sit</a:t>
            </a:r>
          </a:p>
        </p:txBody>
      </p:sp>
    </p:spTree>
    <p:extLst>
      <p:ext uri="{BB962C8B-B14F-4D97-AF65-F5344CB8AC3E}">
        <p14:creationId xmlns:p14="http://schemas.microsoft.com/office/powerpoint/2010/main" val="236519510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arvard SEAS_Layout2">
    <p:spTree>
      <p:nvGrpSpPr>
        <p:cNvPr id="1" name=""/>
        <p:cNvGrpSpPr/>
        <p:nvPr/>
      </p:nvGrpSpPr>
      <p:grpSpPr>
        <a:xfrm>
          <a:off x="0" y="0"/>
          <a:ext cx="0" cy="0"/>
          <a:chOff x="0" y="0"/>
          <a:chExt cx="0" cy="0"/>
        </a:xfrm>
      </p:grpSpPr>
      <p:sp>
        <p:nvSpPr>
          <p:cNvPr id="6" name="Rectangle 5"/>
          <p:cNvSpPr/>
          <p:nvPr/>
        </p:nvSpPr>
        <p:spPr>
          <a:xfrm>
            <a:off x="10924763" y="6589131"/>
            <a:ext cx="1273179" cy="284007"/>
          </a:xfrm>
          <a:prstGeom prst="rect">
            <a:avLst/>
          </a:pr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Rectangle 6"/>
          <p:cNvSpPr/>
          <p:nvPr/>
        </p:nvSpPr>
        <p:spPr>
          <a:xfrm>
            <a:off x="1" y="6441025"/>
            <a:ext cx="11292841" cy="261851"/>
          </a:xfrm>
          <a:prstGeom prst="rect">
            <a:avLst/>
          </a:prstGeom>
          <a:solidFill>
            <a:srgbClr val="50C6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10924764" y="6589130"/>
            <a:ext cx="368077" cy="113745"/>
          </a:xfrm>
          <a:prstGeom prst="rect">
            <a:avLst/>
          </a:prstGeom>
          <a:solidFill>
            <a:srgbClr val="9E12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p:nvPicPr>
        <p:blipFill>
          <a:blip r:embed="rId2"/>
          <a:stretch>
            <a:fillRect/>
          </a:stretch>
        </p:blipFill>
        <p:spPr>
          <a:xfrm>
            <a:off x="11536191" y="5947701"/>
            <a:ext cx="426408" cy="502215"/>
          </a:xfrm>
          <a:prstGeom prst="rect">
            <a:avLst/>
          </a:prstGeom>
        </p:spPr>
      </p:pic>
      <p:sp>
        <p:nvSpPr>
          <p:cNvPr id="13" name="Title 1"/>
          <p:cNvSpPr>
            <a:spLocks noGrp="1"/>
          </p:cNvSpPr>
          <p:nvPr>
            <p:ph type="title" hasCustomPrompt="1"/>
          </p:nvPr>
        </p:nvSpPr>
        <p:spPr>
          <a:xfrm>
            <a:off x="653004" y="1804014"/>
            <a:ext cx="9691864" cy="4340311"/>
          </a:xfrm>
        </p:spPr>
        <p:txBody>
          <a:bodyPr anchor="t">
            <a:normAutofit/>
          </a:bodyPr>
          <a:lstStyle>
            <a:lvl1pPr marL="0" indent="0" algn="l">
              <a:lnSpc>
                <a:spcPts val="3000"/>
              </a:lnSpc>
              <a:spcAft>
                <a:spcPts val="0"/>
              </a:spcAft>
              <a:buClr>
                <a:srgbClr val="9E112E"/>
              </a:buClr>
              <a:buFont typeface="Arial"/>
              <a:buNone/>
              <a:defRPr lang="en-US" sz="2333" b="0" i="0" baseline="0" smtClean="0">
                <a:latin typeface="Arial"/>
                <a:cs typeface="Arial"/>
              </a:defRPr>
            </a:lvl1pPr>
          </a:lstStyle>
          <a:p>
            <a:r>
              <a:rPr lang="en-US" err="1"/>
              <a:t>Ut</a:t>
            </a:r>
            <a:r>
              <a:rPr lang="en-US"/>
              <a:t> quo </a:t>
            </a:r>
            <a:r>
              <a:rPr lang="en-US" err="1"/>
              <a:t>voluptat</a:t>
            </a:r>
            <a:r>
              <a:rPr lang="en-US"/>
              <a:t> et </a:t>
            </a:r>
            <a:r>
              <a:rPr lang="en-US" err="1"/>
              <a:t>volectus</a:t>
            </a:r>
            <a:r>
              <a:rPr lang="en-US"/>
              <a:t> </a:t>
            </a:r>
            <a:r>
              <a:rPr lang="en-US" err="1"/>
              <a:t>nos</a:t>
            </a:r>
            <a:r>
              <a:rPr lang="en-US"/>
              <a:t> </a:t>
            </a:r>
            <a:r>
              <a:rPr lang="en-US" err="1"/>
              <a:t>aut</a:t>
            </a:r>
            <a:r>
              <a:rPr lang="en-US"/>
              <a:t> </a:t>
            </a:r>
            <a:r>
              <a:rPr lang="en-US" err="1"/>
              <a:t>quas</a:t>
            </a:r>
            <a:r>
              <a:rPr lang="en-US"/>
              <a:t> </a:t>
            </a:r>
            <a:r>
              <a:rPr lang="en-US" err="1"/>
              <a:t>vellorror</a:t>
            </a:r>
            <a:r>
              <a:rPr lang="en-US"/>
              <a:t> </a:t>
            </a:r>
            <a:r>
              <a:rPr lang="en-US" err="1"/>
              <a:t>aut</a:t>
            </a:r>
            <a:r>
              <a:rPr lang="en-US"/>
              <a:t> re </a:t>
            </a:r>
            <a:r>
              <a:rPr lang="en-US" err="1"/>
              <a:t>quia</a:t>
            </a:r>
            <a:r>
              <a:rPr lang="en-US"/>
              <a:t> </a:t>
            </a:r>
            <a:r>
              <a:rPr lang="en-US" err="1"/>
              <a:t>dolorep</a:t>
            </a:r>
            <a:r>
              <a:rPr lang="en-US"/>
              <a:t> </a:t>
            </a:r>
            <a:r>
              <a:rPr lang="en-US" err="1"/>
              <a:t>ellauda</a:t>
            </a:r>
            <a:r>
              <a:rPr lang="en-US"/>
              <a:t> </a:t>
            </a:r>
            <a:r>
              <a:rPr lang="en-US" err="1"/>
              <a:t>ndipsan</a:t>
            </a:r>
            <a:r>
              <a:rPr lang="en-US"/>
              <a:t> </a:t>
            </a:r>
            <a:r>
              <a:rPr lang="en-US" err="1"/>
              <a:t>diciam</a:t>
            </a:r>
            <a:r>
              <a:rPr lang="en-US"/>
              <a:t> </a:t>
            </a:r>
            <a:r>
              <a:rPr lang="en-US" err="1"/>
              <a:t>nos</a:t>
            </a:r>
            <a:r>
              <a:rPr lang="en-US"/>
              <a:t> </a:t>
            </a:r>
            <a:r>
              <a:rPr lang="en-US" err="1"/>
              <a:t>nos</a:t>
            </a:r>
            <a:r>
              <a:rPr lang="en-US"/>
              <a:t> </a:t>
            </a:r>
            <a:r>
              <a:rPr lang="en-US" err="1"/>
              <a:t>seni</a:t>
            </a:r>
            <a:r>
              <a:rPr lang="en-US"/>
              <a:t> </a:t>
            </a:r>
            <a:r>
              <a:rPr lang="en-US" err="1"/>
              <a:t>optae</a:t>
            </a:r>
            <a:r>
              <a:rPr lang="en-US"/>
              <a:t> </a:t>
            </a:r>
            <a:r>
              <a:rPr lang="en-US" err="1"/>
              <a:t>venimil</a:t>
            </a:r>
            <a:r>
              <a:rPr lang="en-US"/>
              <a:t> </a:t>
            </a:r>
            <a:r>
              <a:rPr lang="en-US" err="1"/>
              <a:t>illesto</a:t>
            </a:r>
            <a:r>
              <a:rPr lang="en-US"/>
              <a:t> </a:t>
            </a:r>
            <a:r>
              <a:rPr lang="en-US" err="1"/>
              <a:t>ent</a:t>
            </a:r>
            <a:r>
              <a:rPr lang="en-US"/>
              <a:t> </a:t>
            </a:r>
            <a:r>
              <a:rPr lang="en-US" err="1"/>
              <a:t>volectus</a:t>
            </a:r>
            <a:r>
              <a:rPr lang="en-US"/>
              <a:t> </a:t>
            </a:r>
            <a:r>
              <a:rPr lang="en-US" err="1"/>
              <a:t>nos</a:t>
            </a:r>
            <a:r>
              <a:rPr lang="en-US"/>
              <a:t> </a:t>
            </a:r>
            <a:r>
              <a:rPr lang="en-US" err="1"/>
              <a:t>aut</a:t>
            </a:r>
            <a:r>
              <a:rPr lang="en-US"/>
              <a:t> </a:t>
            </a:r>
            <a:r>
              <a:rPr lang="en-US" err="1"/>
              <a:t>quas</a:t>
            </a:r>
            <a:r>
              <a:rPr lang="en-US"/>
              <a:t> </a:t>
            </a:r>
            <a:r>
              <a:rPr lang="en-US" err="1"/>
              <a:t>vellorror</a:t>
            </a:r>
            <a:br>
              <a:rPr lang="en-US"/>
            </a:br>
            <a:br>
              <a:rPr lang="en-US"/>
            </a:br>
            <a:r>
              <a:rPr lang="en-US" err="1"/>
              <a:t>Voluptat</a:t>
            </a:r>
            <a:r>
              <a:rPr lang="en-US"/>
              <a:t> et </a:t>
            </a:r>
            <a:r>
              <a:rPr lang="en-US" err="1"/>
              <a:t>volectus</a:t>
            </a:r>
            <a:r>
              <a:rPr lang="en-US"/>
              <a:t> </a:t>
            </a:r>
            <a:r>
              <a:rPr lang="en-US" err="1"/>
              <a:t>ut</a:t>
            </a:r>
            <a:r>
              <a:rPr lang="en-US"/>
              <a:t> quo </a:t>
            </a:r>
            <a:r>
              <a:rPr lang="en-US" err="1"/>
              <a:t>nos</a:t>
            </a:r>
            <a:r>
              <a:rPr lang="en-US"/>
              <a:t> </a:t>
            </a:r>
            <a:r>
              <a:rPr lang="en-US" err="1"/>
              <a:t>aut</a:t>
            </a:r>
            <a:r>
              <a:rPr lang="en-US"/>
              <a:t> </a:t>
            </a:r>
            <a:r>
              <a:rPr lang="en-US" err="1"/>
              <a:t>quas</a:t>
            </a:r>
            <a:r>
              <a:rPr lang="en-US"/>
              <a:t> </a:t>
            </a:r>
            <a:r>
              <a:rPr lang="en-US" err="1"/>
              <a:t>vellorror</a:t>
            </a:r>
            <a:r>
              <a:rPr lang="en-US"/>
              <a:t> </a:t>
            </a:r>
            <a:r>
              <a:rPr lang="en-US" err="1"/>
              <a:t>aut</a:t>
            </a:r>
            <a:r>
              <a:rPr lang="en-US"/>
              <a:t> re </a:t>
            </a:r>
            <a:r>
              <a:rPr lang="en-US" err="1"/>
              <a:t>quia</a:t>
            </a:r>
            <a:r>
              <a:rPr lang="en-US"/>
              <a:t> </a:t>
            </a:r>
            <a:r>
              <a:rPr lang="en-US" err="1"/>
              <a:t>dolorep</a:t>
            </a:r>
            <a:r>
              <a:rPr lang="en-US"/>
              <a:t> </a:t>
            </a:r>
            <a:r>
              <a:rPr lang="en-US" err="1"/>
              <a:t>ellauda</a:t>
            </a:r>
            <a:r>
              <a:rPr lang="en-US"/>
              <a:t> </a:t>
            </a:r>
            <a:r>
              <a:rPr lang="en-US" err="1"/>
              <a:t>ndipsan</a:t>
            </a:r>
            <a:br>
              <a:rPr lang="en-US"/>
            </a:br>
            <a:br>
              <a:rPr lang="en-US"/>
            </a:br>
            <a:r>
              <a:rPr lang="en-US" err="1"/>
              <a:t>Ellauda</a:t>
            </a:r>
            <a:r>
              <a:rPr lang="en-US"/>
              <a:t> </a:t>
            </a:r>
            <a:r>
              <a:rPr lang="en-US" err="1"/>
              <a:t>ut</a:t>
            </a:r>
            <a:r>
              <a:rPr lang="en-US"/>
              <a:t> quo </a:t>
            </a:r>
            <a:r>
              <a:rPr lang="en-US" err="1"/>
              <a:t>voluptat</a:t>
            </a:r>
            <a:r>
              <a:rPr lang="en-US"/>
              <a:t> et </a:t>
            </a:r>
            <a:r>
              <a:rPr lang="en-US" err="1"/>
              <a:t>volectus</a:t>
            </a:r>
            <a:r>
              <a:rPr lang="en-US"/>
              <a:t> </a:t>
            </a:r>
            <a:r>
              <a:rPr lang="en-US" err="1"/>
              <a:t>nos</a:t>
            </a:r>
            <a:r>
              <a:rPr lang="en-US"/>
              <a:t> </a:t>
            </a:r>
            <a:r>
              <a:rPr lang="en-US" err="1"/>
              <a:t>aut</a:t>
            </a:r>
            <a:r>
              <a:rPr lang="en-US"/>
              <a:t> </a:t>
            </a:r>
            <a:r>
              <a:rPr lang="en-US" err="1"/>
              <a:t>quas</a:t>
            </a:r>
            <a:r>
              <a:rPr lang="en-US"/>
              <a:t> </a:t>
            </a:r>
            <a:r>
              <a:rPr lang="en-US" err="1"/>
              <a:t>vellorror</a:t>
            </a:r>
            <a:r>
              <a:rPr lang="en-US"/>
              <a:t> </a:t>
            </a:r>
            <a:r>
              <a:rPr lang="en-US" err="1"/>
              <a:t>aut</a:t>
            </a:r>
            <a:r>
              <a:rPr lang="en-US"/>
              <a:t> re </a:t>
            </a:r>
            <a:r>
              <a:rPr lang="en-US" err="1"/>
              <a:t>quia</a:t>
            </a:r>
            <a:r>
              <a:rPr lang="en-US"/>
              <a:t> </a:t>
            </a:r>
            <a:r>
              <a:rPr lang="en-US" err="1"/>
              <a:t>dolorep</a:t>
            </a:r>
            <a:r>
              <a:rPr lang="en-US"/>
              <a:t> </a:t>
            </a:r>
            <a:r>
              <a:rPr lang="en-US" err="1"/>
              <a:t>ellauda</a:t>
            </a:r>
            <a:r>
              <a:rPr lang="en-US"/>
              <a:t> </a:t>
            </a:r>
            <a:r>
              <a:rPr lang="en-US" err="1"/>
              <a:t>ndipsan</a:t>
            </a:r>
            <a:endParaRPr lang="en-US"/>
          </a:p>
        </p:txBody>
      </p:sp>
      <p:sp>
        <p:nvSpPr>
          <p:cNvPr id="14" name="Text Placeholder 4"/>
          <p:cNvSpPr>
            <a:spLocks noGrp="1"/>
          </p:cNvSpPr>
          <p:nvPr>
            <p:ph type="body" sz="quarter" idx="10" hasCustomPrompt="1"/>
          </p:nvPr>
        </p:nvSpPr>
        <p:spPr>
          <a:xfrm>
            <a:off x="653004" y="815859"/>
            <a:ext cx="9691865" cy="1327151"/>
          </a:xfrm>
          <a:prstGeom prst="rect">
            <a:avLst/>
          </a:prstGeom>
        </p:spPr>
        <p:txBody>
          <a:bodyPr vert="horz"/>
          <a:lstStyle>
            <a:lvl1pPr marL="0" indent="0">
              <a:buNone/>
              <a:defRPr b="1" i="0">
                <a:latin typeface="Arial"/>
                <a:cs typeface="Arial"/>
              </a:defRPr>
            </a:lvl1pPr>
            <a:lvl2pPr marL="609585" indent="0">
              <a:buNone/>
              <a:defRPr/>
            </a:lvl2pPr>
            <a:lvl3pPr marL="1219170" indent="0">
              <a:buNone/>
              <a:defRPr/>
            </a:lvl3pPr>
            <a:lvl4pPr marL="1828754" indent="0">
              <a:buNone/>
              <a:defRPr/>
            </a:lvl4pPr>
            <a:lvl5pPr marL="2438339" indent="0">
              <a:buNone/>
              <a:defRPr/>
            </a:lvl5pPr>
          </a:lstStyle>
          <a:p>
            <a:pPr lvl="0"/>
            <a:r>
              <a:rPr lang="en-US" err="1"/>
              <a:t>Adit</a:t>
            </a:r>
            <a:r>
              <a:rPr lang="en-US"/>
              <a:t> et </a:t>
            </a:r>
            <a:r>
              <a:rPr lang="en-US" err="1"/>
              <a:t>volorpo</a:t>
            </a:r>
            <a:r>
              <a:rPr lang="en-US"/>
              <a:t> </a:t>
            </a:r>
            <a:r>
              <a:rPr lang="en-US" err="1"/>
              <a:t>recatur</a:t>
            </a:r>
            <a:r>
              <a:rPr lang="en-US"/>
              <a:t> sit</a:t>
            </a:r>
          </a:p>
        </p:txBody>
      </p:sp>
    </p:spTree>
    <p:extLst>
      <p:ext uri="{BB962C8B-B14F-4D97-AF65-F5344CB8AC3E}">
        <p14:creationId xmlns:p14="http://schemas.microsoft.com/office/powerpoint/2010/main" val="256756418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Harvard SEAS_Layout2">
    <p:spTree>
      <p:nvGrpSpPr>
        <p:cNvPr id="1" name=""/>
        <p:cNvGrpSpPr/>
        <p:nvPr/>
      </p:nvGrpSpPr>
      <p:grpSpPr>
        <a:xfrm>
          <a:off x="0" y="0"/>
          <a:ext cx="0" cy="0"/>
          <a:chOff x="0" y="0"/>
          <a:chExt cx="0" cy="0"/>
        </a:xfrm>
      </p:grpSpPr>
      <p:sp>
        <p:nvSpPr>
          <p:cNvPr id="6" name="Rectangle 5"/>
          <p:cNvSpPr/>
          <p:nvPr/>
        </p:nvSpPr>
        <p:spPr>
          <a:xfrm>
            <a:off x="10924763" y="6589131"/>
            <a:ext cx="1273179" cy="284007"/>
          </a:xfrm>
          <a:prstGeom prst="rect">
            <a:avLst/>
          </a:pr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Rectangle 6"/>
          <p:cNvSpPr/>
          <p:nvPr/>
        </p:nvSpPr>
        <p:spPr>
          <a:xfrm>
            <a:off x="1" y="6441025"/>
            <a:ext cx="11292841" cy="261851"/>
          </a:xfrm>
          <a:prstGeom prst="rect">
            <a:avLst/>
          </a:prstGeom>
          <a:solidFill>
            <a:srgbClr val="50C6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10924764" y="6589130"/>
            <a:ext cx="368077" cy="113745"/>
          </a:xfrm>
          <a:prstGeom prst="rect">
            <a:avLst/>
          </a:prstGeom>
          <a:solidFill>
            <a:srgbClr val="9E12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p:nvPicPr>
        <p:blipFill>
          <a:blip r:embed="rId2"/>
          <a:stretch>
            <a:fillRect/>
          </a:stretch>
        </p:blipFill>
        <p:spPr>
          <a:xfrm>
            <a:off x="11536191" y="5947701"/>
            <a:ext cx="426408" cy="502215"/>
          </a:xfrm>
          <a:prstGeom prst="rect">
            <a:avLst/>
          </a:prstGeom>
        </p:spPr>
      </p:pic>
      <p:sp>
        <p:nvSpPr>
          <p:cNvPr id="14" name="Text Placeholder 4"/>
          <p:cNvSpPr>
            <a:spLocks noGrp="1"/>
          </p:cNvSpPr>
          <p:nvPr>
            <p:ph type="body" sz="quarter" idx="10" hasCustomPrompt="1"/>
          </p:nvPr>
        </p:nvSpPr>
        <p:spPr>
          <a:xfrm>
            <a:off x="653004" y="815859"/>
            <a:ext cx="9691865" cy="1327151"/>
          </a:xfrm>
          <a:prstGeom prst="rect">
            <a:avLst/>
          </a:prstGeom>
        </p:spPr>
        <p:txBody>
          <a:bodyPr vert="horz"/>
          <a:lstStyle>
            <a:lvl1pPr marL="0" indent="0">
              <a:buNone/>
              <a:defRPr b="1" i="0">
                <a:latin typeface="Arial"/>
                <a:cs typeface="Arial"/>
              </a:defRPr>
            </a:lvl1pPr>
            <a:lvl2pPr marL="609585" indent="0">
              <a:buNone/>
              <a:defRPr/>
            </a:lvl2pPr>
            <a:lvl3pPr marL="1219170" indent="0">
              <a:buNone/>
              <a:defRPr/>
            </a:lvl3pPr>
            <a:lvl4pPr marL="1828754" indent="0">
              <a:buNone/>
              <a:defRPr/>
            </a:lvl4pPr>
            <a:lvl5pPr marL="2438339" indent="0">
              <a:buNone/>
              <a:defRPr/>
            </a:lvl5pPr>
          </a:lstStyle>
          <a:p>
            <a:pPr lvl="0"/>
            <a:r>
              <a:rPr lang="en-US" err="1"/>
              <a:t>Adit</a:t>
            </a:r>
            <a:r>
              <a:rPr lang="en-US"/>
              <a:t> et </a:t>
            </a:r>
            <a:r>
              <a:rPr lang="en-US" err="1"/>
              <a:t>volorpo</a:t>
            </a:r>
            <a:r>
              <a:rPr lang="en-US"/>
              <a:t> </a:t>
            </a:r>
            <a:r>
              <a:rPr lang="en-US" err="1"/>
              <a:t>recatur</a:t>
            </a:r>
            <a:r>
              <a:rPr lang="en-US"/>
              <a:t> sit</a:t>
            </a:r>
          </a:p>
        </p:txBody>
      </p:sp>
    </p:spTree>
    <p:extLst>
      <p:ext uri="{BB962C8B-B14F-4D97-AF65-F5344CB8AC3E}">
        <p14:creationId xmlns:p14="http://schemas.microsoft.com/office/powerpoint/2010/main" val="117412406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8A99-1C59-2072-CEC0-11D7E6D370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CDCC8-EE9E-C0A9-B80B-505481037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19B0B-8079-25C7-63A7-344FE60C6319}"/>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5" name="Footer Placeholder 4">
            <a:extLst>
              <a:ext uri="{FF2B5EF4-FFF2-40B4-BE49-F238E27FC236}">
                <a16:creationId xmlns:a16="http://schemas.microsoft.com/office/drawing/2014/main" id="{7ECD5780-41F7-2050-4FCA-7211937DB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9493C-0BB4-DEDD-132C-5000246F1BB2}"/>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344570898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C39B-3FE6-DF05-68A9-EAF45020B19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F8811-6B35-22A5-BBDE-930AF3FCC205}"/>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FECCC-CE9B-9FB7-9666-71A41BD98319}"/>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5" name="Footer Placeholder 4">
            <a:extLst>
              <a:ext uri="{FF2B5EF4-FFF2-40B4-BE49-F238E27FC236}">
                <a16:creationId xmlns:a16="http://schemas.microsoft.com/office/drawing/2014/main" id="{424CA934-ABB3-9511-52DA-B6A917030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3ABDF-FB48-EC61-31D7-384A89099B8D}"/>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86347641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AC76-77CA-8180-1963-782F3C601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1B4E2-14F0-AE4A-F79D-4726DA4109F8}"/>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152D2-5978-A8DC-44B1-E5ECAB232936}"/>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1F103-0604-30FA-4532-5915995DBFE5}"/>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6" name="Footer Placeholder 5">
            <a:extLst>
              <a:ext uri="{FF2B5EF4-FFF2-40B4-BE49-F238E27FC236}">
                <a16:creationId xmlns:a16="http://schemas.microsoft.com/office/drawing/2014/main" id="{8D2546D9-F60E-4589-D644-449B099B9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BB9EF-6528-E8ED-1BB4-1A9BDA5C5FE0}"/>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54439135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87FD-0862-9077-3B77-06468B669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6BECEB-8258-4454-05C4-8B01634BAD3C}"/>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3952A-BC95-EFA4-9B59-55193213F27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1566AB-D2A5-1CCC-5E53-C4BC2F7A7B1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0C37E-14D8-76DF-5B7B-6B8CDE980BA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860910-9F46-7A72-4A2A-47AED885D665}"/>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8" name="Footer Placeholder 7">
            <a:extLst>
              <a:ext uri="{FF2B5EF4-FFF2-40B4-BE49-F238E27FC236}">
                <a16:creationId xmlns:a16="http://schemas.microsoft.com/office/drawing/2014/main" id="{A7909E23-4C39-B8D6-8B96-816476F3C5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CDF82-2F8C-7D67-5660-1A68AE472321}"/>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176218312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2689-F0DA-1B04-D22F-0363CB9D8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7A7E07-578D-9C59-411A-DDA47ADE54F4}"/>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4" name="Footer Placeholder 3">
            <a:extLst>
              <a:ext uri="{FF2B5EF4-FFF2-40B4-BE49-F238E27FC236}">
                <a16:creationId xmlns:a16="http://schemas.microsoft.com/office/drawing/2014/main" id="{ABD7F874-A5AB-7934-9905-EA690454E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CDB48-A9B3-8381-499D-B50BE7DA6978}"/>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38579998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57590-1ADA-1A4F-8CA3-9ACC891699AD}"/>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3" name="Footer Placeholder 2">
            <a:extLst>
              <a:ext uri="{FF2B5EF4-FFF2-40B4-BE49-F238E27FC236}">
                <a16:creationId xmlns:a16="http://schemas.microsoft.com/office/drawing/2014/main" id="{BA40A072-4E84-7C96-B9B7-0E4F567BB1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44EDA-E96B-BC7A-0DEC-87DCB73549A5}"/>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16084315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515F-E2E1-6966-1ED3-8B8E19B65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94D88-55D3-15EA-0185-3F0B505A516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7F952E-5CAC-A682-BBE4-5E76EB94970A}"/>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7B97E-FC7E-FF85-3600-F86B6B584319}"/>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6" name="Footer Placeholder 5">
            <a:extLst>
              <a:ext uri="{FF2B5EF4-FFF2-40B4-BE49-F238E27FC236}">
                <a16:creationId xmlns:a16="http://schemas.microsoft.com/office/drawing/2014/main" id="{F75A2D77-ADDD-FF39-24F9-92F89CC43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AF117-5855-912F-676F-9FEE369B0AE0}"/>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426653528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BD26-C613-3134-F1CE-9E518E34A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1D09CB-EB33-83F3-30B3-EE45A582E09F}"/>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11FB400-4A7F-4BC0-B5DE-D25932F1495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0986B-2342-2182-60AE-B8DB15AAC551}"/>
              </a:ext>
            </a:extLst>
          </p:cNvPr>
          <p:cNvSpPr>
            <a:spLocks noGrp="1"/>
          </p:cNvSpPr>
          <p:nvPr>
            <p:ph type="dt" sz="half" idx="10"/>
          </p:nvPr>
        </p:nvSpPr>
        <p:spPr/>
        <p:txBody>
          <a:bodyPr/>
          <a:lstStyle/>
          <a:p>
            <a:fld id="{5CF4D53F-C3B8-E945-9AB2-4C5A8240BCC4}" type="datetimeFigureOut">
              <a:rPr lang="en-US" smtClean="0"/>
              <a:t>5/7/2022</a:t>
            </a:fld>
            <a:endParaRPr lang="en-US"/>
          </a:p>
        </p:txBody>
      </p:sp>
      <p:sp>
        <p:nvSpPr>
          <p:cNvPr id="6" name="Footer Placeholder 5">
            <a:extLst>
              <a:ext uri="{FF2B5EF4-FFF2-40B4-BE49-F238E27FC236}">
                <a16:creationId xmlns:a16="http://schemas.microsoft.com/office/drawing/2014/main" id="{4F2CCACD-3762-F1C3-A375-D022E64AB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750D0-680B-748B-6340-D0086B0114EE}"/>
              </a:ext>
            </a:extLst>
          </p:cNvPr>
          <p:cNvSpPr>
            <a:spLocks noGrp="1"/>
          </p:cNvSpPr>
          <p:nvPr>
            <p:ph type="sldNum" sz="quarter" idx="12"/>
          </p:nvPr>
        </p:nvSpPr>
        <p:spPr/>
        <p:txBody>
          <a:bodyPr/>
          <a:lstStyle/>
          <a:p>
            <a:fld id="{8A8212D8-C855-C849-A1D5-00D5393A9A3E}" type="slidenum">
              <a:rPr lang="en-US" smtClean="0"/>
              <a:t>‹#›</a:t>
            </a:fld>
            <a:endParaRPr lang="en-US"/>
          </a:p>
        </p:txBody>
      </p:sp>
    </p:spTree>
    <p:extLst>
      <p:ext uri="{BB962C8B-B14F-4D97-AF65-F5344CB8AC3E}">
        <p14:creationId xmlns:p14="http://schemas.microsoft.com/office/powerpoint/2010/main" val="105208334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5FD344-0C4A-4D0A-FFBA-06B6884BC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E92F8E-0954-BDBC-46CA-259DA9950C68}"/>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F90A9-0304-FE70-9CFB-E56102BB340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4D53F-C3B8-E945-9AB2-4C5A8240BCC4}" type="datetimeFigureOut">
              <a:rPr lang="en-US" smtClean="0"/>
              <a:t>5/7/2022</a:t>
            </a:fld>
            <a:endParaRPr lang="en-US"/>
          </a:p>
        </p:txBody>
      </p:sp>
      <p:sp>
        <p:nvSpPr>
          <p:cNvPr id="5" name="Footer Placeholder 4">
            <a:extLst>
              <a:ext uri="{FF2B5EF4-FFF2-40B4-BE49-F238E27FC236}">
                <a16:creationId xmlns:a16="http://schemas.microsoft.com/office/drawing/2014/main" id="{DD1E0A60-781C-663A-8ACE-5EF50CE5784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98F73-6785-795F-2692-51E300E110C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12D8-C855-C849-A1D5-00D5393A9A3E}" type="slidenum">
              <a:rPr lang="en-US" smtClean="0"/>
              <a:t>‹#›</a:t>
            </a:fld>
            <a:endParaRPr lang="en-US"/>
          </a:p>
        </p:txBody>
      </p:sp>
    </p:spTree>
    <p:extLst>
      <p:ext uri="{BB962C8B-B14F-4D97-AF65-F5344CB8AC3E}">
        <p14:creationId xmlns:p14="http://schemas.microsoft.com/office/powerpoint/2010/main" val="418306493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ransition spd="slow">
    <p:push dir="u"/>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0B50F2-1199-8397-3D01-5E62DDA4559E}"/>
              </a:ext>
            </a:extLst>
          </p:cNvPr>
          <p:cNvSpPr>
            <a:spLocks noGrp="1"/>
          </p:cNvSpPr>
          <p:nvPr>
            <p:ph type="body" idx="1"/>
          </p:nvPr>
        </p:nvSpPr>
        <p:spPr>
          <a:xfrm>
            <a:off x="887797" y="4585741"/>
            <a:ext cx="10208293" cy="1500187"/>
          </a:xfrm>
        </p:spPr>
        <p:txBody>
          <a:bodyPr anchor="t">
            <a:normAutofit/>
          </a:bodyPr>
          <a:lstStyle/>
          <a:p>
            <a:r>
              <a:rPr lang="en-US" sz="3450"/>
              <a:t>Bennett Hellman, Jeffrey </a:t>
            </a:r>
            <a:r>
              <a:rPr lang="en-US" sz="3450" err="1"/>
              <a:t>Mayolo</a:t>
            </a:r>
            <a:r>
              <a:rPr lang="en-US" sz="3450"/>
              <a:t>, Joseph Zuccarelli</a:t>
            </a:r>
          </a:p>
        </p:txBody>
      </p:sp>
      <p:sp>
        <p:nvSpPr>
          <p:cNvPr id="2" name="Title 1">
            <a:extLst>
              <a:ext uri="{FF2B5EF4-FFF2-40B4-BE49-F238E27FC236}">
                <a16:creationId xmlns:a16="http://schemas.microsoft.com/office/drawing/2014/main" id="{6C94CE5E-6C45-A2D1-434B-45C2051CDB9A}"/>
              </a:ext>
            </a:extLst>
          </p:cNvPr>
          <p:cNvSpPr>
            <a:spLocks noGrp="1"/>
          </p:cNvSpPr>
          <p:nvPr>
            <p:ph type="body" sz="quarter" idx="10"/>
          </p:nvPr>
        </p:nvSpPr>
        <p:spPr>
          <a:xfrm>
            <a:off x="887797" y="2449487"/>
            <a:ext cx="8872769" cy="2136255"/>
          </a:xfrm>
        </p:spPr>
        <p:txBody>
          <a:bodyPr vert="horz" lIns="91440" tIns="45720" rIns="91440" bIns="45720" rtlCol="0" anchor="t">
            <a:normAutofit/>
          </a:bodyPr>
          <a:lstStyle/>
          <a:p>
            <a:pPr>
              <a:spcAft>
                <a:spcPts val="600"/>
              </a:spcAft>
            </a:pPr>
            <a:r>
              <a:rPr lang="en-US" sz="6100"/>
              <a:t>Machine Learning for Medical Diagnosis</a:t>
            </a:r>
            <a:endParaRPr lang="en-US"/>
          </a:p>
        </p:txBody>
      </p:sp>
    </p:spTree>
    <p:extLst>
      <p:ext uri="{BB962C8B-B14F-4D97-AF65-F5344CB8AC3E}">
        <p14:creationId xmlns:p14="http://schemas.microsoft.com/office/powerpoint/2010/main" val="320091746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Modeling (cont.)</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7" name="Content Placeholder 2">
            <a:extLst>
              <a:ext uri="{FF2B5EF4-FFF2-40B4-BE49-F238E27FC236}">
                <a16:creationId xmlns:a16="http://schemas.microsoft.com/office/drawing/2014/main" id="{79C20758-DBC3-8059-97E0-8C50C9D07D45}"/>
              </a:ext>
            </a:extLst>
          </p:cNvPr>
          <p:cNvSpPr txBox="1">
            <a:spLocks/>
          </p:cNvSpPr>
          <p:nvPr/>
        </p:nvSpPr>
        <p:spPr>
          <a:xfrm>
            <a:off x="638504" y="1899697"/>
            <a:ext cx="4521325" cy="3721989"/>
          </a:xfrm>
          <a:prstGeom prst="rect">
            <a:avLst/>
          </a:prstGeom>
        </p:spPr>
        <p:txBody>
          <a:bodyPr vert="horz" lIns="91440" tIns="45720" rIns="91440" bIns="45720"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5400">
              <a:cs typeface="Calibri"/>
            </a:endParaRPr>
          </a:p>
        </p:txBody>
      </p:sp>
      <p:sp>
        <p:nvSpPr>
          <p:cNvPr id="9" name="Content Placeholder 2">
            <a:extLst>
              <a:ext uri="{FF2B5EF4-FFF2-40B4-BE49-F238E27FC236}">
                <a16:creationId xmlns:a16="http://schemas.microsoft.com/office/drawing/2014/main" id="{7BB667BD-E47E-3CC3-3BC8-BDF3FF2F15EC}"/>
              </a:ext>
            </a:extLst>
          </p:cNvPr>
          <p:cNvSpPr txBox="1">
            <a:spLocks/>
          </p:cNvSpPr>
          <p:nvPr/>
        </p:nvSpPr>
        <p:spPr>
          <a:xfrm>
            <a:off x="1491343" y="1905279"/>
            <a:ext cx="9786882" cy="3483149"/>
          </a:xfrm>
          <a:prstGeom prst="rect">
            <a:avLst/>
          </a:prstGeom>
        </p:spPr>
        <p:txBody>
          <a:bodyPr vert="horz" lIns="91440" tIns="45720" rIns="91440" bIns="45720"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u="sng">
                <a:cs typeface="Calibri"/>
              </a:rPr>
              <a:t>Model 0</a:t>
            </a:r>
            <a:r>
              <a:rPr lang="en-US" sz="3600">
                <a:cs typeface="Calibri"/>
              </a:rPr>
              <a:t>: DenseNet121 (Multi-Class Classification)</a:t>
            </a:r>
          </a:p>
          <a:p>
            <a:pPr marL="0" indent="0">
              <a:buNone/>
            </a:pPr>
            <a:r>
              <a:rPr lang="en-US" sz="3600" u="sng">
                <a:cs typeface="Calibri"/>
              </a:rPr>
              <a:t>Model 1</a:t>
            </a:r>
            <a:r>
              <a:rPr lang="en-US" sz="3600">
                <a:cs typeface="Calibri"/>
              </a:rPr>
              <a:t>: DenseNet121 (Binary Classification)</a:t>
            </a:r>
          </a:p>
          <a:p>
            <a:pPr marL="0" indent="0">
              <a:buNone/>
            </a:pPr>
            <a:r>
              <a:rPr lang="en-US" sz="3600" u="sng">
                <a:cs typeface="Calibri"/>
              </a:rPr>
              <a:t>Model 2</a:t>
            </a:r>
            <a:r>
              <a:rPr lang="en-US" sz="3600">
                <a:cs typeface="Calibri"/>
              </a:rPr>
              <a:t>: DenseNet169 (Binary Classification)</a:t>
            </a:r>
          </a:p>
          <a:p>
            <a:pPr marL="0" indent="0">
              <a:buNone/>
            </a:pPr>
            <a:r>
              <a:rPr lang="en-US" sz="3600" u="sng">
                <a:cs typeface="Calibri"/>
              </a:rPr>
              <a:t>Model 3</a:t>
            </a:r>
            <a:r>
              <a:rPr lang="en-US" sz="3600">
                <a:cs typeface="Calibri"/>
              </a:rPr>
              <a:t>: EfficientNet-B0 (Binary Classification)</a:t>
            </a:r>
          </a:p>
          <a:p>
            <a:pPr marL="0" indent="0">
              <a:buNone/>
            </a:pPr>
            <a:r>
              <a:rPr lang="en-US" sz="3600" u="sng">
                <a:cs typeface="Calibri"/>
              </a:rPr>
              <a:t>Model 4</a:t>
            </a:r>
            <a:r>
              <a:rPr lang="en-US" sz="3600">
                <a:cs typeface="Calibri"/>
              </a:rPr>
              <a:t>:</a:t>
            </a:r>
            <a:r>
              <a:rPr lang="en-US" sz="3600" dirty="0">
                <a:cs typeface="Calibri"/>
              </a:rPr>
              <a:t>Deep Steganography</a:t>
            </a:r>
            <a:endParaRPr lang="en-US" sz="3600">
              <a:cs typeface="Calibri"/>
            </a:endParaRPr>
          </a:p>
        </p:txBody>
      </p:sp>
    </p:spTree>
    <p:extLst>
      <p:ext uri="{BB962C8B-B14F-4D97-AF65-F5344CB8AC3E}">
        <p14:creationId xmlns:p14="http://schemas.microsoft.com/office/powerpoint/2010/main" val="77556734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700260" y="61756"/>
            <a:ext cx="10364451" cy="1596177"/>
          </a:xfrm>
        </p:spPr>
        <p:txBody>
          <a:bodyPr>
            <a:normAutofit/>
          </a:bodyPr>
          <a:lstStyle/>
          <a:p>
            <a:pPr algn="ctr"/>
            <a:r>
              <a:rPr lang="en-US" sz="4000" b="1">
                <a:cs typeface="Calibri"/>
              </a:rPr>
              <a:t>Results</a:t>
            </a:r>
            <a:endParaRPr lang="en-US" sz="4000" b="1">
              <a:cs typeface="Calibri Light" panose="020F0302020204030204"/>
            </a:endParaRPr>
          </a:p>
        </p:txBody>
      </p:sp>
      <p:pic>
        <p:nvPicPr>
          <p:cNvPr id="6" name="Picture 5" descr="Chart, line chart&#10;&#10;Description automatically generated">
            <a:extLst>
              <a:ext uri="{FF2B5EF4-FFF2-40B4-BE49-F238E27FC236}">
                <a16:creationId xmlns:a16="http://schemas.microsoft.com/office/drawing/2014/main" id="{648A6714-8EED-81ED-54F2-7F1420715913}"/>
              </a:ext>
            </a:extLst>
          </p:cNvPr>
          <p:cNvPicPr>
            <a:picLocks noChangeAspect="1"/>
          </p:cNvPicPr>
          <p:nvPr/>
        </p:nvPicPr>
        <p:blipFill>
          <a:blip r:embed="rId4"/>
          <a:stretch>
            <a:fillRect/>
          </a:stretch>
        </p:blipFill>
        <p:spPr>
          <a:xfrm>
            <a:off x="3564909" y="1994509"/>
            <a:ext cx="4190771" cy="3855198"/>
          </a:xfrm>
          <a:prstGeom prst="rect">
            <a:avLst/>
          </a:prstGeom>
        </p:spPr>
      </p:pic>
      <p:pic>
        <p:nvPicPr>
          <p:cNvPr id="8" name="Picture 7" descr="Chart, line chart&#10;&#10;Description automatically generated">
            <a:extLst>
              <a:ext uri="{FF2B5EF4-FFF2-40B4-BE49-F238E27FC236}">
                <a16:creationId xmlns:a16="http://schemas.microsoft.com/office/drawing/2014/main" id="{1726C53F-B7AF-100E-2949-8C39C0CD25F2}"/>
              </a:ext>
            </a:extLst>
          </p:cNvPr>
          <p:cNvPicPr>
            <a:picLocks noChangeAspect="1"/>
          </p:cNvPicPr>
          <p:nvPr/>
        </p:nvPicPr>
        <p:blipFill>
          <a:blip r:embed="rId5"/>
          <a:stretch>
            <a:fillRect/>
          </a:stretch>
        </p:blipFill>
        <p:spPr>
          <a:xfrm>
            <a:off x="7963154" y="1994509"/>
            <a:ext cx="4190771" cy="3754545"/>
          </a:xfrm>
          <a:prstGeom prst="rect">
            <a:avLst/>
          </a:prstGeom>
        </p:spPr>
      </p:pic>
      <p:sp>
        <p:nvSpPr>
          <p:cNvPr id="9" name="TextBox 8">
            <a:extLst>
              <a:ext uri="{FF2B5EF4-FFF2-40B4-BE49-F238E27FC236}">
                <a16:creationId xmlns:a16="http://schemas.microsoft.com/office/drawing/2014/main" id="{96A5F61C-48E8-929D-C436-037497E5C6DF}"/>
              </a:ext>
            </a:extLst>
          </p:cNvPr>
          <p:cNvSpPr txBox="1"/>
          <p:nvPr/>
        </p:nvSpPr>
        <p:spPr>
          <a:xfrm>
            <a:off x="523277" y="1502437"/>
            <a:ext cx="2518354" cy="369332"/>
          </a:xfrm>
          <a:prstGeom prst="rect">
            <a:avLst/>
          </a:prstGeom>
          <a:noFill/>
        </p:spPr>
        <p:txBody>
          <a:bodyPr wrap="square" rtlCol="0">
            <a:spAutoFit/>
          </a:bodyPr>
          <a:lstStyle/>
          <a:p>
            <a:r>
              <a:rPr lang="en-US" i="1"/>
              <a:t>Model 0 (DenseNet121)</a:t>
            </a:r>
          </a:p>
        </p:txBody>
      </p:sp>
      <p:sp>
        <p:nvSpPr>
          <p:cNvPr id="10" name="TextBox 9">
            <a:extLst>
              <a:ext uri="{FF2B5EF4-FFF2-40B4-BE49-F238E27FC236}">
                <a16:creationId xmlns:a16="http://schemas.microsoft.com/office/drawing/2014/main" id="{161A7415-0C39-F701-6C5F-FD11C4FB7D6D}"/>
              </a:ext>
            </a:extLst>
          </p:cNvPr>
          <p:cNvSpPr txBox="1"/>
          <p:nvPr/>
        </p:nvSpPr>
        <p:spPr>
          <a:xfrm>
            <a:off x="4623309" y="1473267"/>
            <a:ext cx="2518354" cy="369332"/>
          </a:xfrm>
          <a:prstGeom prst="rect">
            <a:avLst/>
          </a:prstGeom>
          <a:noFill/>
        </p:spPr>
        <p:txBody>
          <a:bodyPr wrap="square" rtlCol="0">
            <a:spAutoFit/>
          </a:bodyPr>
          <a:lstStyle/>
          <a:p>
            <a:r>
              <a:rPr lang="en-US" i="1"/>
              <a:t>Model 1 (DenseNet121)</a:t>
            </a:r>
          </a:p>
        </p:txBody>
      </p:sp>
      <p:sp>
        <p:nvSpPr>
          <p:cNvPr id="11" name="TextBox 10">
            <a:extLst>
              <a:ext uri="{FF2B5EF4-FFF2-40B4-BE49-F238E27FC236}">
                <a16:creationId xmlns:a16="http://schemas.microsoft.com/office/drawing/2014/main" id="{35FD2776-4000-69AA-0C19-D522177642D0}"/>
              </a:ext>
            </a:extLst>
          </p:cNvPr>
          <p:cNvSpPr txBox="1"/>
          <p:nvPr/>
        </p:nvSpPr>
        <p:spPr>
          <a:xfrm>
            <a:off x="8896463" y="1473267"/>
            <a:ext cx="2518354" cy="369332"/>
          </a:xfrm>
          <a:prstGeom prst="rect">
            <a:avLst/>
          </a:prstGeom>
          <a:noFill/>
        </p:spPr>
        <p:txBody>
          <a:bodyPr wrap="square" rtlCol="0">
            <a:spAutoFit/>
          </a:bodyPr>
          <a:lstStyle/>
          <a:p>
            <a:r>
              <a:rPr lang="en-US" i="1"/>
              <a:t>Model 2 (DenseNet169)</a:t>
            </a:r>
          </a:p>
        </p:txBody>
      </p:sp>
      <p:sp>
        <p:nvSpPr>
          <p:cNvPr id="14" name="Content Placeholder 2">
            <a:extLst>
              <a:ext uri="{FF2B5EF4-FFF2-40B4-BE49-F238E27FC236}">
                <a16:creationId xmlns:a16="http://schemas.microsoft.com/office/drawing/2014/main" id="{83F7112A-A642-4A56-B535-F647D59A4A87}"/>
              </a:ext>
            </a:extLst>
          </p:cNvPr>
          <p:cNvSpPr txBox="1">
            <a:spLocks/>
          </p:cNvSpPr>
          <p:nvPr/>
        </p:nvSpPr>
        <p:spPr>
          <a:xfrm>
            <a:off x="353806" y="2143073"/>
            <a:ext cx="2857297" cy="3380861"/>
          </a:xfrm>
          <a:prstGeom prst="rect">
            <a:avLst/>
          </a:prstGeom>
        </p:spPr>
        <p:txBody>
          <a:bodyPr vert="horz" lIns="91440" tIns="45720" rIns="91440" bIns="4572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cs typeface="Calibri"/>
              </a:rPr>
              <a:t>F1 Score (Infiltration): 0.00</a:t>
            </a:r>
          </a:p>
          <a:p>
            <a:pPr marL="0" indent="0">
              <a:buNone/>
            </a:pPr>
            <a:r>
              <a:rPr lang="en-US" sz="1600">
                <a:cs typeface="Calibri"/>
              </a:rPr>
              <a:t>F1 Score (Effusion): 0.17</a:t>
            </a:r>
          </a:p>
          <a:p>
            <a:pPr marL="0" indent="0">
              <a:buNone/>
            </a:pPr>
            <a:r>
              <a:rPr lang="en-US" sz="1600">
                <a:cs typeface="Calibri"/>
              </a:rPr>
              <a:t>F1 Score (Atelectasis): 0.00</a:t>
            </a:r>
          </a:p>
          <a:p>
            <a:pPr marL="0" indent="0">
              <a:buNone/>
            </a:pPr>
            <a:r>
              <a:rPr lang="en-US" sz="1600">
                <a:cs typeface="Calibri"/>
              </a:rPr>
              <a:t>F1 Score (Mass): 0.00</a:t>
            </a:r>
          </a:p>
          <a:p>
            <a:pPr marL="0" indent="0">
              <a:buNone/>
            </a:pPr>
            <a:r>
              <a:rPr lang="en-US" sz="1600">
                <a:cs typeface="Calibri"/>
              </a:rPr>
              <a:t>F1 Score (Nodule): 0.00</a:t>
            </a:r>
          </a:p>
          <a:p>
            <a:pPr marL="0" indent="0">
              <a:buNone/>
            </a:pPr>
            <a:endParaRPr lang="en-US" sz="1600">
              <a:cs typeface="Calibri"/>
            </a:endParaRPr>
          </a:p>
        </p:txBody>
      </p:sp>
    </p:spTree>
    <p:extLst>
      <p:ext uri="{BB962C8B-B14F-4D97-AF65-F5344CB8AC3E}">
        <p14:creationId xmlns:p14="http://schemas.microsoft.com/office/powerpoint/2010/main" val="30003799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700260" y="138054"/>
            <a:ext cx="10364451" cy="1596177"/>
          </a:xfrm>
        </p:spPr>
        <p:txBody>
          <a:bodyPr>
            <a:normAutofit/>
          </a:bodyPr>
          <a:lstStyle/>
          <a:p>
            <a:pPr algn="ctr"/>
            <a:r>
              <a:rPr lang="en-US" sz="4000" b="1">
                <a:cs typeface="Calibri"/>
              </a:rPr>
              <a:t>Results</a:t>
            </a:r>
            <a:endParaRPr lang="en-US" sz="4000" b="1">
              <a:cs typeface="Calibri Light" panose="020F0302020204030204"/>
            </a:endParaRPr>
          </a:p>
        </p:txBody>
      </p:sp>
      <p:sp>
        <p:nvSpPr>
          <p:cNvPr id="10" name="TextBox 9">
            <a:extLst>
              <a:ext uri="{FF2B5EF4-FFF2-40B4-BE49-F238E27FC236}">
                <a16:creationId xmlns:a16="http://schemas.microsoft.com/office/drawing/2014/main" id="{161A7415-0C39-F701-6C5F-FD11C4FB7D6D}"/>
              </a:ext>
            </a:extLst>
          </p:cNvPr>
          <p:cNvSpPr txBox="1"/>
          <p:nvPr/>
        </p:nvSpPr>
        <p:spPr>
          <a:xfrm>
            <a:off x="4623308" y="1473267"/>
            <a:ext cx="2681005" cy="369332"/>
          </a:xfrm>
          <a:prstGeom prst="rect">
            <a:avLst/>
          </a:prstGeom>
          <a:noFill/>
        </p:spPr>
        <p:txBody>
          <a:bodyPr wrap="square" rtlCol="0">
            <a:spAutoFit/>
          </a:bodyPr>
          <a:lstStyle/>
          <a:p>
            <a:r>
              <a:rPr lang="en-US" i="1"/>
              <a:t>Model 3 (EfficientNet-B0)</a:t>
            </a:r>
          </a:p>
        </p:txBody>
      </p:sp>
    </p:spTree>
    <p:extLst>
      <p:ext uri="{BB962C8B-B14F-4D97-AF65-F5344CB8AC3E}">
        <p14:creationId xmlns:p14="http://schemas.microsoft.com/office/powerpoint/2010/main" val="37064484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700260" y="138054"/>
            <a:ext cx="10364451" cy="1596177"/>
          </a:xfrm>
        </p:spPr>
        <p:txBody>
          <a:bodyPr>
            <a:normAutofit/>
          </a:bodyPr>
          <a:lstStyle/>
          <a:p>
            <a:pPr algn="ctr"/>
            <a:r>
              <a:rPr lang="en-US" sz="4000" b="1">
                <a:cs typeface="Calibri"/>
              </a:rPr>
              <a:t>Results</a:t>
            </a:r>
            <a:endParaRPr lang="en-US" sz="4000" b="1">
              <a:cs typeface="Calibri Light" panose="020F0302020204030204"/>
            </a:endParaRPr>
          </a:p>
        </p:txBody>
      </p:sp>
      <p:sp>
        <p:nvSpPr>
          <p:cNvPr id="10" name="TextBox 9">
            <a:extLst>
              <a:ext uri="{FF2B5EF4-FFF2-40B4-BE49-F238E27FC236}">
                <a16:creationId xmlns:a16="http://schemas.microsoft.com/office/drawing/2014/main" id="{161A7415-0C39-F701-6C5F-FD11C4FB7D6D}"/>
              </a:ext>
            </a:extLst>
          </p:cNvPr>
          <p:cNvSpPr txBox="1"/>
          <p:nvPr/>
        </p:nvSpPr>
        <p:spPr>
          <a:xfrm>
            <a:off x="4298613" y="1451594"/>
            <a:ext cx="3167743" cy="369332"/>
          </a:xfrm>
          <a:prstGeom prst="rect">
            <a:avLst/>
          </a:prstGeom>
          <a:noFill/>
        </p:spPr>
        <p:txBody>
          <a:bodyPr wrap="square" rtlCol="0">
            <a:spAutoFit/>
          </a:bodyPr>
          <a:lstStyle/>
          <a:p>
            <a:r>
              <a:rPr lang="en-US" i="1"/>
              <a:t>Model 4 (</a:t>
            </a:r>
            <a:r>
              <a:rPr lang="en-US" i="1" dirty="0"/>
              <a:t>Deep Steganography</a:t>
            </a:r>
            <a:r>
              <a:rPr lang="en-US" i="1"/>
              <a:t>)</a:t>
            </a:r>
          </a:p>
        </p:txBody>
      </p:sp>
    </p:spTree>
    <p:extLst>
      <p:ext uri="{BB962C8B-B14F-4D97-AF65-F5344CB8AC3E}">
        <p14:creationId xmlns:p14="http://schemas.microsoft.com/office/powerpoint/2010/main" val="667361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2"/>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Discussion</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6" name="Content Placeholder 2">
            <a:extLst>
              <a:ext uri="{FF2B5EF4-FFF2-40B4-BE49-F238E27FC236}">
                <a16:creationId xmlns:a16="http://schemas.microsoft.com/office/drawing/2014/main" id="{0297AC29-1110-A891-42A9-3E27A9FBB6EF}"/>
              </a:ext>
            </a:extLst>
          </p:cNvPr>
          <p:cNvSpPr txBox="1">
            <a:spLocks/>
          </p:cNvSpPr>
          <p:nvPr/>
        </p:nvSpPr>
        <p:spPr>
          <a:xfrm>
            <a:off x="638504" y="1688210"/>
            <a:ext cx="5882039" cy="4353815"/>
          </a:xfrm>
          <a:prstGeom prst="rect">
            <a:avLst/>
          </a:prstGeom>
        </p:spPr>
        <p:txBody>
          <a:bodyPr vert="horz" lIns="91440" tIns="45720" rIns="91440" bIns="4572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Recommended Model: </a:t>
            </a:r>
            <a:r>
              <a:rPr lang="en-US" b="1">
                <a:cs typeface="Calibri"/>
              </a:rPr>
              <a:t>Model 3 (EfficientNet-B0)</a:t>
            </a:r>
          </a:p>
          <a:p>
            <a:r>
              <a:rPr lang="en-US">
                <a:cs typeface="Calibri"/>
              </a:rPr>
              <a:t>Future Work</a:t>
            </a:r>
          </a:p>
          <a:p>
            <a:pPr lvl="1"/>
            <a:r>
              <a:rPr lang="en-US">
                <a:cs typeface="Calibri"/>
              </a:rPr>
              <a:t>More images, More training, Use of other CNN architectures</a:t>
            </a:r>
          </a:p>
          <a:p>
            <a:r>
              <a:rPr lang="en-US">
                <a:cs typeface="Calibri"/>
              </a:rPr>
              <a:t>Limitations</a:t>
            </a:r>
          </a:p>
          <a:p>
            <a:pPr lvl="1"/>
            <a:r>
              <a:rPr lang="en-US">
                <a:cs typeface="Calibri"/>
              </a:rPr>
              <a:t>Project time constraints, Computation power</a:t>
            </a:r>
          </a:p>
          <a:p>
            <a:pPr marL="457189" lvl="1" indent="0">
              <a:buNone/>
            </a:pPr>
            <a:endParaRPr lang="en-US">
              <a:cs typeface="Calibri"/>
            </a:endParaRPr>
          </a:p>
        </p:txBody>
      </p:sp>
      <p:pic>
        <p:nvPicPr>
          <p:cNvPr id="7172" name="Picture 4" descr="11 Data Science Careers That Are Shaping the Future">
            <a:extLst>
              <a:ext uri="{FF2B5EF4-FFF2-40B4-BE49-F238E27FC236}">
                <a16:creationId xmlns:a16="http://schemas.microsoft.com/office/drawing/2014/main" id="{9EBE0E3A-7C25-CB62-5D80-86503E0D4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387" y="1711564"/>
            <a:ext cx="4713109" cy="32008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836580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2"/>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References</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6" name="Content Placeholder 2">
            <a:extLst>
              <a:ext uri="{FF2B5EF4-FFF2-40B4-BE49-F238E27FC236}">
                <a16:creationId xmlns:a16="http://schemas.microsoft.com/office/drawing/2014/main" id="{1A7E323B-E521-BC45-1D2B-3A60F3F6EE75}"/>
              </a:ext>
            </a:extLst>
          </p:cNvPr>
          <p:cNvSpPr txBox="1">
            <a:spLocks/>
          </p:cNvSpPr>
          <p:nvPr/>
        </p:nvSpPr>
        <p:spPr>
          <a:xfrm>
            <a:off x="638504" y="1305399"/>
            <a:ext cx="10914992" cy="4504420"/>
          </a:xfrm>
          <a:prstGeom prst="rect">
            <a:avLst/>
          </a:prstGeom>
        </p:spPr>
        <p:txBody>
          <a:bodyPr vert="horz" lIns="91440" tIns="45720" rIns="91440" bIns="45720"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a:t>[1] Igor </a:t>
            </a:r>
            <a:r>
              <a:rPr lang="en-US" sz="1600" err="1"/>
              <a:t>Kononenko</a:t>
            </a:r>
            <a:r>
              <a:rPr lang="en-US" sz="1600"/>
              <a:t>. “Machine Learning for Medical Diagnosis: History, State of the Art and Perspective”. In: </a:t>
            </a:r>
            <a:r>
              <a:rPr lang="en-US" sz="1600" i="1"/>
              <a:t>Artificial Intelligence in Medicine</a:t>
            </a:r>
            <a:r>
              <a:rPr lang="en-US" sz="1600"/>
              <a:t> 23.1 (2001), pp. 89–109.</a:t>
            </a:r>
            <a:br>
              <a:rPr lang="en-US" sz="1600"/>
            </a:br>
            <a:r>
              <a:rPr lang="en-US" sz="1600"/>
              <a:t>[2] </a:t>
            </a:r>
            <a:r>
              <a:rPr lang="en-US" sz="1600" err="1"/>
              <a:t>Xiaosong</a:t>
            </a:r>
            <a:r>
              <a:rPr lang="en-US" sz="1600"/>
              <a:t> Wang et al. “Chestx-ray8: Hospital-scale Chest X-ray Database and Benchmarks on Weakly-Supervised Classification and Localization of Common Thorax Diseases”. In: </a:t>
            </a:r>
            <a:r>
              <a:rPr lang="en-US" sz="1600" i="1"/>
              <a:t>Proceedings of the IEEE Conference on Computer Vision and Pattern Recognition</a:t>
            </a:r>
            <a:r>
              <a:rPr lang="en-US" sz="1600"/>
              <a:t>. (2017), pp. 2097–2106.</a:t>
            </a:r>
          </a:p>
          <a:p>
            <a:pPr marL="0" indent="0">
              <a:lnSpc>
                <a:spcPct val="100000"/>
              </a:lnSpc>
              <a:buNone/>
            </a:pPr>
            <a:r>
              <a:rPr lang="en-US" sz="1600"/>
              <a:t>[3] </a:t>
            </a:r>
            <a:r>
              <a:rPr lang="en-US" sz="1600" err="1"/>
              <a:t>Mikołajczyk</a:t>
            </a:r>
            <a:r>
              <a:rPr lang="en-US" sz="1600"/>
              <a:t>, A., &amp; </a:t>
            </a:r>
            <a:r>
              <a:rPr lang="en-US" sz="1600" err="1"/>
              <a:t>Grochowski</a:t>
            </a:r>
            <a:r>
              <a:rPr lang="en-US" sz="1600"/>
              <a:t>, M. "Data Augmentation for Improving Deep Learning in Image Classification Problem." In: </a:t>
            </a:r>
            <a:r>
              <a:rPr lang="en-US" sz="1600" i="1"/>
              <a:t>2018 International Interdisciplinary PhD Workshop (</a:t>
            </a:r>
            <a:r>
              <a:rPr lang="en-US" sz="1600" i="1" err="1"/>
              <a:t>IIPhDW</a:t>
            </a:r>
            <a:r>
              <a:rPr lang="en-US" sz="1600" i="1"/>
              <a:t>). </a:t>
            </a:r>
            <a:r>
              <a:rPr lang="en-US" sz="1600"/>
              <a:t>(2018), pp. 117-122.</a:t>
            </a:r>
            <a:br>
              <a:rPr lang="en-US" sz="1600"/>
            </a:br>
            <a:r>
              <a:rPr lang="en-US" sz="1600"/>
              <a:t>[4] Huang, G., Liu, Z., Van Der </a:t>
            </a:r>
            <a:r>
              <a:rPr lang="en-US" sz="1600" err="1"/>
              <a:t>Maaten</a:t>
            </a:r>
            <a:r>
              <a:rPr lang="en-US" sz="1600"/>
              <a:t>, L., &amp; Weinberger, K. Q. "Densely Connected Convolutional Networks." In: </a:t>
            </a:r>
            <a:r>
              <a:rPr lang="en-US" sz="1600" i="1"/>
              <a:t>Proceedings of the IEEE Conference on Computer Vision and Pattern Recognition</a:t>
            </a:r>
            <a:r>
              <a:rPr lang="en-US" sz="1600"/>
              <a:t>. (2017), pp. 4700-4708.</a:t>
            </a:r>
            <a:br>
              <a:rPr lang="en-US" sz="1600"/>
            </a:br>
            <a:r>
              <a:rPr lang="en-US" sz="1600"/>
              <a:t>[5] Singhal, Gaurav. "Introduction to </a:t>
            </a:r>
            <a:r>
              <a:rPr lang="en-US" sz="1600" err="1"/>
              <a:t>DenseNet</a:t>
            </a:r>
            <a:r>
              <a:rPr lang="en-US" sz="1600"/>
              <a:t> with TensorFlow." In: </a:t>
            </a:r>
            <a:r>
              <a:rPr lang="en-US" sz="1600" i="1"/>
              <a:t>Plural Insights</a:t>
            </a:r>
            <a:r>
              <a:rPr lang="en-US" sz="1600"/>
              <a:t>. (2020).</a:t>
            </a:r>
            <a:br>
              <a:rPr lang="en-US" sz="1600"/>
            </a:br>
            <a:r>
              <a:rPr lang="en-US" sz="1600"/>
              <a:t>[6] Tan, M., &amp; Le, Q. "</a:t>
            </a:r>
            <a:r>
              <a:rPr lang="en-US" sz="1600" err="1"/>
              <a:t>Efficientnet</a:t>
            </a:r>
            <a:r>
              <a:rPr lang="en-US" sz="1600"/>
              <a:t>: Rethinking Model Scaling for Convolutional Neural Networks." In: </a:t>
            </a:r>
            <a:r>
              <a:rPr lang="en-US" sz="1600" i="1"/>
              <a:t>International Conference on Machine Learning</a:t>
            </a:r>
            <a:r>
              <a:rPr lang="en-US" sz="1600"/>
              <a:t>. (2019), pp. 6105-6114.</a:t>
            </a:r>
            <a:br>
              <a:rPr lang="en-US" sz="1600"/>
            </a:br>
            <a:r>
              <a:rPr lang="en-US" sz="1600"/>
              <a:t>[7] Tan, M., &amp; Le, Q. "</a:t>
            </a:r>
            <a:r>
              <a:rPr lang="en-US" sz="1600" err="1"/>
              <a:t>EfficientNet</a:t>
            </a:r>
            <a:r>
              <a:rPr lang="en-US" sz="1600"/>
              <a:t>: Improving Accuracy and Efficiency through </a:t>
            </a:r>
            <a:r>
              <a:rPr lang="en-US" sz="1600" err="1"/>
              <a:t>AutoML</a:t>
            </a:r>
            <a:r>
              <a:rPr lang="en-US" sz="1600"/>
              <a:t> and Model Scaling." In: </a:t>
            </a:r>
            <a:r>
              <a:rPr lang="en-US" sz="1600" i="1"/>
              <a:t>Google AI Blog</a:t>
            </a:r>
            <a:r>
              <a:rPr lang="en-US" sz="1600"/>
              <a:t>. (2019).</a:t>
            </a:r>
          </a:p>
          <a:p>
            <a:pPr marL="0" indent="0">
              <a:lnSpc>
                <a:spcPct val="100000"/>
              </a:lnSpc>
              <a:buNone/>
            </a:pPr>
            <a:r>
              <a:rPr lang="en-US" sz="1600"/>
              <a:t>[8] Tiu, </a:t>
            </a:r>
            <a:r>
              <a:rPr lang="en-US" sz="1600" err="1"/>
              <a:t>Ekin</a:t>
            </a:r>
            <a:r>
              <a:rPr lang="en-US" sz="1600"/>
              <a:t>. "Understanding Contrastive Learning." In: *Towards Data Science*. (2021).</a:t>
            </a:r>
            <a:br>
              <a:rPr lang="en-US" sz="1600"/>
            </a:br>
            <a:r>
              <a:rPr lang="en-US" sz="1600"/>
              <a:t>[9] "Classification: ROC Curve and AUC." In: </a:t>
            </a:r>
            <a:r>
              <a:rPr lang="en-US" sz="1600" i="1"/>
              <a:t>Google AI Blog</a:t>
            </a:r>
            <a:r>
              <a:rPr lang="en-US" sz="1600"/>
              <a:t>. (2020).</a:t>
            </a:r>
            <a:br>
              <a:rPr lang="en-US" sz="1600"/>
            </a:br>
            <a:r>
              <a:rPr lang="en-US" sz="1600"/>
              <a:t>[10] Satya Mallick. “Transfer Learning for Medical Images”. In: </a:t>
            </a:r>
            <a:r>
              <a:rPr lang="en-US" sz="1600" i="1" err="1"/>
              <a:t>LearnOpenCV</a:t>
            </a:r>
            <a:r>
              <a:rPr lang="en-US" sz="1600"/>
              <a:t> (2021). 4</a:t>
            </a:r>
          </a:p>
          <a:p>
            <a:pPr marL="0" indent="0">
              <a:lnSpc>
                <a:spcPct val="100000"/>
              </a:lnSpc>
              <a:buNone/>
            </a:pPr>
            <a:endParaRPr lang="en-US" sz="1200"/>
          </a:p>
        </p:txBody>
      </p:sp>
    </p:spTree>
    <p:extLst>
      <p:ext uri="{BB962C8B-B14F-4D97-AF65-F5344CB8AC3E}">
        <p14:creationId xmlns:p14="http://schemas.microsoft.com/office/powerpoint/2010/main" val="16969508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3008F3-AF40-7CD2-A74A-87B29A600E04}"/>
              </a:ext>
            </a:extLst>
          </p:cNvPr>
          <p:cNvSpPr>
            <a:spLocks noGrp="1"/>
          </p:cNvSpPr>
          <p:nvPr>
            <p:ph type="body" sz="quarter" idx="10"/>
          </p:nvPr>
        </p:nvSpPr>
        <p:spPr>
          <a:xfrm>
            <a:off x="1874737" y="3315983"/>
            <a:ext cx="8442525" cy="2119047"/>
          </a:xfrm>
        </p:spPr>
        <p:txBody>
          <a:bodyPr vert="horz" lIns="91440" tIns="45720" rIns="91440" bIns="45720" rtlCol="0" anchor="t">
            <a:normAutofit/>
          </a:bodyPr>
          <a:lstStyle/>
          <a:p>
            <a:r>
              <a:rPr lang="en-US" sz="6100"/>
              <a:t>Thanks for watching!</a:t>
            </a:r>
            <a:endParaRPr lang="en-US"/>
          </a:p>
        </p:txBody>
      </p:sp>
    </p:spTree>
    <p:extLst>
      <p:ext uri="{BB962C8B-B14F-4D97-AF65-F5344CB8AC3E}">
        <p14:creationId xmlns:p14="http://schemas.microsoft.com/office/powerpoint/2010/main" val="37284138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BF2F9-0D91-7DAA-05F3-DD9894587620}"/>
              </a:ext>
            </a:extLst>
          </p:cNvPr>
          <p:cNvPicPr>
            <a:picLocks noChangeAspect="1"/>
          </p:cNvPicPr>
          <p:nvPr/>
        </p:nvPicPr>
        <p:blipFill>
          <a:blip r:embed="rId2"/>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p:txBody>
          <a:bodyPr/>
          <a:lstStyle/>
          <a:p>
            <a:r>
              <a:rPr lang="en-US" b="1"/>
              <a:t>Agenda</a:t>
            </a: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690688"/>
            <a:ext cx="8211206" cy="4351338"/>
          </a:xfrm>
        </p:spPr>
        <p:txBody>
          <a:bodyPr vert="horz" lIns="91440" tIns="45720" rIns="91440" bIns="45720" rtlCol="0" anchor="t">
            <a:normAutofit/>
          </a:bodyPr>
          <a:lstStyle/>
          <a:p>
            <a:r>
              <a:rPr lang="en-US">
                <a:cs typeface="Calibri"/>
              </a:rPr>
              <a:t>Introduction</a:t>
            </a:r>
          </a:p>
          <a:p>
            <a:r>
              <a:rPr lang="en-US">
                <a:cs typeface="Calibri"/>
              </a:rPr>
              <a:t>Exploratory Data Analysis</a:t>
            </a:r>
          </a:p>
          <a:p>
            <a:r>
              <a:rPr lang="en-US">
                <a:cs typeface="Calibri"/>
              </a:rPr>
              <a:t>Modeling</a:t>
            </a:r>
          </a:p>
          <a:p>
            <a:r>
              <a:rPr lang="en-US">
                <a:cs typeface="Calibri"/>
              </a:rPr>
              <a:t>Results</a:t>
            </a:r>
          </a:p>
          <a:p>
            <a:r>
              <a:rPr lang="en-US">
                <a:cs typeface="Calibri"/>
              </a:rPr>
              <a:t>Discussion</a:t>
            </a:r>
          </a:p>
          <a:p>
            <a:r>
              <a:rPr lang="en-US">
                <a:cs typeface="Calibri"/>
              </a:rPr>
              <a:t>References</a:t>
            </a:r>
          </a:p>
          <a:p>
            <a:endParaRPr lang="en-US">
              <a:cs typeface="Calibri"/>
            </a:endParaRPr>
          </a:p>
        </p:txBody>
      </p:sp>
    </p:spTree>
    <p:extLst>
      <p:ext uri="{BB962C8B-B14F-4D97-AF65-F5344CB8AC3E}">
        <p14:creationId xmlns:p14="http://schemas.microsoft.com/office/powerpoint/2010/main" val="2790309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Introduction</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3" y="1672942"/>
            <a:ext cx="5457496" cy="4330462"/>
          </a:xfrm>
        </p:spPr>
        <p:txBody>
          <a:bodyPr vert="horz" lIns="91440" tIns="45720" rIns="91440" bIns="45720" rtlCol="0" anchor="t">
            <a:normAutofit/>
          </a:bodyPr>
          <a:lstStyle/>
          <a:p>
            <a:r>
              <a:rPr lang="en-US">
                <a:cs typeface="Calibri"/>
              </a:rPr>
              <a:t>ML applications in healthcare</a:t>
            </a:r>
          </a:p>
          <a:p>
            <a:r>
              <a:rPr lang="en-US">
                <a:cs typeface="Calibri"/>
              </a:rPr>
              <a:t>Chest X-ray pathology classification system</a:t>
            </a:r>
          </a:p>
          <a:p>
            <a:r>
              <a:rPr lang="en-US" b="1" u="sng">
                <a:cs typeface="Calibri"/>
              </a:rPr>
              <a:t>Goal</a:t>
            </a:r>
            <a:r>
              <a:rPr lang="en-US">
                <a:cs typeface="Calibri"/>
              </a:rPr>
              <a:t>: Apply transfer learning to develop a CNN model that accurately predicts a diagnosis label given a chest X-ray image</a:t>
            </a:r>
          </a:p>
        </p:txBody>
      </p:sp>
      <p:pic>
        <p:nvPicPr>
          <p:cNvPr id="1026" name="Picture 2" descr="Top 5 Use-cases of Machine Learning in Healthcare">
            <a:extLst>
              <a:ext uri="{FF2B5EF4-FFF2-40B4-BE49-F238E27FC236}">
                <a16:creationId xmlns:a16="http://schemas.microsoft.com/office/drawing/2014/main" id="{FEFA3BF3-0756-0FAC-8B4D-2DC9958C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367" y="1844623"/>
            <a:ext cx="4753130" cy="31687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009376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Exploratory Data Analysis</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6" name="Content Placeholder 2">
            <a:extLst>
              <a:ext uri="{FF2B5EF4-FFF2-40B4-BE49-F238E27FC236}">
                <a16:creationId xmlns:a16="http://schemas.microsoft.com/office/drawing/2014/main" id="{AF255AC7-4DBB-44C6-2F7C-58E14A1F7AA7}"/>
              </a:ext>
            </a:extLst>
          </p:cNvPr>
          <p:cNvSpPr txBox="1">
            <a:spLocks/>
          </p:cNvSpPr>
          <p:nvPr/>
        </p:nvSpPr>
        <p:spPr>
          <a:xfrm>
            <a:off x="638502" y="1498160"/>
            <a:ext cx="4056787" cy="4330462"/>
          </a:xfrm>
          <a:prstGeom prst="rect">
            <a:avLst/>
          </a:prstGeom>
        </p:spPr>
        <p:txBody>
          <a:bodyPr vert="horz" lIns="91440" tIns="45720" rIns="91440" bIns="4572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Full Dataset</a:t>
            </a:r>
          </a:p>
          <a:p>
            <a:pPr lvl="1"/>
            <a:r>
              <a:rPr lang="en-US">
                <a:cs typeface="Calibri"/>
              </a:rPr>
              <a:t>108,948 frontal-view X-rays of 32,717 unique patients</a:t>
            </a:r>
          </a:p>
          <a:p>
            <a:pPr lvl="1"/>
            <a:r>
              <a:rPr lang="en-US">
                <a:cs typeface="Calibri"/>
              </a:rPr>
              <a:t>Features: Patient ID, follow up number, X-ray image, various characteristics of the image, patient demographic information (age, gender), diagnosis label</a:t>
            </a:r>
          </a:p>
        </p:txBody>
      </p:sp>
      <p:pic>
        <p:nvPicPr>
          <p:cNvPr id="7" name="Picture 6" descr="Calendar&#10;&#10;Description automatically generated">
            <a:extLst>
              <a:ext uri="{FF2B5EF4-FFF2-40B4-BE49-F238E27FC236}">
                <a16:creationId xmlns:a16="http://schemas.microsoft.com/office/drawing/2014/main" id="{5F152F19-E73A-8DAB-C23B-1DF7C6EEC5C9}"/>
              </a:ext>
            </a:extLst>
          </p:cNvPr>
          <p:cNvPicPr>
            <a:picLocks noChangeAspect="1"/>
          </p:cNvPicPr>
          <p:nvPr/>
        </p:nvPicPr>
        <p:blipFill>
          <a:blip r:embed="rId4"/>
          <a:stretch>
            <a:fillRect/>
          </a:stretch>
        </p:blipFill>
        <p:spPr>
          <a:xfrm>
            <a:off x="4883045" y="1498160"/>
            <a:ext cx="6752644" cy="3990688"/>
          </a:xfrm>
          <a:prstGeom prst="rect">
            <a:avLst/>
          </a:prstGeom>
        </p:spPr>
      </p:pic>
    </p:spTree>
    <p:extLst>
      <p:ext uri="{BB962C8B-B14F-4D97-AF65-F5344CB8AC3E}">
        <p14:creationId xmlns:p14="http://schemas.microsoft.com/office/powerpoint/2010/main" val="15855687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Exploratory Data Analysis (cont.)</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6" name="Content Placeholder 2">
            <a:extLst>
              <a:ext uri="{FF2B5EF4-FFF2-40B4-BE49-F238E27FC236}">
                <a16:creationId xmlns:a16="http://schemas.microsoft.com/office/drawing/2014/main" id="{AF255AC7-4DBB-44C6-2F7C-58E14A1F7AA7}"/>
              </a:ext>
            </a:extLst>
          </p:cNvPr>
          <p:cNvSpPr txBox="1">
            <a:spLocks/>
          </p:cNvSpPr>
          <p:nvPr/>
        </p:nvSpPr>
        <p:spPr>
          <a:xfrm>
            <a:off x="638503" y="1672942"/>
            <a:ext cx="5457496" cy="4330462"/>
          </a:xfrm>
          <a:prstGeom prst="rect">
            <a:avLst/>
          </a:prstGeom>
        </p:spPr>
        <p:txBody>
          <a:bodyPr vert="horz" lIns="91440" tIns="45720" rIns="91440" bIns="4572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p:txBody>
      </p:sp>
      <p:pic>
        <p:nvPicPr>
          <p:cNvPr id="14" name="Picture 13" descr="Chart, line chart&#10;&#10;Description automatically generated">
            <a:extLst>
              <a:ext uri="{FF2B5EF4-FFF2-40B4-BE49-F238E27FC236}">
                <a16:creationId xmlns:a16="http://schemas.microsoft.com/office/drawing/2014/main" id="{96E3248E-B7B1-F842-B143-2073C3F003C8}"/>
              </a:ext>
            </a:extLst>
          </p:cNvPr>
          <p:cNvPicPr>
            <a:picLocks noChangeAspect="1"/>
          </p:cNvPicPr>
          <p:nvPr/>
        </p:nvPicPr>
        <p:blipFill>
          <a:blip r:embed="rId4"/>
          <a:stretch>
            <a:fillRect/>
          </a:stretch>
        </p:blipFill>
        <p:spPr>
          <a:xfrm>
            <a:off x="2421202" y="1645518"/>
            <a:ext cx="7349594" cy="4385309"/>
          </a:xfrm>
          <a:prstGeom prst="rect">
            <a:avLst/>
          </a:prstGeom>
        </p:spPr>
      </p:pic>
    </p:spTree>
    <p:extLst>
      <p:ext uri="{BB962C8B-B14F-4D97-AF65-F5344CB8AC3E}">
        <p14:creationId xmlns:p14="http://schemas.microsoft.com/office/powerpoint/2010/main" val="13213237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Exploratory Data Analysis (cont.)</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6" name="Content Placeholder 2">
            <a:extLst>
              <a:ext uri="{FF2B5EF4-FFF2-40B4-BE49-F238E27FC236}">
                <a16:creationId xmlns:a16="http://schemas.microsoft.com/office/drawing/2014/main" id="{AF255AC7-4DBB-44C6-2F7C-58E14A1F7AA7}"/>
              </a:ext>
            </a:extLst>
          </p:cNvPr>
          <p:cNvSpPr txBox="1">
            <a:spLocks/>
          </p:cNvSpPr>
          <p:nvPr/>
        </p:nvSpPr>
        <p:spPr>
          <a:xfrm>
            <a:off x="638503" y="1672942"/>
            <a:ext cx="5457496" cy="4330462"/>
          </a:xfrm>
          <a:prstGeom prst="rect">
            <a:avLst/>
          </a:prstGeom>
        </p:spPr>
        <p:txBody>
          <a:bodyPr vert="horz" lIns="91440" tIns="45720" rIns="91440" bIns="4572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p:txBody>
      </p:sp>
      <p:sp>
        <p:nvSpPr>
          <p:cNvPr id="10" name="TextBox 9">
            <a:extLst>
              <a:ext uri="{FF2B5EF4-FFF2-40B4-BE49-F238E27FC236}">
                <a16:creationId xmlns:a16="http://schemas.microsoft.com/office/drawing/2014/main" id="{0DC48D39-93E8-F6FA-662B-89C0066463BB}"/>
              </a:ext>
            </a:extLst>
          </p:cNvPr>
          <p:cNvSpPr txBox="1"/>
          <p:nvPr/>
        </p:nvSpPr>
        <p:spPr>
          <a:xfrm>
            <a:off x="4491580" y="1526898"/>
            <a:ext cx="3759379" cy="369332"/>
          </a:xfrm>
          <a:prstGeom prst="rect">
            <a:avLst/>
          </a:prstGeom>
          <a:noFill/>
        </p:spPr>
        <p:txBody>
          <a:bodyPr wrap="square" rtlCol="0">
            <a:spAutoFit/>
          </a:bodyPr>
          <a:lstStyle/>
          <a:p>
            <a:r>
              <a:rPr lang="en-US" b="1"/>
              <a:t>Percent of Images by Diagnosis Label</a:t>
            </a:r>
          </a:p>
        </p:txBody>
      </p:sp>
      <p:pic>
        <p:nvPicPr>
          <p:cNvPr id="7" name="Picture 6" descr="Chart&#10;&#10;Description automatically generated">
            <a:extLst>
              <a:ext uri="{FF2B5EF4-FFF2-40B4-BE49-F238E27FC236}">
                <a16:creationId xmlns:a16="http://schemas.microsoft.com/office/drawing/2014/main" id="{71C5D3C0-2BE4-A070-B722-D96065955111}"/>
              </a:ext>
            </a:extLst>
          </p:cNvPr>
          <p:cNvPicPr>
            <a:picLocks noChangeAspect="1"/>
          </p:cNvPicPr>
          <p:nvPr/>
        </p:nvPicPr>
        <p:blipFill>
          <a:blip r:embed="rId4"/>
          <a:stretch>
            <a:fillRect/>
          </a:stretch>
        </p:blipFill>
        <p:spPr>
          <a:xfrm>
            <a:off x="2964154" y="1836732"/>
            <a:ext cx="6263692" cy="4407126"/>
          </a:xfrm>
          <a:prstGeom prst="rect">
            <a:avLst/>
          </a:prstGeom>
        </p:spPr>
      </p:pic>
    </p:spTree>
    <p:extLst>
      <p:ext uri="{BB962C8B-B14F-4D97-AF65-F5344CB8AC3E}">
        <p14:creationId xmlns:p14="http://schemas.microsoft.com/office/powerpoint/2010/main" val="391048409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Modeling</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sp>
        <p:nvSpPr>
          <p:cNvPr id="9" name="Content Placeholder 2">
            <a:extLst>
              <a:ext uri="{FF2B5EF4-FFF2-40B4-BE49-F238E27FC236}">
                <a16:creationId xmlns:a16="http://schemas.microsoft.com/office/drawing/2014/main" id="{50927D8B-EACA-F078-5C56-A16FD161E328}"/>
              </a:ext>
            </a:extLst>
          </p:cNvPr>
          <p:cNvSpPr txBox="1">
            <a:spLocks/>
          </p:cNvSpPr>
          <p:nvPr/>
        </p:nvSpPr>
        <p:spPr>
          <a:xfrm>
            <a:off x="674199" y="1583784"/>
            <a:ext cx="6401123" cy="4353815"/>
          </a:xfrm>
          <a:prstGeom prst="rect">
            <a:avLst/>
          </a:prstGeom>
        </p:spPr>
        <p:txBody>
          <a:bodyPr vert="horz" lIns="91440" tIns="45720" rIns="91440" bIns="45720" rtlCol="0" anchor="t">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Class imbalance</a:t>
            </a:r>
          </a:p>
          <a:p>
            <a:pPr lvl="1"/>
            <a:r>
              <a:rPr lang="en-US">
                <a:cs typeface="Calibri"/>
              </a:rPr>
              <a:t>Over-sampling, Under-sampling, Weighted Loss Functions</a:t>
            </a:r>
          </a:p>
          <a:p>
            <a:r>
              <a:rPr lang="en-US">
                <a:cs typeface="Calibri"/>
              </a:rPr>
              <a:t>Data augmentation techniques</a:t>
            </a:r>
          </a:p>
          <a:p>
            <a:pPr lvl="1"/>
            <a:r>
              <a:rPr lang="en-US">
                <a:cs typeface="Calibri"/>
              </a:rPr>
              <a:t>Rotation, Translation, Contrast</a:t>
            </a:r>
            <a:endParaRPr lang="en-US" dirty="0">
              <a:cs typeface="Calibri"/>
            </a:endParaRPr>
          </a:p>
          <a:p>
            <a:r>
              <a:rPr lang="en-US">
                <a:cs typeface="Calibri"/>
              </a:rPr>
              <a:t>Transfer learning</a:t>
            </a:r>
          </a:p>
          <a:p>
            <a:pPr lvl="1"/>
            <a:r>
              <a:rPr lang="en-US" err="1">
                <a:cs typeface="Calibri"/>
              </a:rPr>
              <a:t>DenseNets</a:t>
            </a:r>
            <a:r>
              <a:rPr lang="en-US">
                <a:cs typeface="Calibri"/>
              </a:rPr>
              <a:t>, </a:t>
            </a:r>
            <a:r>
              <a:rPr lang="en-US" err="1">
                <a:cs typeface="Calibri"/>
              </a:rPr>
              <a:t>EfficientNets</a:t>
            </a:r>
            <a:endParaRPr lang="en-US">
              <a:cs typeface="Calibri"/>
            </a:endParaRPr>
          </a:p>
          <a:p>
            <a:r>
              <a:rPr lang="en-US" dirty="0">
                <a:cs typeface="Calibri"/>
              </a:rPr>
              <a:t>Deep Steganography</a:t>
            </a:r>
            <a:r>
              <a:rPr lang="en-US">
                <a:cs typeface="Calibri"/>
              </a:rPr>
              <a:t> (</a:t>
            </a:r>
            <a:r>
              <a:rPr lang="en-US" b="1">
                <a:cs typeface="Calibri"/>
              </a:rPr>
              <a:t>AC209B</a:t>
            </a:r>
            <a:r>
              <a:rPr lang="en-US">
                <a:cs typeface="Calibri"/>
              </a:rPr>
              <a:t>)</a:t>
            </a:r>
          </a:p>
          <a:p>
            <a:r>
              <a:rPr lang="en-US">
                <a:cs typeface="Calibri"/>
              </a:rPr>
              <a:t>Performance metrics—ROC Curve, AUC, F1 Score</a:t>
            </a:r>
          </a:p>
          <a:p>
            <a:pPr marL="457189" lvl="1" indent="0">
              <a:buNone/>
            </a:pPr>
            <a:endParaRPr lang="en-US">
              <a:cs typeface="Calibri"/>
            </a:endParaRPr>
          </a:p>
        </p:txBody>
      </p:sp>
      <p:pic>
        <p:nvPicPr>
          <p:cNvPr id="2050" name="Picture 2" descr="Quantum machine learning: learning on neural networks | by Sashwat Anagolum  | Towards Data Science">
            <a:extLst>
              <a:ext uri="{FF2B5EF4-FFF2-40B4-BE49-F238E27FC236}">
                <a16:creationId xmlns:a16="http://schemas.microsoft.com/office/drawing/2014/main" id="{EC677C16-42B3-22DB-F973-35C8F0CF8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574" y="1820369"/>
            <a:ext cx="4600903" cy="348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702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Modeling (cont.)</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pic>
        <p:nvPicPr>
          <p:cNvPr id="8" name="Picture 7" descr="Diagram, engineering drawing&#10;&#10;Description automatically generated">
            <a:extLst>
              <a:ext uri="{FF2B5EF4-FFF2-40B4-BE49-F238E27FC236}">
                <a16:creationId xmlns:a16="http://schemas.microsoft.com/office/drawing/2014/main" id="{992671FE-313C-ADA9-B120-5AAA1DF744A4}"/>
              </a:ext>
            </a:extLst>
          </p:cNvPr>
          <p:cNvPicPr>
            <a:picLocks noChangeAspect="1"/>
          </p:cNvPicPr>
          <p:nvPr/>
        </p:nvPicPr>
        <p:blipFill>
          <a:blip r:embed="rId4"/>
          <a:stretch>
            <a:fillRect/>
          </a:stretch>
        </p:blipFill>
        <p:spPr>
          <a:xfrm>
            <a:off x="5615090" y="1899697"/>
            <a:ext cx="6062597" cy="2744430"/>
          </a:xfrm>
          <a:prstGeom prst="rect">
            <a:avLst/>
          </a:prstGeom>
        </p:spPr>
      </p:pic>
      <p:sp>
        <p:nvSpPr>
          <p:cNvPr id="7" name="Content Placeholder 2">
            <a:extLst>
              <a:ext uri="{FF2B5EF4-FFF2-40B4-BE49-F238E27FC236}">
                <a16:creationId xmlns:a16="http://schemas.microsoft.com/office/drawing/2014/main" id="{79C20758-DBC3-8059-97E0-8C50C9D07D45}"/>
              </a:ext>
            </a:extLst>
          </p:cNvPr>
          <p:cNvSpPr txBox="1">
            <a:spLocks/>
          </p:cNvSpPr>
          <p:nvPr/>
        </p:nvSpPr>
        <p:spPr>
          <a:xfrm>
            <a:off x="638504" y="1899697"/>
            <a:ext cx="4521325" cy="3721989"/>
          </a:xfrm>
          <a:prstGeom prst="rect">
            <a:avLst/>
          </a:prstGeom>
        </p:spPr>
        <p:txBody>
          <a:bodyPr vert="horz" lIns="91440" tIns="45720" rIns="91440" bIns="45720"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a:cs typeface="Calibri"/>
              </a:rPr>
              <a:t>Model Architecture: </a:t>
            </a:r>
            <a:r>
              <a:rPr lang="en-US" sz="5400" err="1">
                <a:cs typeface="Calibri"/>
              </a:rPr>
              <a:t>DenseNets</a:t>
            </a:r>
            <a:endParaRPr lang="en-US" sz="5400">
              <a:cs typeface="Calibri"/>
            </a:endParaRPr>
          </a:p>
        </p:txBody>
      </p:sp>
    </p:spTree>
    <p:extLst>
      <p:ext uri="{BB962C8B-B14F-4D97-AF65-F5344CB8AC3E}">
        <p14:creationId xmlns:p14="http://schemas.microsoft.com/office/powerpoint/2010/main" val="37068596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7914E-9C90-5C92-688F-407FDA32AA82}"/>
              </a:ext>
            </a:extLst>
          </p:cNvPr>
          <p:cNvPicPr>
            <a:picLocks noChangeAspect="1"/>
          </p:cNvPicPr>
          <p:nvPr/>
        </p:nvPicPr>
        <p:blipFill>
          <a:blip r:embed="rId3"/>
          <a:stretch>
            <a:fillRect/>
          </a:stretch>
        </p:blipFill>
        <p:spPr>
          <a:xfrm>
            <a:off x="0" y="5809819"/>
            <a:ext cx="12192000" cy="1048181"/>
          </a:xfrm>
          <a:prstGeom prst="rect">
            <a:avLst/>
          </a:prstGeom>
        </p:spPr>
      </p:pic>
      <p:sp>
        <p:nvSpPr>
          <p:cNvPr id="2" name="Title 1">
            <a:extLst>
              <a:ext uri="{FF2B5EF4-FFF2-40B4-BE49-F238E27FC236}">
                <a16:creationId xmlns:a16="http://schemas.microsoft.com/office/drawing/2014/main" id="{A8234DC3-CF4C-CCA3-8C41-11D35EA8AC94}"/>
              </a:ext>
            </a:extLst>
          </p:cNvPr>
          <p:cNvSpPr>
            <a:spLocks noGrp="1"/>
          </p:cNvSpPr>
          <p:nvPr>
            <p:ph type="title"/>
          </p:nvPr>
        </p:nvSpPr>
        <p:spPr>
          <a:xfrm>
            <a:off x="913774" y="94511"/>
            <a:ext cx="10364451" cy="1596177"/>
          </a:xfrm>
        </p:spPr>
        <p:txBody>
          <a:bodyPr>
            <a:normAutofit/>
          </a:bodyPr>
          <a:lstStyle/>
          <a:p>
            <a:pPr algn="ctr"/>
            <a:r>
              <a:rPr lang="en-US" sz="4000" b="1">
                <a:cs typeface="Calibri"/>
              </a:rPr>
              <a:t>Modeling (cont.)</a:t>
            </a:r>
            <a:endParaRPr lang="en-US" sz="4000" b="1">
              <a:cs typeface="Calibri Light" panose="020F0302020204030204"/>
            </a:endParaRPr>
          </a:p>
        </p:txBody>
      </p:sp>
      <p:sp>
        <p:nvSpPr>
          <p:cNvPr id="3" name="Content Placeholder 2">
            <a:extLst>
              <a:ext uri="{FF2B5EF4-FFF2-40B4-BE49-F238E27FC236}">
                <a16:creationId xmlns:a16="http://schemas.microsoft.com/office/drawing/2014/main" id="{089ED412-CEFD-B07C-613A-9E1FF7B4D566}"/>
              </a:ext>
            </a:extLst>
          </p:cNvPr>
          <p:cNvSpPr>
            <a:spLocks noGrp="1"/>
          </p:cNvSpPr>
          <p:nvPr>
            <p:ph idx="1"/>
          </p:nvPr>
        </p:nvSpPr>
        <p:spPr>
          <a:xfrm>
            <a:off x="638504" y="1711564"/>
            <a:ext cx="9651699" cy="4330462"/>
          </a:xfrm>
        </p:spPr>
        <p:txBody>
          <a:bodyPr vert="horz" lIns="91440" tIns="45720" rIns="91440" bIns="45720" rtlCol="0" anchor="t">
            <a:normAutofit/>
          </a:bodyPr>
          <a:lstStyle/>
          <a:p>
            <a:pPr marL="227965" indent="-227965"/>
            <a:endParaRPr lang="en-US">
              <a:cs typeface="Calibri"/>
            </a:endParaRPr>
          </a:p>
          <a:p>
            <a:pPr marL="0" indent="0">
              <a:buNone/>
            </a:pPr>
            <a:endParaRPr lang="en-US">
              <a:cs typeface="Calibri"/>
            </a:endParaRPr>
          </a:p>
        </p:txBody>
      </p:sp>
      <p:pic>
        <p:nvPicPr>
          <p:cNvPr id="6" name="Picture 5" descr="Diagram&#10;&#10;Description automatically generated with medium confidence">
            <a:extLst>
              <a:ext uri="{FF2B5EF4-FFF2-40B4-BE49-F238E27FC236}">
                <a16:creationId xmlns:a16="http://schemas.microsoft.com/office/drawing/2014/main" id="{BD60A9C5-1A3D-B077-7E3A-FA5E57B1D327}"/>
              </a:ext>
            </a:extLst>
          </p:cNvPr>
          <p:cNvPicPr>
            <a:picLocks noChangeAspect="1"/>
          </p:cNvPicPr>
          <p:nvPr/>
        </p:nvPicPr>
        <p:blipFill>
          <a:blip r:embed="rId4"/>
          <a:stretch>
            <a:fillRect/>
          </a:stretch>
        </p:blipFill>
        <p:spPr>
          <a:xfrm>
            <a:off x="220460" y="3876795"/>
            <a:ext cx="8427185" cy="2034148"/>
          </a:xfrm>
          <a:prstGeom prst="rect">
            <a:avLst/>
          </a:prstGeom>
        </p:spPr>
      </p:pic>
      <p:sp>
        <p:nvSpPr>
          <p:cNvPr id="9" name="Content Placeholder 2">
            <a:extLst>
              <a:ext uri="{FF2B5EF4-FFF2-40B4-BE49-F238E27FC236}">
                <a16:creationId xmlns:a16="http://schemas.microsoft.com/office/drawing/2014/main" id="{50927D8B-EACA-F078-5C56-A16FD161E328}"/>
              </a:ext>
            </a:extLst>
          </p:cNvPr>
          <p:cNvSpPr txBox="1">
            <a:spLocks/>
          </p:cNvSpPr>
          <p:nvPr/>
        </p:nvSpPr>
        <p:spPr>
          <a:xfrm>
            <a:off x="638504" y="1688211"/>
            <a:ext cx="7816566" cy="1545581"/>
          </a:xfrm>
          <a:prstGeom prst="rect">
            <a:avLst/>
          </a:prstGeom>
        </p:spPr>
        <p:txBody>
          <a:bodyPr vert="horz" lIns="91440" tIns="45720" rIns="91440" bIns="45720"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a:cs typeface="Calibri"/>
              </a:rPr>
              <a:t>Model Architecture: </a:t>
            </a:r>
            <a:r>
              <a:rPr lang="en-US" sz="5400" err="1">
                <a:cs typeface="Calibri"/>
              </a:rPr>
              <a:t>EfficientNets</a:t>
            </a:r>
            <a:endParaRPr lang="en-US" sz="5400">
              <a:cs typeface="Calibri"/>
            </a:endParaRPr>
          </a:p>
        </p:txBody>
      </p:sp>
    </p:spTree>
    <p:extLst>
      <p:ext uri="{BB962C8B-B14F-4D97-AF65-F5344CB8AC3E}">
        <p14:creationId xmlns:p14="http://schemas.microsoft.com/office/powerpoint/2010/main" val="1093431383"/>
      </p:ext>
    </p:extLst>
  </p:cSld>
  <p:clrMapOvr>
    <a:masterClrMapping/>
  </p:clrMapOvr>
  <p:transition spd="slow">
    <p:push dir="u"/>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C224364-9F4A-134A-A4E2-FB1A2A6D725B}" vid="{7D04F5FC-29D3-4C42-8993-A093BA316E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Application>Microsoft Office PowerPoint</Application>
  <PresentationFormat>Widescreen</PresentationFormat>
  <Slides>16</Slides>
  <Notes>12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PowerPoint Presentation</vt:lpstr>
      <vt:lpstr>Agenda</vt:lpstr>
      <vt:lpstr>Introduction</vt:lpstr>
      <vt:lpstr>Exploratory Data Analysis</vt:lpstr>
      <vt:lpstr>Exploratory Data Analysis (cont.)</vt:lpstr>
      <vt:lpstr>Exploratory Data Analysis (cont.)</vt:lpstr>
      <vt:lpstr>Modeling</vt:lpstr>
      <vt:lpstr>Modeling (cont.)</vt:lpstr>
      <vt:lpstr>Modeling (cont.)</vt:lpstr>
      <vt:lpstr>Modeling (cont.)</vt:lpstr>
      <vt:lpstr>Results</vt:lpstr>
      <vt:lpstr>Results</vt:lpstr>
      <vt:lpstr>Results</vt:lpstr>
      <vt:lpstr>Discussion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Mayolo, Jeff</dc:creator>
  <cp:revision>3</cp:revision>
  <dcterms:created xsi:type="dcterms:W3CDTF">2022-04-23T20:37:47Z</dcterms:created>
  <dcterms:modified xsi:type="dcterms:W3CDTF">2022-05-07T17:51:28Z</dcterms:modified>
</cp:coreProperties>
</file>