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BC0ED-F977-4195-8919-545967C931E2}" v="6" dt="2022-05-05T16:09:40.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6"/>
    <p:restoredTop sz="94734"/>
  </p:normalViewPr>
  <p:slideViewPr>
    <p:cSldViewPr snapToGrid="0">
      <p:cViewPr varScale="1">
        <p:scale>
          <a:sx n="26" d="100"/>
          <a:sy n="26" d="100"/>
        </p:scale>
        <p:origin x="20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ccarelli, Joseph" userId="cb9961a4-a184-4bbf-9351-54908389a6ea" providerId="ADAL" clId="{10CBC0ED-F977-4195-8919-545967C931E2}"/>
    <pc:docChg chg="undo custSel modSld modMainMaster modNotesMaster">
      <pc:chgData name="Zuccarelli, Joseph" userId="cb9961a4-a184-4bbf-9351-54908389a6ea" providerId="ADAL" clId="{10CBC0ED-F977-4195-8919-545967C931E2}" dt="2022-05-05T16:09:40.569" v="4"/>
      <pc:docMkLst>
        <pc:docMk/>
      </pc:docMkLst>
      <pc:sldChg chg="modSp mod modNotes">
        <pc:chgData name="Zuccarelli, Joseph" userId="cb9961a4-a184-4bbf-9351-54908389a6ea" providerId="ADAL" clId="{10CBC0ED-F977-4195-8919-545967C931E2}" dt="2022-05-05T16:09:40.569" v="4"/>
        <pc:sldMkLst>
          <pc:docMk/>
          <pc:sldMk cId="1898485913" sldId="256"/>
        </pc:sldMkLst>
        <pc:spChg chg="mod">
          <ac:chgData name="Zuccarelli, Joseph" userId="cb9961a4-a184-4bbf-9351-54908389a6ea" providerId="ADAL" clId="{10CBC0ED-F977-4195-8919-545967C931E2}" dt="2022-05-05T16:09:40.569" v="4"/>
          <ac:spMkLst>
            <pc:docMk/>
            <pc:sldMk cId="1898485913" sldId="256"/>
            <ac:spMk id="9" creationId="{5CD14CC2-D6BA-47D5-8532-41F39B377E6C}"/>
          </ac:spMkLst>
        </pc:spChg>
        <pc:spChg chg="mod">
          <ac:chgData name="Zuccarelli, Joseph" userId="cb9961a4-a184-4bbf-9351-54908389a6ea" providerId="ADAL" clId="{10CBC0ED-F977-4195-8919-545967C931E2}" dt="2022-05-05T16:09:40.569" v="4"/>
          <ac:spMkLst>
            <pc:docMk/>
            <pc:sldMk cId="1898485913" sldId="256"/>
            <ac:spMk id="12" creationId="{7698A960-0091-4B25-A8DD-5689A1FDE585}"/>
          </ac:spMkLst>
        </pc:spChg>
        <pc:spChg chg="mod">
          <ac:chgData name="Zuccarelli, Joseph" userId="cb9961a4-a184-4bbf-9351-54908389a6ea" providerId="ADAL" clId="{10CBC0ED-F977-4195-8919-545967C931E2}" dt="2022-05-05T16:09:40.569" v="4"/>
          <ac:spMkLst>
            <pc:docMk/>
            <pc:sldMk cId="1898485913" sldId="256"/>
            <ac:spMk id="13" creationId="{378D1BE7-6D6C-43EF-BF3E-8BA6F6BC34C5}"/>
          </ac:spMkLst>
        </pc:spChg>
        <pc:spChg chg="mod">
          <ac:chgData name="Zuccarelli, Joseph" userId="cb9961a4-a184-4bbf-9351-54908389a6ea" providerId="ADAL" clId="{10CBC0ED-F977-4195-8919-545967C931E2}" dt="2022-05-05T16:09:40.569" v="4"/>
          <ac:spMkLst>
            <pc:docMk/>
            <pc:sldMk cId="1898485913" sldId="256"/>
            <ac:spMk id="14" creationId="{7A50E79E-AE49-294E-BE5F-2E3C40B8AE64}"/>
          </ac:spMkLst>
        </pc:spChg>
        <pc:spChg chg="mod">
          <ac:chgData name="Zuccarelli, Joseph" userId="cb9961a4-a184-4bbf-9351-54908389a6ea" providerId="ADAL" clId="{10CBC0ED-F977-4195-8919-545967C931E2}" dt="2022-05-05T16:09:40.569" v="4"/>
          <ac:spMkLst>
            <pc:docMk/>
            <pc:sldMk cId="1898485913" sldId="256"/>
            <ac:spMk id="15" creationId="{EAFCE5B8-5C71-5C46-87F2-FA0A497BE288}"/>
          </ac:spMkLst>
        </pc:spChg>
        <pc:spChg chg="mod">
          <ac:chgData name="Zuccarelli, Joseph" userId="cb9961a4-a184-4bbf-9351-54908389a6ea" providerId="ADAL" clId="{10CBC0ED-F977-4195-8919-545967C931E2}" dt="2022-05-05T16:09:40.569" v="4"/>
          <ac:spMkLst>
            <pc:docMk/>
            <pc:sldMk cId="1898485913" sldId="256"/>
            <ac:spMk id="46" creationId="{D4D57580-A78E-554B-B3DD-4E9C9463DED1}"/>
          </ac:spMkLst>
        </pc:spChg>
        <pc:spChg chg="mod">
          <ac:chgData name="Zuccarelli, Joseph" userId="cb9961a4-a184-4bbf-9351-54908389a6ea" providerId="ADAL" clId="{10CBC0ED-F977-4195-8919-545967C931E2}" dt="2022-05-05T16:09:40.569" v="4"/>
          <ac:spMkLst>
            <pc:docMk/>
            <pc:sldMk cId="1898485913" sldId="256"/>
            <ac:spMk id="47" creationId="{63BA22E0-73EC-CC46-B07A-D6E03D1B23C2}"/>
          </ac:spMkLst>
        </pc:spChg>
        <pc:spChg chg="mod">
          <ac:chgData name="Zuccarelli, Joseph" userId="cb9961a4-a184-4bbf-9351-54908389a6ea" providerId="ADAL" clId="{10CBC0ED-F977-4195-8919-545967C931E2}" dt="2022-05-05T16:09:40.569" v="4"/>
          <ac:spMkLst>
            <pc:docMk/>
            <pc:sldMk cId="1898485913" sldId="256"/>
            <ac:spMk id="57" creationId="{B1B38312-896C-A34C-A512-510EDD0CDA5F}"/>
          </ac:spMkLst>
        </pc:spChg>
        <pc:spChg chg="mod">
          <ac:chgData name="Zuccarelli, Joseph" userId="cb9961a4-a184-4bbf-9351-54908389a6ea" providerId="ADAL" clId="{10CBC0ED-F977-4195-8919-545967C931E2}" dt="2022-05-05T16:09:40.569" v="4"/>
          <ac:spMkLst>
            <pc:docMk/>
            <pc:sldMk cId="1898485913" sldId="256"/>
            <ac:spMk id="58" creationId="{6BD001D9-5F2C-1349-99F6-4DC6E218CE6E}"/>
          </ac:spMkLst>
        </pc:spChg>
        <pc:spChg chg="mod">
          <ac:chgData name="Zuccarelli, Joseph" userId="cb9961a4-a184-4bbf-9351-54908389a6ea" providerId="ADAL" clId="{10CBC0ED-F977-4195-8919-545967C931E2}" dt="2022-05-05T16:09:40.569" v="4"/>
          <ac:spMkLst>
            <pc:docMk/>
            <pc:sldMk cId="1898485913" sldId="256"/>
            <ac:spMk id="61" creationId="{E45FFA2F-8AF6-0940-B00F-A282D6F99801}"/>
          </ac:spMkLst>
        </pc:spChg>
        <pc:spChg chg="mod">
          <ac:chgData name="Zuccarelli, Joseph" userId="cb9961a4-a184-4bbf-9351-54908389a6ea" providerId="ADAL" clId="{10CBC0ED-F977-4195-8919-545967C931E2}" dt="2022-05-05T16:09:40.569" v="4"/>
          <ac:spMkLst>
            <pc:docMk/>
            <pc:sldMk cId="1898485913" sldId="256"/>
            <ac:spMk id="64" creationId="{A3DB70FF-E5D8-867E-5647-2A259CEF2E00}"/>
          </ac:spMkLst>
        </pc:spChg>
        <pc:spChg chg="mod">
          <ac:chgData name="Zuccarelli, Joseph" userId="cb9961a4-a184-4bbf-9351-54908389a6ea" providerId="ADAL" clId="{10CBC0ED-F977-4195-8919-545967C931E2}" dt="2022-05-05T16:09:40.569" v="4"/>
          <ac:spMkLst>
            <pc:docMk/>
            <pc:sldMk cId="1898485913" sldId="256"/>
            <ac:spMk id="66" creationId="{D3851F96-63AC-8340-9B4A-C2D3138D7D8C}"/>
          </ac:spMkLst>
        </pc:spChg>
        <pc:spChg chg="mod">
          <ac:chgData name="Zuccarelli, Joseph" userId="cb9961a4-a184-4bbf-9351-54908389a6ea" providerId="ADAL" clId="{10CBC0ED-F977-4195-8919-545967C931E2}" dt="2022-05-05T16:09:40.569" v="4"/>
          <ac:spMkLst>
            <pc:docMk/>
            <pc:sldMk cId="1898485913" sldId="256"/>
            <ac:spMk id="70" creationId="{FCE90F54-7977-C3F7-6B25-E16EB2259983}"/>
          </ac:spMkLst>
        </pc:spChg>
        <pc:spChg chg="mod">
          <ac:chgData name="Zuccarelli, Joseph" userId="cb9961a4-a184-4bbf-9351-54908389a6ea" providerId="ADAL" clId="{10CBC0ED-F977-4195-8919-545967C931E2}" dt="2022-05-05T16:09:40.569" v="4"/>
          <ac:spMkLst>
            <pc:docMk/>
            <pc:sldMk cId="1898485913" sldId="256"/>
            <ac:spMk id="71" creationId="{5AC49A60-6CBE-4D40-9ECC-865970482F25}"/>
          </ac:spMkLst>
        </pc:spChg>
        <pc:spChg chg="mod">
          <ac:chgData name="Zuccarelli, Joseph" userId="cb9961a4-a184-4bbf-9351-54908389a6ea" providerId="ADAL" clId="{10CBC0ED-F977-4195-8919-545967C931E2}" dt="2022-05-05T16:09:40.569" v="4"/>
          <ac:spMkLst>
            <pc:docMk/>
            <pc:sldMk cId="1898485913" sldId="256"/>
            <ac:spMk id="72" creationId="{73E5EA25-4FC5-FA47-BB7A-C37DA17EA86D}"/>
          </ac:spMkLst>
        </pc:spChg>
        <pc:spChg chg="mod">
          <ac:chgData name="Zuccarelli, Joseph" userId="cb9961a4-a184-4bbf-9351-54908389a6ea" providerId="ADAL" clId="{10CBC0ED-F977-4195-8919-545967C931E2}" dt="2022-05-05T16:09:40.569" v="4"/>
          <ac:spMkLst>
            <pc:docMk/>
            <pc:sldMk cId="1898485913" sldId="256"/>
            <ac:spMk id="89" creationId="{BBC107DF-3DBD-0444-B634-4466CE48B2D4}"/>
          </ac:spMkLst>
        </pc:spChg>
        <pc:spChg chg="mod">
          <ac:chgData name="Zuccarelli, Joseph" userId="cb9961a4-a184-4bbf-9351-54908389a6ea" providerId="ADAL" clId="{10CBC0ED-F977-4195-8919-545967C931E2}" dt="2022-05-05T16:09:40.569" v="4"/>
          <ac:spMkLst>
            <pc:docMk/>
            <pc:sldMk cId="1898485913" sldId="256"/>
            <ac:spMk id="90" creationId="{732072C0-39C0-8840-A025-A5D5DBCB8C65}"/>
          </ac:spMkLst>
        </pc:spChg>
        <pc:spChg chg="mod">
          <ac:chgData name="Zuccarelli, Joseph" userId="cb9961a4-a184-4bbf-9351-54908389a6ea" providerId="ADAL" clId="{10CBC0ED-F977-4195-8919-545967C931E2}" dt="2022-05-05T16:09:40.569" v="4"/>
          <ac:spMkLst>
            <pc:docMk/>
            <pc:sldMk cId="1898485913" sldId="256"/>
            <ac:spMk id="98" creationId="{91E52BB0-8F81-5245-98A3-B0984C86B6EC}"/>
          </ac:spMkLst>
        </pc:spChg>
        <pc:spChg chg="mod">
          <ac:chgData name="Zuccarelli, Joseph" userId="cb9961a4-a184-4bbf-9351-54908389a6ea" providerId="ADAL" clId="{10CBC0ED-F977-4195-8919-545967C931E2}" dt="2022-05-05T16:09:40.569" v="4"/>
          <ac:spMkLst>
            <pc:docMk/>
            <pc:sldMk cId="1898485913" sldId="256"/>
            <ac:spMk id="99" creationId="{2DF5FDAA-A5AD-3745-94B9-5945A2358837}"/>
          </ac:spMkLst>
        </pc:spChg>
        <pc:spChg chg="mod">
          <ac:chgData name="Zuccarelli, Joseph" userId="cb9961a4-a184-4bbf-9351-54908389a6ea" providerId="ADAL" clId="{10CBC0ED-F977-4195-8919-545967C931E2}" dt="2022-05-05T16:09:40.569" v="4"/>
          <ac:spMkLst>
            <pc:docMk/>
            <pc:sldMk cId="1898485913" sldId="256"/>
            <ac:spMk id="100" creationId="{578731A5-0CF0-2841-93C4-175032A64E6D}"/>
          </ac:spMkLst>
        </pc:spChg>
        <pc:spChg chg="mod">
          <ac:chgData name="Zuccarelli, Joseph" userId="cb9961a4-a184-4bbf-9351-54908389a6ea" providerId="ADAL" clId="{10CBC0ED-F977-4195-8919-545967C931E2}" dt="2022-05-05T16:09:40.569" v="4"/>
          <ac:spMkLst>
            <pc:docMk/>
            <pc:sldMk cId="1898485913" sldId="256"/>
            <ac:spMk id="101" creationId="{FB114C6E-8BD4-4D4A-A23F-DD4F18CC243B}"/>
          </ac:spMkLst>
        </pc:spChg>
        <pc:grpChg chg="mod">
          <ac:chgData name="Zuccarelli, Joseph" userId="cb9961a4-a184-4bbf-9351-54908389a6ea" providerId="ADAL" clId="{10CBC0ED-F977-4195-8919-545967C931E2}" dt="2022-05-05T16:09:40.569" v="4"/>
          <ac:grpSpMkLst>
            <pc:docMk/>
            <pc:sldMk cId="1898485913" sldId="256"/>
            <ac:grpSpMk id="7" creationId="{127843EE-2FAC-E741-9988-B065DB5CCE50}"/>
          </ac:grpSpMkLst>
        </pc:grpChg>
        <pc:grpChg chg="mod">
          <ac:chgData name="Zuccarelli, Joseph" userId="cb9961a4-a184-4bbf-9351-54908389a6ea" providerId="ADAL" clId="{10CBC0ED-F977-4195-8919-545967C931E2}" dt="2022-05-05T16:09:40.569" v="4"/>
          <ac:grpSpMkLst>
            <pc:docMk/>
            <pc:sldMk cId="1898485913" sldId="256"/>
            <ac:grpSpMk id="11" creationId="{0A3A5D1C-BD56-4C35-BA4C-0393C59BE1D1}"/>
          </ac:grpSpMkLst>
        </pc:grpChg>
        <pc:grpChg chg="mod">
          <ac:chgData name="Zuccarelli, Joseph" userId="cb9961a4-a184-4bbf-9351-54908389a6ea" providerId="ADAL" clId="{10CBC0ED-F977-4195-8919-545967C931E2}" dt="2022-05-05T16:09:40.569" v="4"/>
          <ac:grpSpMkLst>
            <pc:docMk/>
            <pc:sldMk cId="1898485913" sldId="256"/>
            <ac:grpSpMk id="60" creationId="{50EEECFB-F750-BD41-81AF-A3E09F660B95}"/>
          </ac:grpSpMkLst>
        </pc:grpChg>
        <pc:grpChg chg="mod">
          <ac:chgData name="Zuccarelli, Joseph" userId="cb9961a4-a184-4bbf-9351-54908389a6ea" providerId="ADAL" clId="{10CBC0ED-F977-4195-8919-545967C931E2}" dt="2022-05-05T16:09:40.569" v="4"/>
          <ac:grpSpMkLst>
            <pc:docMk/>
            <pc:sldMk cId="1898485913" sldId="256"/>
            <ac:grpSpMk id="88" creationId="{686182F4-2E89-D644-9CF3-EBBFF9D59E3C}"/>
          </ac:grpSpMkLst>
        </pc:grpChg>
        <pc:grpChg chg="mod">
          <ac:chgData name="Zuccarelli, Joseph" userId="cb9961a4-a184-4bbf-9351-54908389a6ea" providerId="ADAL" clId="{10CBC0ED-F977-4195-8919-545967C931E2}" dt="2022-05-05T16:09:40.569" v="4"/>
          <ac:grpSpMkLst>
            <pc:docMk/>
            <pc:sldMk cId="1898485913" sldId="256"/>
            <ac:grpSpMk id="97" creationId="{6729324A-5C67-C743-B3D0-EC28DA3A3BCA}"/>
          </ac:grpSpMkLst>
        </pc:grpChg>
        <pc:picChg chg="mod">
          <ac:chgData name="Zuccarelli, Joseph" userId="cb9961a4-a184-4bbf-9351-54908389a6ea" providerId="ADAL" clId="{10CBC0ED-F977-4195-8919-545967C931E2}" dt="2022-05-05T16:09:40.569" v="4"/>
          <ac:picMkLst>
            <pc:docMk/>
            <pc:sldMk cId="1898485913" sldId="256"/>
            <ac:picMk id="3" creationId="{D3A96BEA-6039-6A4E-A7C9-F509011CDD95}"/>
          </ac:picMkLst>
        </pc:picChg>
        <pc:picChg chg="mod">
          <ac:chgData name="Zuccarelli, Joseph" userId="cb9961a4-a184-4bbf-9351-54908389a6ea" providerId="ADAL" clId="{10CBC0ED-F977-4195-8919-545967C931E2}" dt="2022-05-05T16:09:40.569" v="4"/>
          <ac:picMkLst>
            <pc:docMk/>
            <pc:sldMk cId="1898485913" sldId="256"/>
            <ac:picMk id="6" creationId="{2087D200-253A-E842-A19C-62DFC510C4FC}"/>
          </ac:picMkLst>
        </pc:picChg>
        <pc:picChg chg="mod">
          <ac:chgData name="Zuccarelli, Joseph" userId="cb9961a4-a184-4bbf-9351-54908389a6ea" providerId="ADAL" clId="{10CBC0ED-F977-4195-8919-545967C931E2}" dt="2022-05-05T16:09:40.569" v="4"/>
          <ac:picMkLst>
            <pc:docMk/>
            <pc:sldMk cId="1898485913" sldId="256"/>
            <ac:picMk id="10" creationId="{AF7BC225-5A9B-F346-A02B-F171F67257CD}"/>
          </ac:picMkLst>
        </pc:picChg>
        <pc:picChg chg="mod">
          <ac:chgData name="Zuccarelli, Joseph" userId="cb9961a4-a184-4bbf-9351-54908389a6ea" providerId="ADAL" clId="{10CBC0ED-F977-4195-8919-545967C931E2}" dt="2022-05-05T16:09:40.569" v="4"/>
          <ac:picMkLst>
            <pc:docMk/>
            <pc:sldMk cId="1898485913" sldId="256"/>
            <ac:picMk id="17" creationId="{BD4EC0C8-2411-E245-8468-B784691E8A09}"/>
          </ac:picMkLst>
        </pc:picChg>
        <pc:picChg chg="mod">
          <ac:chgData name="Zuccarelli, Joseph" userId="cb9961a4-a184-4bbf-9351-54908389a6ea" providerId="ADAL" clId="{10CBC0ED-F977-4195-8919-545967C931E2}" dt="2022-05-05T16:09:40.569" v="4"/>
          <ac:picMkLst>
            <pc:docMk/>
            <pc:sldMk cId="1898485913" sldId="256"/>
            <ac:picMk id="19" creationId="{C753027E-3EC8-03DA-3B4D-1816B9EA7EFB}"/>
          </ac:picMkLst>
        </pc:picChg>
        <pc:picChg chg="mod">
          <ac:chgData name="Zuccarelli, Joseph" userId="cb9961a4-a184-4bbf-9351-54908389a6ea" providerId="ADAL" clId="{10CBC0ED-F977-4195-8919-545967C931E2}" dt="2022-05-05T16:09:40.569" v="4"/>
          <ac:picMkLst>
            <pc:docMk/>
            <pc:sldMk cId="1898485913" sldId="256"/>
            <ac:picMk id="20" creationId="{36561201-2495-B346-9774-3957A79E1BAB}"/>
          </ac:picMkLst>
        </pc:picChg>
      </pc:sldChg>
      <pc:sldMasterChg chg="modSp modSldLayout">
        <pc:chgData name="Zuccarelli, Joseph" userId="cb9961a4-a184-4bbf-9351-54908389a6ea" providerId="ADAL" clId="{10CBC0ED-F977-4195-8919-545967C931E2}" dt="2022-05-05T16:09:40.569" v="4"/>
        <pc:sldMasterMkLst>
          <pc:docMk/>
          <pc:sldMasterMk cId="4074378817" sldId="2147483672"/>
        </pc:sldMasterMkLst>
        <pc:spChg chg="mod">
          <ac:chgData name="Zuccarelli, Joseph" userId="cb9961a4-a184-4bbf-9351-54908389a6ea" providerId="ADAL" clId="{10CBC0ED-F977-4195-8919-545967C931E2}" dt="2022-05-05T16:09:40.569" v="4"/>
          <ac:spMkLst>
            <pc:docMk/>
            <pc:sldMasterMk cId="4074378817" sldId="2147483672"/>
            <ac:spMk id="2"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ac:spMk id="3"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ac:spMk id="4"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ac:spMk id="5"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ac:spMk id="6" creationId="{00000000-0000-0000-0000-000000000000}"/>
          </ac:spMkLst>
        </pc:spChg>
        <pc:sldLayoutChg chg="modSp">
          <pc:chgData name="Zuccarelli, Joseph" userId="cb9961a4-a184-4bbf-9351-54908389a6ea" providerId="ADAL" clId="{10CBC0ED-F977-4195-8919-545967C931E2}" dt="2022-05-05T16:09:40.569" v="4"/>
          <pc:sldLayoutMkLst>
            <pc:docMk/>
            <pc:sldMasterMk cId="4074378817" sldId="2147483672"/>
            <pc:sldLayoutMk cId="287130798" sldId="2147483673"/>
          </pc:sldLayoutMkLst>
          <pc:spChg chg="mod">
            <ac:chgData name="Zuccarelli, Joseph" userId="cb9961a4-a184-4bbf-9351-54908389a6ea" providerId="ADAL" clId="{10CBC0ED-F977-4195-8919-545967C931E2}" dt="2022-05-05T16:09:40.569" v="4"/>
            <ac:spMkLst>
              <pc:docMk/>
              <pc:sldMasterMk cId="4074378817" sldId="2147483672"/>
              <pc:sldLayoutMk cId="287130798" sldId="2147483673"/>
              <ac:spMk id="2"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287130798" sldId="2147483673"/>
              <ac:spMk id="3" creationId="{00000000-0000-0000-0000-000000000000}"/>
            </ac:spMkLst>
          </pc:spChg>
        </pc:sldLayoutChg>
        <pc:sldLayoutChg chg="modSp">
          <pc:chgData name="Zuccarelli, Joseph" userId="cb9961a4-a184-4bbf-9351-54908389a6ea" providerId="ADAL" clId="{10CBC0ED-F977-4195-8919-545967C931E2}" dt="2022-05-05T16:09:40.569" v="4"/>
          <pc:sldLayoutMkLst>
            <pc:docMk/>
            <pc:sldMasterMk cId="4074378817" sldId="2147483672"/>
            <pc:sldLayoutMk cId="4223611681" sldId="2147483675"/>
          </pc:sldLayoutMkLst>
          <pc:spChg chg="mod">
            <ac:chgData name="Zuccarelli, Joseph" userId="cb9961a4-a184-4bbf-9351-54908389a6ea" providerId="ADAL" clId="{10CBC0ED-F977-4195-8919-545967C931E2}" dt="2022-05-05T16:09:40.569" v="4"/>
            <ac:spMkLst>
              <pc:docMk/>
              <pc:sldMasterMk cId="4074378817" sldId="2147483672"/>
              <pc:sldLayoutMk cId="4223611681" sldId="2147483675"/>
              <ac:spMk id="2"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4223611681" sldId="2147483675"/>
              <ac:spMk id="3" creationId="{00000000-0000-0000-0000-000000000000}"/>
            </ac:spMkLst>
          </pc:spChg>
        </pc:sldLayoutChg>
        <pc:sldLayoutChg chg="modSp">
          <pc:chgData name="Zuccarelli, Joseph" userId="cb9961a4-a184-4bbf-9351-54908389a6ea" providerId="ADAL" clId="{10CBC0ED-F977-4195-8919-545967C931E2}" dt="2022-05-05T16:09:40.569" v="4"/>
          <pc:sldLayoutMkLst>
            <pc:docMk/>
            <pc:sldMasterMk cId="4074378817" sldId="2147483672"/>
            <pc:sldLayoutMk cId="184330457" sldId="2147483676"/>
          </pc:sldLayoutMkLst>
          <pc:spChg chg="mod">
            <ac:chgData name="Zuccarelli, Joseph" userId="cb9961a4-a184-4bbf-9351-54908389a6ea" providerId="ADAL" clId="{10CBC0ED-F977-4195-8919-545967C931E2}" dt="2022-05-05T16:09:40.569" v="4"/>
            <ac:spMkLst>
              <pc:docMk/>
              <pc:sldMasterMk cId="4074378817" sldId="2147483672"/>
              <pc:sldLayoutMk cId="184330457" sldId="2147483676"/>
              <ac:spMk id="3"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184330457" sldId="2147483676"/>
              <ac:spMk id="4" creationId="{00000000-0000-0000-0000-000000000000}"/>
            </ac:spMkLst>
          </pc:spChg>
        </pc:sldLayoutChg>
        <pc:sldLayoutChg chg="modSp">
          <pc:chgData name="Zuccarelli, Joseph" userId="cb9961a4-a184-4bbf-9351-54908389a6ea" providerId="ADAL" clId="{10CBC0ED-F977-4195-8919-545967C931E2}" dt="2022-05-05T16:09:40.569" v="4"/>
          <pc:sldLayoutMkLst>
            <pc:docMk/>
            <pc:sldMasterMk cId="4074378817" sldId="2147483672"/>
            <pc:sldLayoutMk cId="2306467857" sldId="2147483677"/>
          </pc:sldLayoutMkLst>
          <pc:spChg chg="mod">
            <ac:chgData name="Zuccarelli, Joseph" userId="cb9961a4-a184-4bbf-9351-54908389a6ea" providerId="ADAL" clId="{10CBC0ED-F977-4195-8919-545967C931E2}" dt="2022-05-05T16:09:40.569" v="4"/>
            <ac:spMkLst>
              <pc:docMk/>
              <pc:sldMasterMk cId="4074378817" sldId="2147483672"/>
              <pc:sldLayoutMk cId="2306467857" sldId="2147483677"/>
              <ac:spMk id="2"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2306467857" sldId="2147483677"/>
              <ac:spMk id="3"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2306467857" sldId="2147483677"/>
              <ac:spMk id="4"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2306467857" sldId="2147483677"/>
              <ac:spMk id="5"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2306467857" sldId="2147483677"/>
              <ac:spMk id="6" creationId="{00000000-0000-0000-0000-000000000000}"/>
            </ac:spMkLst>
          </pc:spChg>
        </pc:sldLayoutChg>
        <pc:sldLayoutChg chg="modSp">
          <pc:chgData name="Zuccarelli, Joseph" userId="cb9961a4-a184-4bbf-9351-54908389a6ea" providerId="ADAL" clId="{10CBC0ED-F977-4195-8919-545967C931E2}" dt="2022-05-05T16:09:40.569" v="4"/>
          <pc:sldLayoutMkLst>
            <pc:docMk/>
            <pc:sldMasterMk cId="4074378817" sldId="2147483672"/>
            <pc:sldLayoutMk cId="302652423" sldId="2147483680"/>
          </pc:sldLayoutMkLst>
          <pc:spChg chg="mod">
            <ac:chgData name="Zuccarelli, Joseph" userId="cb9961a4-a184-4bbf-9351-54908389a6ea" providerId="ADAL" clId="{10CBC0ED-F977-4195-8919-545967C931E2}" dt="2022-05-05T16:09:40.569" v="4"/>
            <ac:spMkLst>
              <pc:docMk/>
              <pc:sldMasterMk cId="4074378817" sldId="2147483672"/>
              <pc:sldLayoutMk cId="302652423" sldId="2147483680"/>
              <ac:spMk id="2"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302652423" sldId="2147483680"/>
              <ac:spMk id="3"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302652423" sldId="2147483680"/>
              <ac:spMk id="4" creationId="{00000000-0000-0000-0000-000000000000}"/>
            </ac:spMkLst>
          </pc:spChg>
        </pc:sldLayoutChg>
        <pc:sldLayoutChg chg="modSp">
          <pc:chgData name="Zuccarelli, Joseph" userId="cb9961a4-a184-4bbf-9351-54908389a6ea" providerId="ADAL" clId="{10CBC0ED-F977-4195-8919-545967C931E2}" dt="2022-05-05T16:09:40.569" v="4"/>
          <pc:sldLayoutMkLst>
            <pc:docMk/>
            <pc:sldMasterMk cId="4074378817" sldId="2147483672"/>
            <pc:sldLayoutMk cId="2764236795" sldId="2147483681"/>
          </pc:sldLayoutMkLst>
          <pc:spChg chg="mod">
            <ac:chgData name="Zuccarelli, Joseph" userId="cb9961a4-a184-4bbf-9351-54908389a6ea" providerId="ADAL" clId="{10CBC0ED-F977-4195-8919-545967C931E2}" dt="2022-05-05T16:09:40.569" v="4"/>
            <ac:spMkLst>
              <pc:docMk/>
              <pc:sldMasterMk cId="4074378817" sldId="2147483672"/>
              <pc:sldLayoutMk cId="2764236795" sldId="2147483681"/>
              <ac:spMk id="2"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2764236795" sldId="2147483681"/>
              <ac:spMk id="3"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2764236795" sldId="2147483681"/>
              <ac:spMk id="4" creationId="{00000000-0000-0000-0000-000000000000}"/>
            </ac:spMkLst>
          </pc:spChg>
        </pc:sldLayoutChg>
        <pc:sldLayoutChg chg="modSp">
          <pc:chgData name="Zuccarelli, Joseph" userId="cb9961a4-a184-4bbf-9351-54908389a6ea" providerId="ADAL" clId="{10CBC0ED-F977-4195-8919-545967C931E2}" dt="2022-05-05T16:09:40.569" v="4"/>
          <pc:sldLayoutMkLst>
            <pc:docMk/>
            <pc:sldMasterMk cId="4074378817" sldId="2147483672"/>
            <pc:sldLayoutMk cId="1220632459" sldId="2147483683"/>
          </pc:sldLayoutMkLst>
          <pc:spChg chg="mod">
            <ac:chgData name="Zuccarelli, Joseph" userId="cb9961a4-a184-4bbf-9351-54908389a6ea" providerId="ADAL" clId="{10CBC0ED-F977-4195-8919-545967C931E2}" dt="2022-05-05T16:09:40.569" v="4"/>
            <ac:spMkLst>
              <pc:docMk/>
              <pc:sldMasterMk cId="4074378817" sldId="2147483672"/>
              <pc:sldLayoutMk cId="1220632459" sldId="2147483683"/>
              <ac:spMk id="2" creationId="{00000000-0000-0000-0000-000000000000}"/>
            </ac:spMkLst>
          </pc:spChg>
          <pc:spChg chg="mod">
            <ac:chgData name="Zuccarelli, Joseph" userId="cb9961a4-a184-4bbf-9351-54908389a6ea" providerId="ADAL" clId="{10CBC0ED-F977-4195-8919-545967C931E2}" dt="2022-05-05T16:09:40.569" v="4"/>
            <ac:spMkLst>
              <pc:docMk/>
              <pc:sldMasterMk cId="4074378817" sldId="2147483672"/>
              <pc:sldLayoutMk cId="1220632459" sldId="2147483683"/>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F445D-74C8-43D1-A9DE-1042BAE4EB17}" type="datetimeFigureOut">
              <a:rPr lang="en-US" smtClean="0"/>
              <a:t>5/5/2022</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20B3A-1618-4CB0-AE17-27AF2003F2FF}" type="slidenum">
              <a:rPr lang="en-US" smtClean="0"/>
              <a:t>‹#›</a:t>
            </a:fld>
            <a:endParaRPr lang="en-US"/>
          </a:p>
        </p:txBody>
      </p:sp>
    </p:spTree>
    <p:extLst>
      <p:ext uri="{BB962C8B-B14F-4D97-AF65-F5344CB8AC3E}">
        <p14:creationId xmlns:p14="http://schemas.microsoft.com/office/powerpoint/2010/main" val="3632742641"/>
      </p:ext>
    </p:extLst>
  </p:cSld>
  <p:clrMap bg1="lt1" tx1="dk1" bg2="lt2" tx2="dk2" accent1="accent1" accent2="accent2" accent3="accent3" accent4="accent4" accent5="accent5" accent6="accent6" hlink="hlink" folHlink="folHlink"/>
  <p:notesStyle>
    <a:lvl1pPr marL="0" algn="l" defTabSz="3160088" rtl="0" eaLnBrk="1" latinLnBrk="0" hangingPunct="1">
      <a:defRPr sz="4147" kern="1200">
        <a:solidFill>
          <a:schemeClr val="tx1"/>
        </a:solidFill>
        <a:latin typeface="+mn-lt"/>
        <a:ea typeface="+mn-ea"/>
        <a:cs typeface="+mn-cs"/>
      </a:defRPr>
    </a:lvl1pPr>
    <a:lvl2pPr marL="1580043" algn="l" defTabSz="3160088" rtl="0" eaLnBrk="1" latinLnBrk="0" hangingPunct="1">
      <a:defRPr sz="4147" kern="1200">
        <a:solidFill>
          <a:schemeClr val="tx1"/>
        </a:solidFill>
        <a:latin typeface="+mn-lt"/>
        <a:ea typeface="+mn-ea"/>
        <a:cs typeface="+mn-cs"/>
      </a:defRPr>
    </a:lvl2pPr>
    <a:lvl3pPr marL="3160088" algn="l" defTabSz="3160088" rtl="0" eaLnBrk="1" latinLnBrk="0" hangingPunct="1">
      <a:defRPr sz="4147" kern="1200">
        <a:solidFill>
          <a:schemeClr val="tx1"/>
        </a:solidFill>
        <a:latin typeface="+mn-lt"/>
        <a:ea typeface="+mn-ea"/>
        <a:cs typeface="+mn-cs"/>
      </a:defRPr>
    </a:lvl3pPr>
    <a:lvl4pPr marL="4740131" algn="l" defTabSz="3160088" rtl="0" eaLnBrk="1" latinLnBrk="0" hangingPunct="1">
      <a:defRPr sz="4147" kern="1200">
        <a:solidFill>
          <a:schemeClr val="tx1"/>
        </a:solidFill>
        <a:latin typeface="+mn-lt"/>
        <a:ea typeface="+mn-ea"/>
        <a:cs typeface="+mn-cs"/>
      </a:defRPr>
    </a:lvl4pPr>
    <a:lvl5pPr marL="6320175" algn="l" defTabSz="3160088" rtl="0" eaLnBrk="1" latinLnBrk="0" hangingPunct="1">
      <a:defRPr sz="4147" kern="1200">
        <a:solidFill>
          <a:schemeClr val="tx1"/>
        </a:solidFill>
        <a:latin typeface="+mn-lt"/>
        <a:ea typeface="+mn-ea"/>
        <a:cs typeface="+mn-cs"/>
      </a:defRPr>
    </a:lvl5pPr>
    <a:lvl6pPr marL="7900218" algn="l" defTabSz="3160088" rtl="0" eaLnBrk="1" latinLnBrk="0" hangingPunct="1">
      <a:defRPr sz="4147" kern="1200">
        <a:solidFill>
          <a:schemeClr val="tx1"/>
        </a:solidFill>
        <a:latin typeface="+mn-lt"/>
        <a:ea typeface="+mn-ea"/>
        <a:cs typeface="+mn-cs"/>
      </a:defRPr>
    </a:lvl6pPr>
    <a:lvl7pPr marL="9480262" algn="l" defTabSz="3160088" rtl="0" eaLnBrk="1" latinLnBrk="0" hangingPunct="1">
      <a:defRPr sz="4147" kern="1200">
        <a:solidFill>
          <a:schemeClr val="tx1"/>
        </a:solidFill>
        <a:latin typeface="+mn-lt"/>
        <a:ea typeface="+mn-ea"/>
        <a:cs typeface="+mn-cs"/>
      </a:defRPr>
    </a:lvl7pPr>
    <a:lvl8pPr marL="11060306" algn="l" defTabSz="3160088" rtl="0" eaLnBrk="1" latinLnBrk="0" hangingPunct="1">
      <a:defRPr sz="4147" kern="1200">
        <a:solidFill>
          <a:schemeClr val="tx1"/>
        </a:solidFill>
        <a:latin typeface="+mn-lt"/>
        <a:ea typeface="+mn-ea"/>
        <a:cs typeface="+mn-cs"/>
      </a:defRPr>
    </a:lvl8pPr>
    <a:lvl9pPr marL="12640349" algn="l" defTabSz="3160088"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0188" y="1143000"/>
            <a:ext cx="38576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20B3A-1618-4CB0-AE17-27AF2003F2FF}" type="slidenum">
              <a:rPr lang="en-US" smtClean="0"/>
              <a:t>1</a:t>
            </a:fld>
            <a:endParaRPr lang="en-US"/>
          </a:p>
        </p:txBody>
      </p:sp>
    </p:spTree>
    <p:extLst>
      <p:ext uri="{BB962C8B-B14F-4D97-AF65-F5344CB8AC3E}">
        <p14:creationId xmlns:p14="http://schemas.microsoft.com/office/powerpoint/2010/main" val="234803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52"/>
            <a:ext cx="31089600" cy="10187093"/>
          </a:xfrm>
        </p:spPr>
        <p:txBody>
          <a:bodyPr anchor="b"/>
          <a:lstStyle>
            <a:lvl1pPr algn="ctr">
              <a:defRPr sz="24000"/>
            </a:lvl1pPr>
          </a:lstStyle>
          <a:p>
            <a:r>
              <a:rPr lang="en-US"/>
              <a:t>Click to edit Master title style</a:t>
            </a:r>
          </a:p>
        </p:txBody>
      </p:sp>
      <p:sp>
        <p:nvSpPr>
          <p:cNvPr id="3" name="Subtitle 2"/>
          <p:cNvSpPr>
            <a:spLocks noGrp="1"/>
          </p:cNvSpPr>
          <p:nvPr>
            <p:ph type="subTitle" idx="1"/>
          </p:nvPr>
        </p:nvSpPr>
        <p:spPr>
          <a:xfrm>
            <a:off x="4572000" y="15368693"/>
            <a:ext cx="27432000" cy="7064587"/>
          </a:xfrm>
        </p:spPr>
        <p:txBody>
          <a:bodyPr/>
          <a:lstStyle>
            <a:lvl1pPr marL="0" indent="0" algn="ctr">
              <a:buNone/>
              <a:defRPr sz="9600"/>
            </a:lvl1pPr>
            <a:lvl2pPr marL="1828824" indent="0" algn="ctr">
              <a:buNone/>
              <a:defRPr sz="8000"/>
            </a:lvl2pPr>
            <a:lvl3pPr marL="3657650" indent="0" algn="ctr">
              <a:buNone/>
              <a:defRPr sz="7200"/>
            </a:lvl3pPr>
            <a:lvl4pPr marL="5486474" indent="0" algn="ctr">
              <a:buNone/>
              <a:defRPr sz="6400"/>
            </a:lvl4pPr>
            <a:lvl5pPr marL="7315302" indent="0" algn="ctr">
              <a:buNone/>
              <a:defRPr sz="6400"/>
            </a:lvl5pPr>
            <a:lvl6pPr marL="9144125" indent="0" algn="ctr">
              <a:buNone/>
              <a:defRPr sz="6400"/>
            </a:lvl6pPr>
            <a:lvl7pPr marL="10972952" indent="0" algn="ctr">
              <a:buNone/>
              <a:defRPr sz="6400"/>
            </a:lvl7pPr>
            <a:lvl8pPr marL="12801776" indent="0" algn="ctr">
              <a:buNone/>
              <a:defRPr sz="6400"/>
            </a:lvl8pPr>
            <a:lvl9pPr marL="14630599" indent="0" algn="ctr">
              <a:buNone/>
              <a:defRPr sz="6400"/>
            </a:lvl9pPr>
          </a:lstStyle>
          <a:p>
            <a:r>
              <a:rPr lang="en-US"/>
              <a:t>Click to edit Master subtitle style</a:t>
            </a:r>
          </a:p>
        </p:txBody>
      </p:sp>
      <p:sp>
        <p:nvSpPr>
          <p:cNvPr id="4" name="Date Placeholder 3"/>
          <p:cNvSpPr>
            <a:spLocks noGrp="1"/>
          </p:cNvSpPr>
          <p:nvPr>
            <p:ph type="dt" sz="half" idx="10"/>
          </p:nvPr>
        </p:nvSpPr>
        <p:spPr/>
        <p:txBody>
          <a:bodyPr/>
          <a:lstStyle/>
          <a:p>
            <a:fld id="{5DC05942-0CD3-47BB-8480-A7D7571D8581}"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28713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05942-0CD3-47BB-8480-A7D7571D8581}"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417955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14602" y="1557867"/>
            <a:ext cx="23202900" cy="247971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05942-0CD3-47BB-8480-A7D7571D8581}"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122063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C05942-0CD3-47BB-8480-A7D7571D8581}"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424011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5"/>
            <a:ext cx="31546800" cy="12171680"/>
          </a:xfrm>
        </p:spPr>
        <p:txBody>
          <a:bodyPr anchor="b"/>
          <a:lstStyle>
            <a:lvl1pPr>
              <a:defRPr sz="24000"/>
            </a:lvl1pPr>
          </a:lstStyle>
          <a:p>
            <a:r>
              <a:rPr lang="en-US"/>
              <a:t>Click to edit Master title style</a:t>
            </a:r>
          </a:p>
        </p:txBody>
      </p:sp>
      <p:sp>
        <p:nvSpPr>
          <p:cNvPr id="3" name="Text Placeholder 2"/>
          <p:cNvSpPr>
            <a:spLocks noGrp="1"/>
          </p:cNvSpPr>
          <p:nvPr>
            <p:ph type="body" idx="1"/>
          </p:nvPr>
        </p:nvSpPr>
        <p:spPr>
          <a:xfrm>
            <a:off x="2495552" y="19581712"/>
            <a:ext cx="31546800" cy="6400800"/>
          </a:xfrm>
        </p:spPr>
        <p:txBody>
          <a:bodyPr/>
          <a:lstStyle>
            <a:lvl1pPr marL="0" indent="0">
              <a:buNone/>
              <a:defRPr sz="9600">
                <a:solidFill>
                  <a:schemeClr val="tx1"/>
                </a:solidFill>
              </a:defRPr>
            </a:lvl1pPr>
            <a:lvl2pPr marL="1828824" indent="0">
              <a:buNone/>
              <a:defRPr sz="8000">
                <a:solidFill>
                  <a:schemeClr val="tx1">
                    <a:tint val="75000"/>
                  </a:schemeClr>
                </a:solidFill>
              </a:defRPr>
            </a:lvl2pPr>
            <a:lvl3pPr marL="3657650" indent="0">
              <a:buNone/>
              <a:defRPr sz="7200">
                <a:solidFill>
                  <a:schemeClr val="tx1">
                    <a:tint val="75000"/>
                  </a:schemeClr>
                </a:solidFill>
              </a:defRPr>
            </a:lvl3pPr>
            <a:lvl4pPr marL="5486474" indent="0">
              <a:buNone/>
              <a:defRPr sz="6400">
                <a:solidFill>
                  <a:schemeClr val="tx1">
                    <a:tint val="75000"/>
                  </a:schemeClr>
                </a:solidFill>
              </a:defRPr>
            </a:lvl4pPr>
            <a:lvl5pPr marL="7315302" indent="0">
              <a:buNone/>
              <a:defRPr sz="6400">
                <a:solidFill>
                  <a:schemeClr val="tx1">
                    <a:tint val="75000"/>
                  </a:schemeClr>
                </a:solidFill>
              </a:defRPr>
            </a:lvl5pPr>
            <a:lvl6pPr marL="9144125" indent="0">
              <a:buNone/>
              <a:defRPr sz="6400">
                <a:solidFill>
                  <a:schemeClr val="tx1">
                    <a:tint val="75000"/>
                  </a:schemeClr>
                </a:solidFill>
              </a:defRPr>
            </a:lvl6pPr>
            <a:lvl7pPr marL="10972952" indent="0">
              <a:buNone/>
              <a:defRPr sz="6400">
                <a:solidFill>
                  <a:schemeClr val="tx1">
                    <a:tint val="75000"/>
                  </a:schemeClr>
                </a:solidFill>
              </a:defRPr>
            </a:lvl7pPr>
            <a:lvl8pPr marL="12801776" indent="0">
              <a:buNone/>
              <a:defRPr sz="6400">
                <a:solidFill>
                  <a:schemeClr val="tx1">
                    <a:tint val="75000"/>
                  </a:schemeClr>
                </a:solidFill>
              </a:defRPr>
            </a:lvl8pPr>
            <a:lvl9pPr marL="14630599"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05942-0CD3-47BB-8480-A7D7571D8581}"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422361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14600" y="7789333"/>
            <a:ext cx="15544800" cy="185657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16600" y="7789333"/>
            <a:ext cx="15544800" cy="185657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C05942-0CD3-47BB-8480-A7D7571D8581}"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18433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2"/>
            <a:ext cx="31546800" cy="5655733"/>
          </a:xfrm>
        </p:spPr>
        <p:txBody>
          <a:bodyPr/>
          <a:lstStyle/>
          <a:p>
            <a:r>
              <a:rPr lang="en-US"/>
              <a:t>Click to edit Master title style</a:t>
            </a:r>
          </a:p>
        </p:txBody>
      </p:sp>
      <p:sp>
        <p:nvSpPr>
          <p:cNvPr id="3" name="Text Placeholder 2"/>
          <p:cNvSpPr>
            <a:spLocks noGrp="1"/>
          </p:cNvSpPr>
          <p:nvPr>
            <p:ph type="body" idx="1"/>
          </p:nvPr>
        </p:nvSpPr>
        <p:spPr>
          <a:xfrm>
            <a:off x="2519368" y="7172960"/>
            <a:ext cx="15473360" cy="3515360"/>
          </a:xfrm>
        </p:spPr>
        <p:txBody>
          <a:bodyPr anchor="b"/>
          <a:lstStyle>
            <a:lvl1pPr marL="0" indent="0">
              <a:buNone/>
              <a:defRPr sz="9600" b="1"/>
            </a:lvl1pPr>
            <a:lvl2pPr marL="1828824" indent="0">
              <a:buNone/>
              <a:defRPr sz="8000" b="1"/>
            </a:lvl2pPr>
            <a:lvl3pPr marL="3657650" indent="0">
              <a:buNone/>
              <a:defRPr sz="7200" b="1"/>
            </a:lvl3pPr>
            <a:lvl4pPr marL="5486474" indent="0">
              <a:buNone/>
              <a:defRPr sz="6400" b="1"/>
            </a:lvl4pPr>
            <a:lvl5pPr marL="7315302" indent="0">
              <a:buNone/>
              <a:defRPr sz="6400" b="1"/>
            </a:lvl5pPr>
            <a:lvl6pPr marL="9144125" indent="0">
              <a:buNone/>
              <a:defRPr sz="6400" b="1"/>
            </a:lvl6pPr>
            <a:lvl7pPr marL="10972952" indent="0">
              <a:buNone/>
              <a:defRPr sz="6400" b="1"/>
            </a:lvl7pPr>
            <a:lvl8pPr marL="12801776" indent="0">
              <a:buNone/>
              <a:defRPr sz="6400" b="1"/>
            </a:lvl8pPr>
            <a:lvl9pPr marL="14630599"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688320"/>
            <a:ext cx="15473360" cy="157209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2" y="7172960"/>
            <a:ext cx="15549564" cy="3515360"/>
          </a:xfrm>
        </p:spPr>
        <p:txBody>
          <a:bodyPr anchor="b"/>
          <a:lstStyle>
            <a:lvl1pPr marL="0" indent="0">
              <a:buNone/>
              <a:defRPr sz="9600" b="1"/>
            </a:lvl1pPr>
            <a:lvl2pPr marL="1828824" indent="0">
              <a:buNone/>
              <a:defRPr sz="8000" b="1"/>
            </a:lvl2pPr>
            <a:lvl3pPr marL="3657650" indent="0">
              <a:buNone/>
              <a:defRPr sz="7200" b="1"/>
            </a:lvl3pPr>
            <a:lvl4pPr marL="5486474" indent="0">
              <a:buNone/>
              <a:defRPr sz="6400" b="1"/>
            </a:lvl4pPr>
            <a:lvl5pPr marL="7315302" indent="0">
              <a:buNone/>
              <a:defRPr sz="6400" b="1"/>
            </a:lvl5pPr>
            <a:lvl6pPr marL="9144125" indent="0">
              <a:buNone/>
              <a:defRPr sz="6400" b="1"/>
            </a:lvl6pPr>
            <a:lvl7pPr marL="10972952" indent="0">
              <a:buNone/>
              <a:defRPr sz="6400" b="1"/>
            </a:lvl7pPr>
            <a:lvl8pPr marL="12801776" indent="0">
              <a:buNone/>
              <a:defRPr sz="6400" b="1"/>
            </a:lvl8pPr>
            <a:lvl9pPr marL="14630599"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688320"/>
            <a:ext cx="15549564" cy="157209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C05942-0CD3-47BB-8480-A7D7571D8581}"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230646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C05942-0CD3-47BB-8480-A7D7571D8581}"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401730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05942-0CD3-47BB-8480-A7D7571D8581}"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178422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7" y="1950720"/>
            <a:ext cx="11796712" cy="6827520"/>
          </a:xfrm>
        </p:spPr>
        <p:txBody>
          <a:bodyPr anchor="b"/>
          <a:lstStyle>
            <a:lvl1pPr>
              <a:defRPr sz="12800"/>
            </a:lvl1pPr>
          </a:lstStyle>
          <a:p>
            <a:r>
              <a:rPr lang="en-US"/>
              <a:t>Click to edit Master title style</a:t>
            </a:r>
          </a:p>
        </p:txBody>
      </p:sp>
      <p:sp>
        <p:nvSpPr>
          <p:cNvPr id="3" name="Content Placeholder 2"/>
          <p:cNvSpPr>
            <a:spLocks noGrp="1"/>
          </p:cNvSpPr>
          <p:nvPr>
            <p:ph idx="1"/>
          </p:nvPr>
        </p:nvSpPr>
        <p:spPr>
          <a:xfrm>
            <a:off x="15549564" y="4213019"/>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7" y="8778240"/>
            <a:ext cx="11796712" cy="16262773"/>
          </a:xfrm>
        </p:spPr>
        <p:txBody>
          <a:bodyPr/>
          <a:lstStyle>
            <a:lvl1pPr marL="0" indent="0">
              <a:buNone/>
              <a:defRPr sz="6400"/>
            </a:lvl1pPr>
            <a:lvl2pPr marL="1828824" indent="0">
              <a:buNone/>
              <a:defRPr sz="5600"/>
            </a:lvl2pPr>
            <a:lvl3pPr marL="3657650" indent="0">
              <a:buNone/>
              <a:defRPr sz="4800"/>
            </a:lvl3pPr>
            <a:lvl4pPr marL="5486474" indent="0">
              <a:buNone/>
              <a:defRPr sz="4000"/>
            </a:lvl4pPr>
            <a:lvl5pPr marL="7315302" indent="0">
              <a:buNone/>
              <a:defRPr sz="4000"/>
            </a:lvl5pPr>
            <a:lvl6pPr marL="9144125" indent="0">
              <a:buNone/>
              <a:defRPr sz="4000"/>
            </a:lvl6pPr>
            <a:lvl7pPr marL="10972952" indent="0">
              <a:buNone/>
              <a:defRPr sz="4000"/>
            </a:lvl7pPr>
            <a:lvl8pPr marL="12801776" indent="0">
              <a:buNone/>
              <a:defRPr sz="4000"/>
            </a:lvl8pPr>
            <a:lvl9pPr marL="1463059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C05942-0CD3-47BB-8480-A7D7571D8581}"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30265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7" y="1950720"/>
            <a:ext cx="11796712" cy="6827520"/>
          </a:xfrm>
        </p:spPr>
        <p:txBody>
          <a:bodyPr anchor="b"/>
          <a:lstStyle>
            <a:lvl1pPr>
              <a:defRPr sz="12800"/>
            </a:lvl1pPr>
          </a:lstStyle>
          <a:p>
            <a:r>
              <a:rPr lang="en-US"/>
              <a:t>Click to edit Master title style</a:t>
            </a:r>
          </a:p>
        </p:txBody>
      </p:sp>
      <p:sp>
        <p:nvSpPr>
          <p:cNvPr id="3" name="Picture Placeholder 2"/>
          <p:cNvSpPr>
            <a:spLocks noGrp="1" noChangeAspect="1"/>
          </p:cNvSpPr>
          <p:nvPr>
            <p:ph type="pic" idx="1"/>
          </p:nvPr>
        </p:nvSpPr>
        <p:spPr>
          <a:xfrm>
            <a:off x="15549564" y="4213019"/>
            <a:ext cx="18516600" cy="20794133"/>
          </a:xfrm>
        </p:spPr>
        <p:txBody>
          <a:bodyPr anchor="t"/>
          <a:lstStyle>
            <a:lvl1pPr marL="0" indent="0">
              <a:buNone/>
              <a:defRPr sz="12800"/>
            </a:lvl1pPr>
            <a:lvl2pPr marL="1828824" indent="0">
              <a:buNone/>
              <a:defRPr sz="11200"/>
            </a:lvl2pPr>
            <a:lvl3pPr marL="3657650" indent="0">
              <a:buNone/>
              <a:defRPr sz="9600"/>
            </a:lvl3pPr>
            <a:lvl4pPr marL="5486474" indent="0">
              <a:buNone/>
              <a:defRPr sz="8000"/>
            </a:lvl4pPr>
            <a:lvl5pPr marL="7315302" indent="0">
              <a:buNone/>
              <a:defRPr sz="8000"/>
            </a:lvl5pPr>
            <a:lvl6pPr marL="9144125" indent="0">
              <a:buNone/>
              <a:defRPr sz="8000"/>
            </a:lvl6pPr>
            <a:lvl7pPr marL="10972952" indent="0">
              <a:buNone/>
              <a:defRPr sz="8000"/>
            </a:lvl7pPr>
            <a:lvl8pPr marL="12801776" indent="0">
              <a:buNone/>
              <a:defRPr sz="8000"/>
            </a:lvl8pPr>
            <a:lvl9pPr marL="14630599" indent="0">
              <a:buNone/>
              <a:defRPr sz="8000"/>
            </a:lvl9pPr>
          </a:lstStyle>
          <a:p>
            <a:r>
              <a:rPr lang="en-US"/>
              <a:t>Click icon to add picture</a:t>
            </a:r>
          </a:p>
        </p:txBody>
      </p:sp>
      <p:sp>
        <p:nvSpPr>
          <p:cNvPr id="4" name="Text Placeholder 3"/>
          <p:cNvSpPr>
            <a:spLocks noGrp="1"/>
          </p:cNvSpPr>
          <p:nvPr>
            <p:ph type="body" sz="half" idx="2"/>
          </p:nvPr>
        </p:nvSpPr>
        <p:spPr>
          <a:xfrm>
            <a:off x="2519367" y="8778240"/>
            <a:ext cx="11796712" cy="16262773"/>
          </a:xfrm>
        </p:spPr>
        <p:txBody>
          <a:bodyPr/>
          <a:lstStyle>
            <a:lvl1pPr marL="0" indent="0">
              <a:buNone/>
              <a:defRPr sz="6400"/>
            </a:lvl1pPr>
            <a:lvl2pPr marL="1828824" indent="0">
              <a:buNone/>
              <a:defRPr sz="5600"/>
            </a:lvl2pPr>
            <a:lvl3pPr marL="3657650" indent="0">
              <a:buNone/>
              <a:defRPr sz="4800"/>
            </a:lvl3pPr>
            <a:lvl4pPr marL="5486474" indent="0">
              <a:buNone/>
              <a:defRPr sz="4000"/>
            </a:lvl4pPr>
            <a:lvl5pPr marL="7315302" indent="0">
              <a:buNone/>
              <a:defRPr sz="4000"/>
            </a:lvl5pPr>
            <a:lvl6pPr marL="9144125" indent="0">
              <a:buNone/>
              <a:defRPr sz="4000"/>
            </a:lvl6pPr>
            <a:lvl7pPr marL="10972952" indent="0">
              <a:buNone/>
              <a:defRPr sz="4000"/>
            </a:lvl7pPr>
            <a:lvl8pPr marL="12801776" indent="0">
              <a:buNone/>
              <a:defRPr sz="4000"/>
            </a:lvl8pPr>
            <a:lvl9pPr marL="1463059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C05942-0CD3-47BB-8480-A7D7571D8581}"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8A2CA-51B4-4469-A148-1B0110D3AB3E}" type="slidenum">
              <a:rPr lang="en-US" smtClean="0"/>
              <a:t>‹#›</a:t>
            </a:fld>
            <a:endParaRPr lang="en-US"/>
          </a:p>
        </p:txBody>
      </p:sp>
    </p:spTree>
    <p:extLst>
      <p:ext uri="{BB962C8B-B14F-4D97-AF65-F5344CB8AC3E}">
        <p14:creationId xmlns:p14="http://schemas.microsoft.com/office/powerpoint/2010/main" val="276423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2"/>
            <a:ext cx="31546800" cy="56557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14600" y="7789333"/>
            <a:ext cx="31546800" cy="185657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14600" y="27120432"/>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5DC05942-0CD3-47BB-8480-A7D7571D8581}" type="datetimeFigureOut">
              <a:rPr lang="en-US" smtClean="0"/>
              <a:t>5/5/2022</a:t>
            </a:fld>
            <a:endParaRPr lang="en-US"/>
          </a:p>
        </p:txBody>
      </p:sp>
      <p:sp>
        <p:nvSpPr>
          <p:cNvPr id="5" name="Footer Placeholder 4"/>
          <p:cNvSpPr>
            <a:spLocks noGrp="1"/>
          </p:cNvSpPr>
          <p:nvPr>
            <p:ph type="ftr" sz="quarter" idx="3"/>
          </p:nvPr>
        </p:nvSpPr>
        <p:spPr>
          <a:xfrm>
            <a:off x="12115800" y="27120432"/>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2"/>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65C8A2CA-51B4-4469-A148-1B0110D3AB3E}" type="slidenum">
              <a:rPr lang="en-US" smtClean="0"/>
              <a:t>‹#›</a:t>
            </a:fld>
            <a:endParaRPr lang="en-US"/>
          </a:p>
        </p:txBody>
      </p:sp>
    </p:spTree>
    <p:extLst>
      <p:ext uri="{BB962C8B-B14F-4D97-AF65-F5344CB8AC3E}">
        <p14:creationId xmlns:p14="http://schemas.microsoft.com/office/powerpoint/2010/main" val="40743788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5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15" indent="-914415" algn="l" defTabSz="365765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37" indent="-914415" algn="l" defTabSz="365765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65" indent="-914415" algn="l" defTabSz="365765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88" indent="-914415" algn="l" defTabSz="365765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711" indent="-914415" algn="l" defTabSz="365765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539" indent="-914415" algn="l" defTabSz="365765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362" indent="-914415" algn="l" defTabSz="365765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190" indent="-914415" algn="l" defTabSz="365765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5014" indent="-914415" algn="l" defTabSz="365765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50" rtl="0" eaLnBrk="1" latinLnBrk="0" hangingPunct="1">
        <a:defRPr sz="7200" kern="1200">
          <a:solidFill>
            <a:schemeClr val="tx1"/>
          </a:solidFill>
          <a:latin typeface="+mn-lt"/>
          <a:ea typeface="+mn-ea"/>
          <a:cs typeface="+mn-cs"/>
        </a:defRPr>
      </a:lvl1pPr>
      <a:lvl2pPr marL="1828824" algn="l" defTabSz="3657650" rtl="0" eaLnBrk="1" latinLnBrk="0" hangingPunct="1">
        <a:defRPr sz="7200" kern="1200">
          <a:solidFill>
            <a:schemeClr val="tx1"/>
          </a:solidFill>
          <a:latin typeface="+mn-lt"/>
          <a:ea typeface="+mn-ea"/>
          <a:cs typeface="+mn-cs"/>
        </a:defRPr>
      </a:lvl2pPr>
      <a:lvl3pPr marL="3657650" algn="l" defTabSz="3657650" rtl="0" eaLnBrk="1" latinLnBrk="0" hangingPunct="1">
        <a:defRPr sz="7200" kern="1200">
          <a:solidFill>
            <a:schemeClr val="tx1"/>
          </a:solidFill>
          <a:latin typeface="+mn-lt"/>
          <a:ea typeface="+mn-ea"/>
          <a:cs typeface="+mn-cs"/>
        </a:defRPr>
      </a:lvl3pPr>
      <a:lvl4pPr marL="5486474" algn="l" defTabSz="3657650" rtl="0" eaLnBrk="1" latinLnBrk="0" hangingPunct="1">
        <a:defRPr sz="7200" kern="1200">
          <a:solidFill>
            <a:schemeClr val="tx1"/>
          </a:solidFill>
          <a:latin typeface="+mn-lt"/>
          <a:ea typeface="+mn-ea"/>
          <a:cs typeface="+mn-cs"/>
        </a:defRPr>
      </a:lvl4pPr>
      <a:lvl5pPr marL="7315302" algn="l" defTabSz="3657650" rtl="0" eaLnBrk="1" latinLnBrk="0" hangingPunct="1">
        <a:defRPr sz="7200" kern="1200">
          <a:solidFill>
            <a:schemeClr val="tx1"/>
          </a:solidFill>
          <a:latin typeface="+mn-lt"/>
          <a:ea typeface="+mn-ea"/>
          <a:cs typeface="+mn-cs"/>
        </a:defRPr>
      </a:lvl5pPr>
      <a:lvl6pPr marL="9144125" algn="l" defTabSz="3657650" rtl="0" eaLnBrk="1" latinLnBrk="0" hangingPunct="1">
        <a:defRPr sz="7200" kern="1200">
          <a:solidFill>
            <a:schemeClr val="tx1"/>
          </a:solidFill>
          <a:latin typeface="+mn-lt"/>
          <a:ea typeface="+mn-ea"/>
          <a:cs typeface="+mn-cs"/>
        </a:defRPr>
      </a:lvl6pPr>
      <a:lvl7pPr marL="10972952" algn="l" defTabSz="3657650" rtl="0" eaLnBrk="1" latinLnBrk="0" hangingPunct="1">
        <a:defRPr sz="7200" kern="1200">
          <a:solidFill>
            <a:schemeClr val="tx1"/>
          </a:solidFill>
          <a:latin typeface="+mn-lt"/>
          <a:ea typeface="+mn-ea"/>
          <a:cs typeface="+mn-cs"/>
        </a:defRPr>
      </a:lvl7pPr>
      <a:lvl8pPr marL="12801776" algn="l" defTabSz="3657650" rtl="0" eaLnBrk="1" latinLnBrk="0" hangingPunct="1">
        <a:defRPr sz="7200" kern="1200">
          <a:solidFill>
            <a:schemeClr val="tx1"/>
          </a:solidFill>
          <a:latin typeface="+mn-lt"/>
          <a:ea typeface="+mn-ea"/>
          <a:cs typeface="+mn-cs"/>
        </a:defRPr>
      </a:lvl8pPr>
      <a:lvl9pPr marL="14630599" algn="l" defTabSz="365765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D14CC2-D6BA-47D5-8532-41F39B377E6C}"/>
              </a:ext>
            </a:extLst>
          </p:cNvPr>
          <p:cNvSpPr txBox="1"/>
          <p:nvPr/>
        </p:nvSpPr>
        <p:spPr>
          <a:xfrm>
            <a:off x="9803352" y="1099062"/>
            <a:ext cx="16321723" cy="1938998"/>
          </a:xfrm>
          <a:prstGeom prst="rect">
            <a:avLst/>
          </a:prstGeom>
          <a:noFill/>
          <a:ln>
            <a:solidFill>
              <a:schemeClr val="tx1"/>
            </a:solidFill>
          </a:ln>
        </p:spPr>
        <p:txBody>
          <a:bodyPr wrap="square" lIns="91440" tIns="45723" rIns="91440" bIns="45723" rtlCol="0" anchor="t">
            <a:spAutoFit/>
          </a:bodyPr>
          <a:lstStyle/>
          <a:p>
            <a:pPr algn="ctr"/>
            <a:r>
              <a:rPr lang="en-US" sz="4000" b="1" dirty="0">
                <a:latin typeface="Times New Roman"/>
                <a:cs typeface="Times New Roman"/>
              </a:rPr>
              <a:t>Differentially Private Text Generation for Authorship Obfuscation using ER-AE</a:t>
            </a:r>
          </a:p>
          <a:p>
            <a:pPr algn="ctr"/>
            <a:r>
              <a:rPr lang="en-US" sz="4000" dirty="0">
                <a:latin typeface="Times New Roman"/>
                <a:cs typeface="Times New Roman"/>
              </a:rPr>
              <a:t>Nico </a:t>
            </a:r>
            <a:r>
              <a:rPr lang="en-US" sz="4000" dirty="0" err="1">
                <a:latin typeface="Times New Roman"/>
                <a:cs typeface="Times New Roman"/>
              </a:rPr>
              <a:t>Manzonelli</a:t>
            </a:r>
            <a:r>
              <a:rPr lang="en-US" sz="4000" dirty="0">
                <a:latin typeface="Times New Roman"/>
                <a:cs typeface="Times New Roman"/>
              </a:rPr>
              <a:t> and </a:t>
            </a:r>
            <a:r>
              <a:rPr lang="en-US" sz="4000" dirty="0" err="1">
                <a:latin typeface="Times New Roman"/>
                <a:cs typeface="Times New Roman"/>
              </a:rPr>
              <a:t>Joeseph</a:t>
            </a:r>
            <a:r>
              <a:rPr lang="en-US" sz="4000" dirty="0">
                <a:latin typeface="Times New Roman"/>
                <a:cs typeface="Times New Roman"/>
              </a:rPr>
              <a:t> </a:t>
            </a:r>
            <a:r>
              <a:rPr lang="en-US" sz="4000" dirty="0" err="1">
                <a:latin typeface="Times New Roman"/>
                <a:cs typeface="Times New Roman"/>
              </a:rPr>
              <a:t>Zuccarelli</a:t>
            </a:r>
            <a:endParaRPr lang="en-US" sz="4000" dirty="0">
              <a:latin typeface="Times New Roman"/>
              <a:cs typeface="Times New Roman"/>
            </a:endParaRPr>
          </a:p>
        </p:txBody>
      </p:sp>
      <p:grpSp>
        <p:nvGrpSpPr>
          <p:cNvPr id="11" name="Group 10">
            <a:extLst>
              <a:ext uri="{FF2B5EF4-FFF2-40B4-BE49-F238E27FC236}">
                <a16:creationId xmlns:a16="http://schemas.microsoft.com/office/drawing/2014/main" id="{0A3A5D1C-BD56-4C35-BA4C-0393C59BE1D1}"/>
              </a:ext>
            </a:extLst>
          </p:cNvPr>
          <p:cNvGrpSpPr/>
          <p:nvPr/>
        </p:nvGrpSpPr>
        <p:grpSpPr>
          <a:xfrm>
            <a:off x="735307" y="3685462"/>
            <a:ext cx="10395797" cy="7551177"/>
            <a:chOff x="475363" y="3305149"/>
            <a:chExt cx="8225904" cy="2724653"/>
          </a:xfrm>
        </p:grpSpPr>
        <p:sp>
          <p:nvSpPr>
            <p:cNvPr id="12" name="TextBox 11">
              <a:extLst>
                <a:ext uri="{FF2B5EF4-FFF2-40B4-BE49-F238E27FC236}">
                  <a16:creationId xmlns:a16="http://schemas.microsoft.com/office/drawing/2014/main" id="{7698A960-0091-4B25-A8DD-5689A1FDE585}"/>
                </a:ext>
              </a:extLst>
            </p:cNvPr>
            <p:cNvSpPr txBox="1"/>
            <p:nvPr/>
          </p:nvSpPr>
          <p:spPr>
            <a:xfrm>
              <a:off x="475363" y="3819838"/>
              <a:ext cx="8211332" cy="2209964"/>
            </a:xfrm>
            <a:prstGeom prst="rect">
              <a:avLst/>
            </a:prstGeom>
            <a:noFill/>
            <a:ln>
              <a:solidFill>
                <a:sysClr val="windowText" lastClr="000000"/>
              </a:solidFill>
            </a:ln>
          </p:spPr>
          <p:txBody>
            <a:bodyPr wrap="square" rtlCol="0">
              <a:spAutoFit/>
            </a:bodyPr>
            <a:lstStyle/>
            <a:p>
              <a:pPr algn="just" defTabSz="2370159">
                <a:defRPr/>
              </a:pPr>
              <a:r>
                <a:rPr lang="en-US" sz="2800" kern="0" dirty="0">
                  <a:solidFill>
                    <a:prstClr val="black"/>
                  </a:solidFill>
                  <a:latin typeface="Times New Roman" panose="02020603050405020304" pitchFamily="18" charset="0"/>
                  <a:cs typeface="Times New Roman" panose="02020603050405020304" pitchFamily="18" charset="0"/>
                </a:rPr>
                <a:t>There are many cases in which the author of some text document wishes to remain anonymous. In the past, authors could simply publish under a pseudonym to obscure their identity. However, with recent developments in the field of natural language processing, an adversary could use computational authorship attribution methods can to re-identify anonymous text documents. The adversary faces an authorship verification problem. We propose an authorship verification attack which is similar to a re-identification attack. In a re-identification attack, the adversary attempts to re-identify an individual’s private data by using an auxiliary source. Authorship verification attacks follow a similar format. In an authorship verification attack, we assume the adversary holds a piece of text from a known author (the auxiliary source) and attempts to verify if a corresponding piece of text has the same author (private data).</a:t>
              </a:r>
            </a:p>
          </p:txBody>
        </p:sp>
        <p:sp>
          <p:nvSpPr>
            <p:cNvPr id="13" name="TextBox 12">
              <a:extLst>
                <a:ext uri="{FF2B5EF4-FFF2-40B4-BE49-F238E27FC236}">
                  <a16:creationId xmlns:a16="http://schemas.microsoft.com/office/drawing/2014/main" id="{378D1BE7-6D6C-43EF-BF3E-8BA6F6BC34C5}"/>
                </a:ext>
              </a:extLst>
            </p:cNvPr>
            <p:cNvSpPr txBox="1"/>
            <p:nvPr/>
          </p:nvSpPr>
          <p:spPr>
            <a:xfrm>
              <a:off x="475363" y="3305149"/>
              <a:ext cx="8225904" cy="233212"/>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Adversarial Scenario</a:t>
              </a:r>
            </a:p>
          </p:txBody>
        </p:sp>
      </p:grpSp>
      <p:pic>
        <p:nvPicPr>
          <p:cNvPr id="19" name="Picture 2" descr="Using Neural Networks to Solve Differential Equations | AC299R Research  Website">
            <a:extLst>
              <a:ext uri="{FF2B5EF4-FFF2-40B4-BE49-F238E27FC236}">
                <a16:creationId xmlns:a16="http://schemas.microsoft.com/office/drawing/2014/main" id="{C753027E-3EC8-03DA-3B4D-1816B9EA7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09" y="550899"/>
            <a:ext cx="8267771" cy="217859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27843EE-2FAC-E741-9988-B065DB5CCE50}"/>
              </a:ext>
            </a:extLst>
          </p:cNvPr>
          <p:cNvGrpSpPr/>
          <p:nvPr/>
        </p:nvGrpSpPr>
        <p:grpSpPr>
          <a:xfrm>
            <a:off x="697400" y="11027061"/>
            <a:ext cx="10415291" cy="4746183"/>
            <a:chOff x="697394" y="11027063"/>
            <a:chExt cx="10415292" cy="2338017"/>
          </a:xfrm>
        </p:grpSpPr>
        <p:sp>
          <p:nvSpPr>
            <p:cNvPr id="64" name="TextBox 63">
              <a:extLst>
                <a:ext uri="{FF2B5EF4-FFF2-40B4-BE49-F238E27FC236}">
                  <a16:creationId xmlns:a16="http://schemas.microsoft.com/office/drawing/2014/main" id="{A3DB70FF-E5D8-867E-5647-2A259CEF2E00}"/>
                </a:ext>
              </a:extLst>
            </p:cNvPr>
            <p:cNvSpPr txBox="1"/>
            <p:nvPr/>
          </p:nvSpPr>
          <p:spPr>
            <a:xfrm>
              <a:off x="726274" y="11027063"/>
              <a:ext cx="10361841" cy="318389"/>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Connection to Differential Privacy</a:t>
              </a:r>
            </a:p>
          </p:txBody>
        </p:sp>
        <p:sp>
          <p:nvSpPr>
            <p:cNvPr id="70" name="TextBox 69">
              <a:extLst>
                <a:ext uri="{FF2B5EF4-FFF2-40B4-BE49-F238E27FC236}">
                  <a16:creationId xmlns:a16="http://schemas.microsoft.com/office/drawing/2014/main" id="{FCE90F54-7977-C3F7-6B25-E16EB2259983}"/>
                </a:ext>
              </a:extLst>
            </p:cNvPr>
            <p:cNvSpPr txBox="1"/>
            <p:nvPr/>
          </p:nvSpPr>
          <p:spPr>
            <a:xfrm>
              <a:off x="697394" y="11833781"/>
              <a:ext cx="10415292" cy="1531299"/>
            </a:xfrm>
            <a:prstGeom prst="rect">
              <a:avLst/>
            </a:prstGeom>
            <a:noFill/>
            <a:ln>
              <a:solidFill>
                <a:sysClr val="windowText" lastClr="000000"/>
              </a:solidFill>
            </a:ln>
          </p:spPr>
          <p:txBody>
            <a:bodyPr wrap="square" rtlCol="0" anchor="t">
              <a:spAutoFit/>
            </a:bodyPr>
            <a:lstStyle/>
            <a:p>
              <a:pPr defTabSz="2370159">
                <a:defRPr/>
              </a:pPr>
              <a:r>
                <a:rPr lang="en-US" sz="2800" kern="0" dirty="0">
                  <a:solidFill>
                    <a:prstClr val="black"/>
                  </a:solidFill>
                  <a:latin typeface="Times New Roman" panose="02020603050405020304" pitchFamily="18" charset="0"/>
                  <a:cs typeface="Times New Roman" panose="02020603050405020304" pitchFamily="18" charset="0"/>
                </a:rPr>
                <a:t>As a defense to author attribution, researchers study authorship obfuscation, which uses computational methods to release text while concealing enough information to protect against authorship attribution. However, many obfuscation techniques rely on empirical evaluation and provide little to no theoretical guarantees. Therefore, the main question becomes how can we release anonymized text documents using differential privacy (DP)?</a:t>
              </a:r>
            </a:p>
          </p:txBody>
        </p:sp>
      </p:grpSp>
      <p:sp>
        <p:nvSpPr>
          <p:cNvPr id="46" name="TextBox 45">
            <a:extLst>
              <a:ext uri="{FF2B5EF4-FFF2-40B4-BE49-F238E27FC236}">
                <a16:creationId xmlns:a16="http://schemas.microsoft.com/office/drawing/2014/main" id="{D4D57580-A78E-554B-B3DD-4E9C9463DED1}"/>
              </a:ext>
            </a:extLst>
          </p:cNvPr>
          <p:cNvSpPr txBox="1"/>
          <p:nvPr/>
        </p:nvSpPr>
        <p:spPr>
          <a:xfrm>
            <a:off x="11598091" y="3685462"/>
            <a:ext cx="13449941" cy="646331"/>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State of The Art – ER-AE</a:t>
            </a: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63BA22E0-73EC-CC46-B07A-D6E03D1B23C2}"/>
                  </a:ext>
                </a:extLst>
              </p:cNvPr>
              <p:cNvSpPr txBox="1"/>
              <p:nvPr/>
            </p:nvSpPr>
            <p:spPr>
              <a:xfrm>
                <a:off x="11598091" y="4531360"/>
                <a:ext cx="13449941" cy="5262979"/>
              </a:xfrm>
              <a:prstGeom prst="rect">
                <a:avLst/>
              </a:prstGeom>
              <a:noFill/>
              <a:ln>
                <a:solidFill>
                  <a:sysClr val="windowText" lastClr="000000"/>
                </a:solidFill>
              </a:ln>
            </p:spPr>
            <p:txBody>
              <a:bodyPr wrap="square" rtlCol="0" anchor="t">
                <a:spAutoFit/>
              </a:bodyPr>
              <a:lstStyle/>
              <a:p>
                <a:pPr algn="just" defTabSz="2370159">
                  <a:defRPr/>
                </a:pPr>
                <a:r>
                  <a:rPr lang="en-US" sz="2800" kern="0" dirty="0">
                    <a:solidFill>
                      <a:prstClr val="black"/>
                    </a:solidFill>
                    <a:latin typeface="Times New Roman" panose="02020603050405020304" pitchFamily="18" charset="0"/>
                    <a:cs typeface="Times New Roman" panose="02020603050405020304" pitchFamily="18" charset="0"/>
                  </a:rPr>
                  <a:t>The </a:t>
                </a:r>
                <a:r>
                  <a:rPr lang="en-US" sz="2800" i="1" kern="0" dirty="0">
                    <a:solidFill>
                      <a:prstClr val="black"/>
                    </a:solidFill>
                    <a:latin typeface="Times New Roman" panose="02020603050405020304" pitchFamily="18" charset="0"/>
                    <a:cs typeface="Times New Roman" panose="02020603050405020304" pitchFamily="18" charset="0"/>
                  </a:rPr>
                  <a:t>Embedding Reward Auto Encoder, </a:t>
                </a:r>
                <a:r>
                  <a:rPr lang="en-US" sz="2800" kern="0" dirty="0">
                    <a:solidFill>
                      <a:prstClr val="black"/>
                    </a:solidFill>
                    <a:latin typeface="Times New Roman" panose="02020603050405020304" pitchFamily="18" charset="0"/>
                    <a:cs typeface="Times New Roman" panose="02020603050405020304" pitchFamily="18" charset="0"/>
                  </a:rPr>
                  <a:t>ER-AE, model proposes using a seq2seq autoencoder with a two-set exponential mechanism and custom </a:t>
                </a:r>
                <a:r>
                  <a:rPr lang="en-US" sz="2800" i="1" kern="0" dirty="0">
                    <a:solidFill>
                      <a:prstClr val="black"/>
                    </a:solidFill>
                    <a:latin typeface="Times New Roman" panose="02020603050405020304" pitchFamily="18" charset="0"/>
                    <a:cs typeface="Times New Roman" panose="02020603050405020304" pitchFamily="18" charset="0"/>
                  </a:rPr>
                  <a:t>REINFORCE</a:t>
                </a:r>
                <a:r>
                  <a:rPr lang="en-US" sz="2800" kern="0" dirty="0">
                    <a:solidFill>
                      <a:prstClr val="black"/>
                    </a:solidFill>
                    <a:latin typeface="Times New Roman" panose="02020603050405020304" pitchFamily="18" charset="0"/>
                    <a:cs typeface="Times New Roman" panose="02020603050405020304" pitchFamily="18" charset="0"/>
                  </a:rPr>
                  <a:t> reward function to generate differentially private text. The two set exponential mechanism used to sample from the PMF generated by the decoder (generator) is </a:t>
                </a:r>
                <a:r>
                  <a:rPr lang="en-US" sz="2800" i="1" kern="0" dirty="0">
                    <a:solidFill>
                      <a:prstClr val="black"/>
                    </a:solidFill>
                    <a:latin typeface="Times New Roman" panose="02020603050405020304" pitchFamily="18" charset="0"/>
                    <a:cs typeface="Times New Roman" panose="02020603050405020304" pitchFamily="18" charset="0"/>
                  </a:rPr>
                  <a:t>l</a:t>
                </a:r>
                <a14:m>
                  <m:oMath xmlns:m="http://schemas.openxmlformats.org/officeDocument/2006/math">
                    <m:d>
                      <m:dPr>
                        <m:ctrlPr>
                          <a:rPr lang="en-US" sz="2800" i="1" kern="0" dirty="0">
                            <a:solidFill>
                              <a:prstClr val="black"/>
                            </a:solidFill>
                            <a:latin typeface="Cambria Math" panose="02040503050406030204" pitchFamily="18" charset="0"/>
                            <a:cs typeface="Times New Roman" panose="02020603050405020304" pitchFamily="18" charset="0"/>
                          </a:rPr>
                        </m:ctrlPr>
                      </m:dPr>
                      <m:e>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8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ln</m:t>
                        </m:r>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d>
                    <m:r>
                      <a:rPr lang="en-US" sz="2800" i="1" kern="0" dirty="0">
                        <a:solidFill>
                          <a:prstClr val="black"/>
                        </a:solidFill>
                        <a:latin typeface="Cambria Math" panose="02040503050406030204" pitchFamily="18" charset="0"/>
                        <a:cs typeface="Times New Roman" panose="02020603050405020304" pitchFamily="18" charset="0"/>
                      </a:rPr>
                      <m:t>−</m:t>
                    </m:r>
                  </m:oMath>
                </a14:m>
                <a:r>
                  <a:rPr lang="en-US" sz="2800" kern="0" dirty="0">
                    <a:solidFill>
                      <a:prstClr val="black"/>
                    </a:solidFill>
                    <a:latin typeface="Times New Roman" panose="02020603050405020304" pitchFamily="18" charset="0"/>
                    <a:cs typeface="Times New Roman" panose="02020603050405020304" pitchFamily="18" charset="0"/>
                  </a:rPr>
                  <a:t>DP, where </a:t>
                </a:r>
                <a:r>
                  <a:rPr lang="en-US" sz="2800" i="1" kern="0" dirty="0">
                    <a:solidFill>
                      <a:prstClr val="black"/>
                    </a:solidFill>
                    <a:latin typeface="Times New Roman" panose="02020603050405020304" pitchFamily="18" charset="0"/>
                    <a:cs typeface="Times New Roman" panose="02020603050405020304" pitchFamily="18" charset="0"/>
                  </a:rPr>
                  <a:t>s</a:t>
                </a:r>
                <a:r>
                  <a:rPr lang="en-US" sz="2800" kern="0" dirty="0">
                    <a:solidFill>
                      <a:prstClr val="black"/>
                    </a:solidFill>
                    <a:latin typeface="Times New Roman" panose="02020603050405020304" pitchFamily="18" charset="0"/>
                    <a:cs typeface="Times New Roman" panose="02020603050405020304" pitchFamily="18" charset="0"/>
                  </a:rPr>
                  <a:t> is the the size of the vocabulary set </a:t>
                </a:r>
                <a:r>
                  <a:rPr lang="en-US" sz="2800" i="1" kern="0" dirty="0">
                    <a:solidFill>
                      <a:prstClr val="black"/>
                    </a:solidFill>
                    <a:latin typeface="Times New Roman" panose="02020603050405020304" pitchFamily="18" charset="0"/>
                    <a:cs typeface="Times New Roman" panose="02020603050405020304" pitchFamily="18" charset="0"/>
                  </a:rPr>
                  <a:t>V. </a:t>
                </a:r>
                <a:r>
                  <a:rPr lang="en-US" sz="2800" kern="0" dirty="0">
                    <a:solidFill>
                      <a:prstClr val="black"/>
                    </a:solidFill>
                    <a:latin typeface="Times New Roman" panose="02020603050405020304" pitchFamily="18" charset="0"/>
                    <a:cs typeface="Times New Roman" panose="02020603050405020304" pitchFamily="18" charset="0"/>
                  </a:rPr>
                  <a:t>The </a:t>
                </a:r>
                <a:r>
                  <a:rPr lang="en-US" sz="2800" i="1" kern="0" dirty="0">
                    <a:solidFill>
                      <a:prstClr val="black"/>
                    </a:solidFill>
                    <a:latin typeface="Times New Roman" panose="02020603050405020304" pitchFamily="18" charset="0"/>
                    <a:cs typeface="Times New Roman" panose="02020603050405020304" pitchFamily="18" charset="0"/>
                  </a:rPr>
                  <a:t>REINFORCE</a:t>
                </a:r>
                <a:r>
                  <a:rPr lang="en-US" sz="2800" kern="0" dirty="0">
                    <a:solidFill>
                      <a:prstClr val="black"/>
                    </a:solidFill>
                    <a:latin typeface="Times New Roman" panose="02020603050405020304" pitchFamily="18" charset="0"/>
                    <a:cs typeface="Times New Roman" panose="02020603050405020304" pitchFamily="18" charset="0"/>
                  </a:rPr>
                  <a:t> reward function rewards the model for learning to assign higher probabilities to semantically similar tokens. The encoder applies two layers of stacked bi-directional GRUs to make the latent space. The decoder passes the latent space to another NN with two layers of staked bi-directional GRUs. For each </a:t>
                </a:r>
                <a14:m>
                  <m:oMath xmlns:m="http://schemas.openxmlformats.org/officeDocument/2006/math">
                    <m:sSub>
                      <m:sSubPr>
                        <m:ctrlPr>
                          <a:rPr lang="en-US" sz="2800" i="1" kern="0" dirty="0">
                            <a:solidFill>
                              <a:prstClr val="black"/>
                            </a:solidFill>
                            <a:latin typeface="Cambria Math" panose="02040503050406030204" pitchFamily="18" charset="0"/>
                            <a:cs typeface="Times New Roman" panose="02020603050405020304" pitchFamily="18" charset="0"/>
                          </a:rPr>
                        </m:ctrlPr>
                      </m:sSubPr>
                      <m:e>
                        <m:r>
                          <a:rPr lang="en-US" sz="2800" i="1" kern="0" dirty="0">
                            <a:solidFill>
                              <a:prstClr val="black"/>
                            </a:solidFill>
                            <a:latin typeface="Cambria Math" panose="02040503050406030204" pitchFamily="18" charset="0"/>
                            <a:cs typeface="Times New Roman" panose="02020603050405020304" pitchFamily="18" charset="0"/>
                          </a:rPr>
                          <m:t>𝑧</m:t>
                        </m:r>
                      </m:e>
                      <m:sub>
                        <m:r>
                          <a:rPr lang="en-US" sz="2800" i="1" kern="0" dirty="0" err="1">
                            <a:solidFill>
                              <a:prstClr val="black"/>
                            </a:solidFill>
                            <a:latin typeface="Cambria Math" panose="02040503050406030204" pitchFamily="18" charset="0"/>
                            <a:cs typeface="Times New Roman" panose="02020603050405020304" pitchFamily="18" charset="0"/>
                          </a:rPr>
                          <m:t>𝑖</m:t>
                        </m:r>
                      </m:sub>
                    </m:sSub>
                    <m:r>
                      <a:rPr lang="en-US" sz="2800" i="1" kern="0" dirty="0">
                        <a:solidFill>
                          <a:prstClr val="black"/>
                        </a:solidFill>
                        <a:latin typeface="Cambria Math" panose="02040503050406030204" pitchFamily="18" charset="0"/>
                        <a:cs typeface="Times New Roman" panose="02020603050405020304" pitchFamily="18" charset="0"/>
                      </a:rPr>
                      <m:t>∈</m:t>
                    </m:r>
                    <m:r>
                      <a:rPr lang="en-US" sz="2800" i="1" kern="0" dirty="0">
                        <a:solidFill>
                          <a:prstClr val="black"/>
                        </a:solidFill>
                        <a:latin typeface="Cambria Math" panose="02040503050406030204" pitchFamily="18" charset="0"/>
                        <a:cs typeface="Times New Roman" panose="02020603050405020304" pitchFamily="18" charset="0"/>
                      </a:rPr>
                      <m:t>𝑧</m:t>
                    </m:r>
                  </m:oMath>
                </a14:m>
                <a:r>
                  <a:rPr lang="en-US" sz="2800" kern="0" dirty="0">
                    <a:solidFill>
                      <a:prstClr val="black"/>
                    </a:solidFill>
                    <a:latin typeface="Times New Roman" panose="02020603050405020304" pitchFamily="18" charset="0"/>
                    <a:cs typeface="Times New Roman" panose="02020603050405020304" pitchFamily="18" charset="0"/>
                  </a:rPr>
                  <a:t>, the decoder calculates a logit weight for every candidate token </a:t>
                </a:r>
                <a14:m>
                  <m:oMath xmlns:m="http://schemas.openxmlformats.org/officeDocument/2006/math">
                    <m:r>
                      <a:rPr lang="en-US" sz="2800" i="1" kern="0" dirty="0">
                        <a:solidFill>
                          <a:prstClr val="black"/>
                        </a:solidFill>
                        <a:latin typeface="Cambria Math" panose="02040503050406030204" pitchFamily="18" charset="0"/>
                        <a:cs typeface="Times New Roman" panose="02020603050405020304" pitchFamily="18" charset="0"/>
                      </a:rPr>
                      <m:t>𝑣</m:t>
                    </m:r>
                    <m:r>
                      <a:rPr lang="en-US" sz="2800" i="1" kern="0" dirty="0">
                        <a:solidFill>
                          <a:prstClr val="black"/>
                        </a:solidFill>
                        <a:latin typeface="Cambria Math" panose="02040503050406030204" pitchFamily="18" charset="0"/>
                        <a:cs typeface="Times New Roman" panose="02020603050405020304" pitchFamily="18" charset="0"/>
                      </a:rPr>
                      <m:t> ∈</m:t>
                    </m:r>
                    <m:r>
                      <a:rPr lang="en-US" sz="2800" i="1" kern="0" dirty="0">
                        <a:solidFill>
                          <a:prstClr val="black"/>
                        </a:solidFill>
                        <a:latin typeface="Cambria Math" panose="02040503050406030204" pitchFamily="18" charset="0"/>
                        <a:cs typeface="Times New Roman" panose="02020603050405020304" pitchFamily="18" charset="0"/>
                      </a:rPr>
                      <m:t>𝑉</m:t>
                    </m:r>
                  </m:oMath>
                </a14:m>
                <a:r>
                  <a:rPr lang="en-US" sz="2800" kern="0" dirty="0">
                    <a:solidFill>
                      <a:prstClr val="black"/>
                    </a:solidFill>
                    <a:latin typeface="Times New Roman" panose="02020603050405020304" pitchFamily="18" charset="0"/>
                    <a:cs typeface="Times New Roman" panose="02020603050405020304" pitchFamily="18" charset="0"/>
                  </a:rPr>
                  <a:t>, applies the </a:t>
                </a:r>
                <a:r>
                  <a:rPr lang="en-US" sz="2800" kern="0" dirty="0" err="1">
                    <a:solidFill>
                      <a:prstClr val="black"/>
                    </a:solidFill>
                    <a:latin typeface="Times New Roman" panose="02020603050405020304" pitchFamily="18" charset="0"/>
                    <a:cs typeface="Times New Roman" panose="02020603050405020304" pitchFamily="18" charset="0"/>
                  </a:rPr>
                  <a:t>softmax</a:t>
                </a:r>
                <a:r>
                  <a:rPr lang="en-US" sz="2800" kern="0" dirty="0">
                    <a:solidFill>
                      <a:prstClr val="black"/>
                    </a:solidFill>
                    <a:latin typeface="Times New Roman" panose="02020603050405020304" pitchFamily="18" charset="0"/>
                    <a:cs typeface="Times New Roman" panose="02020603050405020304" pitchFamily="18" charset="0"/>
                  </a:rPr>
                  <a:t> function to generate </a:t>
                </a:r>
                <a14:m>
                  <m:oMath xmlns:m="http://schemas.openxmlformats.org/officeDocument/2006/math">
                    <m:r>
                      <m:rPr>
                        <m:sty m:val="p"/>
                      </m:rPr>
                      <a:rPr lang="en-US" sz="2800" i="1" kern="0" dirty="0">
                        <a:solidFill>
                          <a:prstClr val="black"/>
                        </a:solidFill>
                        <a:latin typeface="Cambria Math" panose="02040503050406030204" pitchFamily="18" charset="0"/>
                        <a:cs typeface="Times New Roman" panose="02020603050405020304" pitchFamily="18" charset="0"/>
                      </a:rPr>
                      <m:t>Pr</m:t>
                    </m:r>
                    <m:r>
                      <a:rPr lang="en-US" sz="2800" i="1" kern="0" dirty="0">
                        <a:solidFill>
                          <a:prstClr val="black"/>
                        </a:solidFill>
                        <a:latin typeface="Cambria Math" panose="02040503050406030204" pitchFamily="18" charset="0"/>
                        <a:cs typeface="Times New Roman" panose="02020603050405020304" pitchFamily="18" charset="0"/>
                      </a:rPr>
                      <m:t>⁡[</m:t>
                    </m:r>
                    <m:r>
                      <a:rPr lang="en-US" sz="2800" i="1" kern="0" dirty="0" err="1">
                        <a:solidFill>
                          <a:prstClr val="black"/>
                        </a:solidFill>
                        <a:latin typeface="Cambria Math" panose="02040503050406030204" pitchFamily="18" charset="0"/>
                        <a:cs typeface="Times New Roman" panose="02020603050405020304" pitchFamily="18" charset="0"/>
                      </a:rPr>
                      <m:t>𝑧</m:t>
                    </m:r>
                    <m:r>
                      <a:rPr lang="en-US" sz="2800" i="1" kern="0" dirty="0" err="1">
                        <a:solidFill>
                          <a:prstClr val="black"/>
                        </a:solidFill>
                        <a:latin typeface="Cambria Math" panose="02040503050406030204" pitchFamily="18" charset="0"/>
                        <a:cs typeface="Times New Roman" panose="02020603050405020304" pitchFamily="18" charset="0"/>
                      </a:rPr>
                      <m:t>_</m:t>
                    </m:r>
                    <m:r>
                      <a:rPr lang="en-US" sz="2800" i="1" kern="0" dirty="0" err="1">
                        <a:solidFill>
                          <a:prstClr val="black"/>
                        </a:solidFill>
                        <a:latin typeface="Cambria Math" panose="02040503050406030204" pitchFamily="18" charset="0"/>
                        <a:cs typeface="Times New Roman" panose="02020603050405020304" pitchFamily="18" charset="0"/>
                      </a:rPr>
                      <m:t>𝑖</m:t>
                    </m:r>
                    <m:r>
                      <a:rPr lang="en-US" sz="2800" i="1" kern="0" dirty="0">
                        <a:solidFill>
                          <a:prstClr val="black"/>
                        </a:solidFill>
                        <a:latin typeface="Cambria Math" panose="02040503050406030204" pitchFamily="18" charset="0"/>
                        <a:cs typeface="Times New Roman" panose="02020603050405020304" pitchFamily="18" charset="0"/>
                      </a:rPr>
                      <m:t> = </m:t>
                    </m:r>
                    <m:r>
                      <a:rPr lang="en-US" sz="2800" i="1" kern="0" dirty="0">
                        <a:solidFill>
                          <a:prstClr val="black"/>
                        </a:solidFill>
                        <a:latin typeface="Cambria Math" panose="02040503050406030204" pitchFamily="18" charset="0"/>
                        <a:cs typeface="Times New Roman" panose="02020603050405020304" pitchFamily="18" charset="0"/>
                      </a:rPr>
                      <m:t>𝑣</m:t>
                    </m:r>
                    <m:r>
                      <a:rPr lang="en-US" sz="2800" i="1" kern="0" dirty="0">
                        <a:solidFill>
                          <a:prstClr val="black"/>
                        </a:solidFill>
                        <a:latin typeface="Cambria Math" panose="02040503050406030204" pitchFamily="18" charset="0"/>
                        <a:cs typeface="Times New Roman" panose="02020603050405020304" pitchFamily="18" charset="0"/>
                      </a:rPr>
                      <m:t>], </m:t>
                    </m:r>
                  </m:oMath>
                </a14:m>
                <a:r>
                  <a:rPr lang="en-US" sz="2800" kern="0" dirty="0">
                    <a:solidFill>
                      <a:prstClr val="black"/>
                    </a:solidFill>
                    <a:latin typeface="Times New Roman" panose="02020603050405020304" pitchFamily="18" charset="0"/>
                    <a:cs typeface="Times New Roman" panose="02020603050405020304" pitchFamily="18" charset="0"/>
                  </a:rPr>
                  <a:t>and uses the resulting probability mass function to choose a token set, </a:t>
                </a:r>
                <a14:m>
                  <m:oMath xmlns:m="http://schemas.openxmlformats.org/officeDocument/2006/math">
                    <m:sSub>
                      <m:sSubPr>
                        <m:ctrlPr>
                          <a:rPr lang="en-US" sz="2800" i="1" kern="0" dirty="0">
                            <a:solidFill>
                              <a:prstClr val="black"/>
                            </a:solidFill>
                            <a:latin typeface="Cambria Math" panose="02040503050406030204" pitchFamily="18" charset="0"/>
                            <a:cs typeface="Times New Roman" panose="02020603050405020304" pitchFamily="18" charset="0"/>
                          </a:rPr>
                        </m:ctrlPr>
                      </m:sSubPr>
                      <m:e>
                        <m:r>
                          <a:rPr lang="en-US" sz="2800" i="1" kern="0" dirty="0">
                            <a:solidFill>
                              <a:prstClr val="black"/>
                            </a:solidFill>
                            <a:latin typeface="Cambria Math" panose="02040503050406030204" pitchFamily="18" charset="0"/>
                            <a:cs typeface="Times New Roman" panose="02020603050405020304" pitchFamily="18" charset="0"/>
                          </a:rPr>
                          <m:t>𝑇</m:t>
                        </m:r>
                      </m:e>
                      <m:sub>
                        <m:r>
                          <a:rPr lang="en-US" sz="2800" i="1" kern="0" dirty="0">
                            <a:solidFill>
                              <a:prstClr val="black"/>
                            </a:solidFill>
                            <a:latin typeface="Cambria Math" panose="02040503050406030204" pitchFamily="18" charset="0"/>
                            <a:cs typeface="Times New Roman" panose="02020603050405020304" pitchFamily="18" charset="0"/>
                          </a:rPr>
                          <m:t>𝑖</m:t>
                        </m:r>
                      </m:sub>
                    </m:sSub>
                    <m:r>
                      <a:rPr lang="en-US" sz="2800" kern="0" dirty="0">
                        <a:solidFill>
                          <a:prstClr val="black"/>
                        </a:solidFill>
                        <a:latin typeface="Cambria Math" panose="02040503050406030204" pitchFamily="18" charset="0"/>
                        <a:cs typeface="Times New Roman" panose="02020603050405020304" pitchFamily="18" charset="0"/>
                      </a:rPr>
                      <m:t>,</m:t>
                    </m:r>
                  </m:oMath>
                </a14:m>
                <a:r>
                  <a:rPr lang="en-US" sz="2800" kern="0" dirty="0">
                    <a:solidFill>
                      <a:prstClr val="black"/>
                    </a:solidFill>
                    <a:latin typeface="Times New Roman" panose="02020603050405020304" pitchFamily="18" charset="0"/>
                    <a:cs typeface="Times New Roman" panose="02020603050405020304" pitchFamily="18" charset="0"/>
                  </a:rPr>
                  <a:t> with the two-set exponential mechanism. Finally, by randomly sampling a token from </a:t>
                </a:r>
                <a14:m>
                  <m:oMath xmlns:m="http://schemas.openxmlformats.org/officeDocument/2006/math">
                    <m:sSub>
                      <m:sSubPr>
                        <m:ctrlPr>
                          <a:rPr lang="en-US" sz="2800" i="1" kern="0" dirty="0">
                            <a:solidFill>
                              <a:prstClr val="black"/>
                            </a:solidFill>
                            <a:latin typeface="Cambria Math" panose="02040503050406030204" pitchFamily="18" charset="0"/>
                            <a:cs typeface="Times New Roman" panose="02020603050405020304" pitchFamily="18" charset="0"/>
                          </a:rPr>
                        </m:ctrlPr>
                      </m:sSubPr>
                      <m:e>
                        <m:r>
                          <a:rPr lang="en-US" sz="2800" i="1" kern="0" dirty="0">
                            <a:solidFill>
                              <a:prstClr val="black"/>
                            </a:solidFill>
                            <a:latin typeface="Cambria Math" panose="02040503050406030204" pitchFamily="18" charset="0"/>
                            <a:cs typeface="Times New Roman" panose="02020603050405020304" pitchFamily="18" charset="0"/>
                          </a:rPr>
                          <m:t>𝑇</m:t>
                        </m:r>
                      </m:e>
                      <m:sub>
                        <m:r>
                          <a:rPr lang="en-US" sz="2800" i="1" kern="0" dirty="0">
                            <a:solidFill>
                              <a:prstClr val="black"/>
                            </a:solidFill>
                            <a:latin typeface="Cambria Math" panose="02040503050406030204" pitchFamily="18" charset="0"/>
                            <a:cs typeface="Times New Roman" panose="02020603050405020304" pitchFamily="18" charset="0"/>
                          </a:rPr>
                          <m:t>𝑖</m:t>
                        </m:r>
                      </m:sub>
                    </m:sSub>
                    <m:r>
                      <a:rPr lang="en-US" sz="2800" kern="0" dirty="0">
                        <a:solidFill>
                          <a:prstClr val="black"/>
                        </a:solidFill>
                        <a:latin typeface="Cambria Math" panose="02040503050406030204" pitchFamily="18" charset="0"/>
                        <a:cs typeface="Times New Roman" panose="02020603050405020304" pitchFamily="18" charset="0"/>
                      </a:rPr>
                      <m:t> </m:t>
                    </m:r>
                  </m:oMath>
                </a14:m>
                <a:r>
                  <a:rPr lang="en-US" sz="2800" kern="0" dirty="0">
                    <a:solidFill>
                      <a:prstClr val="black"/>
                    </a:solidFill>
                    <a:latin typeface="Times New Roman" panose="02020603050405020304" pitchFamily="18" charset="0"/>
                    <a:cs typeface="Times New Roman" panose="02020603050405020304" pitchFamily="18" charset="0"/>
                  </a:rPr>
                  <a:t>for each </a:t>
                </a:r>
                <a14:m>
                  <m:oMath xmlns:m="http://schemas.openxmlformats.org/officeDocument/2006/math">
                    <m:sSub>
                      <m:sSubPr>
                        <m:ctrlPr>
                          <a:rPr lang="en-US" sz="2800" i="1" kern="0">
                            <a:solidFill>
                              <a:prstClr val="black"/>
                            </a:solidFill>
                            <a:latin typeface="Cambria Math" panose="02040503050406030204" pitchFamily="18" charset="0"/>
                            <a:cs typeface="Times New Roman" panose="02020603050405020304" pitchFamily="18" charset="0"/>
                          </a:rPr>
                        </m:ctrlPr>
                      </m:sSubPr>
                      <m:e>
                        <m:r>
                          <a:rPr lang="en-US" sz="2800" i="1" kern="0">
                            <a:solidFill>
                              <a:prstClr val="black"/>
                            </a:solidFill>
                            <a:latin typeface="Cambria Math" panose="02040503050406030204" pitchFamily="18" charset="0"/>
                            <a:cs typeface="Times New Roman" panose="02020603050405020304" pitchFamily="18" charset="0"/>
                          </a:rPr>
                          <m:t>𝑧</m:t>
                        </m:r>
                      </m:e>
                      <m:sub>
                        <m:r>
                          <a:rPr lang="en-US" sz="2800" i="1" kern="0">
                            <a:solidFill>
                              <a:prstClr val="black"/>
                            </a:solidFill>
                            <a:latin typeface="Cambria Math" panose="02040503050406030204" pitchFamily="18" charset="0"/>
                            <a:cs typeface="Times New Roman" panose="02020603050405020304" pitchFamily="18" charset="0"/>
                          </a:rPr>
                          <m:t>𝑖</m:t>
                        </m:r>
                      </m:sub>
                    </m:sSub>
                  </m:oMath>
                </a14:m>
                <a:r>
                  <a:rPr lang="en-US" sz="2800" kern="0" dirty="0">
                    <a:solidFill>
                      <a:prstClr val="black"/>
                    </a:solidFill>
                    <a:latin typeface="Times New Roman" panose="02020603050405020304" pitchFamily="18" charset="0"/>
                    <a:cs typeface="Times New Roman" panose="02020603050405020304" pitchFamily="18" charset="0"/>
                  </a:rPr>
                  <a:t>the algorithm generates a private text document (Bo et. al, 2021).</a:t>
                </a:r>
              </a:p>
            </p:txBody>
          </p:sp>
        </mc:Choice>
        <mc:Fallback>
          <p:sp>
            <p:nvSpPr>
              <p:cNvPr id="47" name="TextBox 46">
                <a:extLst>
                  <a:ext uri="{FF2B5EF4-FFF2-40B4-BE49-F238E27FC236}">
                    <a16:creationId xmlns:a16="http://schemas.microsoft.com/office/drawing/2014/main" id="{63BA22E0-73EC-CC46-B07A-D6E03D1B23C2}"/>
                  </a:ext>
                </a:extLst>
              </p:cNvPr>
              <p:cNvSpPr txBox="1">
                <a:spLocks noRot="1" noChangeAspect="1" noMove="1" noResize="1" noEditPoints="1" noAdjustHandles="1" noChangeArrowheads="1" noChangeShapeType="1" noTextEdit="1"/>
              </p:cNvSpPr>
              <p:nvPr/>
            </p:nvSpPr>
            <p:spPr>
              <a:xfrm>
                <a:off x="11598091" y="4531360"/>
                <a:ext cx="13449941" cy="5262979"/>
              </a:xfrm>
              <a:prstGeom prst="rect">
                <a:avLst/>
              </a:prstGeom>
              <a:blipFill>
                <a:blip r:embed="rId4"/>
                <a:stretch>
                  <a:fillRect l="-906" t="-1039" r="-861" b="-2079"/>
                </a:stretch>
              </a:blipFill>
              <a:ln>
                <a:solidFill>
                  <a:sysClr val="windowText" lastClr="000000"/>
                </a:solidFill>
              </a:ln>
            </p:spPr>
            <p:txBody>
              <a:bodyPr/>
              <a:lstStyle/>
              <a:p>
                <a:r>
                  <a:rPr lang="en-US">
                    <a:noFill/>
                  </a:rPr>
                  <a:t> </a:t>
                </a:r>
              </a:p>
            </p:txBody>
          </p:sp>
        </mc:Fallback>
      </mc:AlternateContent>
      <p:sp>
        <p:nvSpPr>
          <p:cNvPr id="57" name="TextBox 56">
            <a:extLst>
              <a:ext uri="{FF2B5EF4-FFF2-40B4-BE49-F238E27FC236}">
                <a16:creationId xmlns:a16="http://schemas.microsoft.com/office/drawing/2014/main" id="{B1B38312-896C-A34C-A512-510EDD0CDA5F}"/>
              </a:ext>
            </a:extLst>
          </p:cNvPr>
          <p:cNvSpPr txBox="1"/>
          <p:nvPr/>
        </p:nvSpPr>
        <p:spPr>
          <a:xfrm>
            <a:off x="697392" y="15303278"/>
            <a:ext cx="10390720" cy="646331"/>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Previous Work</a:t>
            </a:r>
          </a:p>
        </p:txBody>
      </p: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6BD001D9-5F2C-1349-99F6-4DC6E218CE6E}"/>
                  </a:ext>
                </a:extLst>
              </p:cNvPr>
              <p:cNvSpPr txBox="1"/>
              <p:nvPr/>
            </p:nvSpPr>
            <p:spPr>
              <a:xfrm>
                <a:off x="672825" y="16049120"/>
                <a:ext cx="10415291" cy="9704644"/>
              </a:xfrm>
              <a:prstGeom prst="rect">
                <a:avLst/>
              </a:prstGeom>
              <a:noFill/>
              <a:ln>
                <a:solidFill>
                  <a:sysClr val="windowText" lastClr="000000"/>
                </a:solidFill>
              </a:ln>
            </p:spPr>
            <p:txBody>
              <a:bodyPr wrap="square" rtlCol="0" anchor="t">
                <a:spAutoFit/>
              </a:bodyPr>
              <a:lstStyle/>
              <a:p>
                <a:pPr marL="457206" indent="-457206" algn="just"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Originally tackled by </a:t>
                </a:r>
                <a:r>
                  <a:rPr lang="en-US" sz="2800" kern="0" dirty="0" err="1">
                    <a:solidFill>
                      <a:prstClr val="black"/>
                    </a:solidFill>
                    <a:latin typeface="Times New Roman" panose="02020603050405020304" pitchFamily="18" charset="0"/>
                    <a:cs typeface="Times New Roman" panose="02020603050405020304" pitchFamily="18" charset="0"/>
                  </a:rPr>
                  <a:t>Weggenmann</a:t>
                </a:r>
                <a:r>
                  <a:rPr lang="en-US" sz="2800" kern="0" dirty="0">
                    <a:solidFill>
                      <a:prstClr val="black"/>
                    </a:solidFill>
                    <a:latin typeface="Times New Roman" panose="02020603050405020304" pitchFamily="18" charset="0"/>
                    <a:cs typeface="Times New Roman" panose="02020603050405020304" pitchFamily="18" charset="0"/>
                  </a:rPr>
                  <a:t> and </a:t>
                </a:r>
                <a:r>
                  <a:rPr lang="en-US" sz="2800" kern="0" dirty="0" err="1">
                    <a:solidFill>
                      <a:prstClr val="black"/>
                    </a:solidFill>
                    <a:latin typeface="Times New Roman" panose="02020603050405020304" pitchFamily="18" charset="0"/>
                    <a:cs typeface="Times New Roman" panose="02020603050405020304" pitchFamily="18" charset="0"/>
                  </a:rPr>
                  <a:t>Kerschbaum</a:t>
                </a:r>
                <a:r>
                  <a:rPr lang="en-US" sz="2800" kern="0" dirty="0">
                    <a:solidFill>
                      <a:prstClr val="black"/>
                    </a:solidFill>
                    <a:latin typeface="Times New Roman" panose="02020603050405020304" pitchFamily="18" charset="0"/>
                    <a:cs typeface="Times New Roman" panose="02020603050405020304" pitchFamily="18" charset="0"/>
                  </a:rPr>
                  <a:t>, who focused on creating differentially private term-frequency vectors. They define many key DP principles in terms of text (</a:t>
                </a:r>
                <a:r>
                  <a:rPr lang="en-US" sz="2800" kern="0" dirty="0" err="1">
                    <a:solidFill>
                      <a:prstClr val="black"/>
                    </a:solidFill>
                    <a:latin typeface="Times New Roman" panose="02020603050405020304" pitchFamily="18" charset="0"/>
                    <a:cs typeface="Times New Roman" panose="02020603050405020304" pitchFamily="18" charset="0"/>
                  </a:rPr>
                  <a:t>SynTF</a:t>
                </a:r>
                <a:r>
                  <a:rPr lang="en-US" sz="2800" kern="0" dirty="0">
                    <a:solidFill>
                      <a:prstClr val="black"/>
                    </a:solidFill>
                    <a:latin typeface="Times New Roman" panose="02020603050405020304" pitchFamily="18" charset="0"/>
                    <a:cs typeface="Times New Roman" panose="02020603050405020304" pitchFamily="18" charset="0"/>
                  </a:rPr>
                  <a:t>, 2018).</a:t>
                </a:r>
              </a:p>
              <a:p>
                <a:pPr marL="457206" indent="-457206" algn="just" defTabSz="2370159">
                  <a:buFont typeface="Arial" panose="020B0604020202020204" pitchFamily="34" charset="0"/>
                  <a:buChar char="•"/>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algn="just"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Let </a:t>
                </a:r>
                <a:r>
                  <a:rPr lang="en-US" sz="2800" i="1" kern="0" dirty="0">
                    <a:solidFill>
                      <a:prstClr val="black"/>
                    </a:solidFill>
                    <a:latin typeface="Times New Roman" panose="02020603050405020304" pitchFamily="18" charset="0"/>
                    <a:cs typeface="Times New Roman" panose="02020603050405020304" pitchFamily="18" charset="0"/>
                  </a:rPr>
                  <a:t>x</a:t>
                </a:r>
                <a:r>
                  <a:rPr lang="en-US" sz="2800" kern="0" dirty="0">
                    <a:solidFill>
                      <a:prstClr val="black"/>
                    </a:solidFill>
                    <a:latin typeface="Times New Roman" panose="02020603050405020304" pitchFamily="18" charset="0"/>
                    <a:cs typeface="Times New Roman" panose="02020603050405020304" pitchFamily="18" charset="0"/>
                  </a:rPr>
                  <a:t> be a text document which could be a sentence, paragraph, or entire article in dataset</a:t>
                </a:r>
                <a:r>
                  <a:rPr lang="en-US" sz="2800" i="1" kern="0" dirty="0">
                    <a:solidFill>
                      <a:prstClr val="black"/>
                    </a:solidFill>
                    <a:latin typeface="Times New Roman" panose="02020603050405020304" pitchFamily="18" charset="0"/>
                    <a:cs typeface="Times New Roman" panose="02020603050405020304" pitchFamily="18" charset="0"/>
                  </a:rPr>
                  <a:t> X. x</a:t>
                </a:r>
                <a:r>
                  <a:rPr lang="en-US" sz="2800" kern="0" dirty="0">
                    <a:solidFill>
                      <a:prstClr val="black"/>
                    </a:solidFill>
                    <a:latin typeface="Times New Roman" panose="02020603050405020304" pitchFamily="18" charset="0"/>
                    <a:cs typeface="Times New Roman" panose="02020603050405020304" pitchFamily="18" charset="0"/>
                  </a:rPr>
                  <a:t> is a feature vector consisting of words from a fixed vocabulary set </a:t>
                </a:r>
                <a:r>
                  <a:rPr lang="en-US" sz="2800" i="1" kern="0" dirty="0">
                    <a:solidFill>
                      <a:prstClr val="black"/>
                    </a:solidFill>
                    <a:latin typeface="Times New Roman" panose="02020603050405020304" pitchFamily="18" charset="0"/>
                    <a:cs typeface="Times New Roman" panose="02020603050405020304" pitchFamily="18" charset="0"/>
                  </a:rPr>
                  <a:t>V.</a:t>
                </a: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algn="just" defTabSz="2370159">
                  <a:buFont typeface="Arial" panose="020B0604020202020204" pitchFamily="34" charset="0"/>
                  <a:buChar char="•"/>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algn="just"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To define adjacency, we consider two datasets </a:t>
                </a:r>
                <a:r>
                  <a:rPr lang="en-US" sz="2800" i="1" kern="0" dirty="0">
                    <a:solidFill>
                      <a:prstClr val="black"/>
                    </a:solidFill>
                    <a:latin typeface="Times New Roman" panose="02020603050405020304" pitchFamily="18" charset="0"/>
                    <a:cs typeface="Times New Roman" panose="02020603050405020304" pitchFamily="18" charset="0"/>
                  </a:rPr>
                  <a:t>X</a:t>
                </a:r>
                <a:r>
                  <a:rPr lang="en-US" sz="2800" kern="0" dirty="0">
                    <a:solidFill>
                      <a:prstClr val="black"/>
                    </a:solidFill>
                    <a:latin typeface="Times New Roman" panose="02020603050405020304" pitchFamily="18" charset="0"/>
                    <a:cs typeface="Times New Roman" panose="02020603050405020304" pitchFamily="18" charset="0"/>
                  </a:rPr>
                  <a:t> and </a:t>
                </a:r>
                <a:r>
                  <a:rPr lang="en-US" sz="2800" i="1" kern="0" dirty="0">
                    <a:solidFill>
                      <a:prstClr val="black"/>
                    </a:solidFill>
                    <a:latin typeface="Times New Roman" panose="02020603050405020304" pitchFamily="18" charset="0"/>
                    <a:cs typeface="Times New Roman" panose="02020603050405020304" pitchFamily="18" charset="0"/>
                  </a:rPr>
                  <a:t>X' </a:t>
                </a:r>
                <a:r>
                  <a:rPr lang="en-US" sz="2800" kern="0" dirty="0">
                    <a:solidFill>
                      <a:prstClr val="black"/>
                    </a:solidFill>
                    <a:latin typeface="Times New Roman" panose="02020603050405020304" pitchFamily="18" charset="0"/>
                    <a:cs typeface="Times New Roman" panose="02020603050405020304" pitchFamily="18" charset="0"/>
                  </a:rPr>
                  <a:t>that each have at least a single observation. </a:t>
                </a:r>
                <a:r>
                  <a:rPr lang="en-US" sz="2800" i="1" kern="0" dirty="0">
                    <a:solidFill>
                      <a:prstClr val="black"/>
                    </a:solidFill>
                    <a:latin typeface="Times New Roman" panose="02020603050405020304" pitchFamily="18" charset="0"/>
                    <a:cs typeface="Times New Roman" panose="02020603050405020304" pitchFamily="18" charset="0"/>
                  </a:rPr>
                  <a:t>X </a:t>
                </a:r>
                <a:r>
                  <a:rPr lang="en-US" sz="2800" kern="0" dirty="0">
                    <a:solidFill>
                      <a:prstClr val="black"/>
                    </a:solidFill>
                    <a:latin typeface="Times New Roman" panose="02020603050405020304" pitchFamily="18" charset="0"/>
                    <a:cs typeface="Times New Roman" panose="02020603050405020304" pitchFamily="18" charset="0"/>
                  </a:rPr>
                  <a:t>is adjacent to </a:t>
                </a:r>
                <a:r>
                  <a:rPr lang="en-US" sz="2800" i="1" kern="0" dirty="0">
                    <a:solidFill>
                      <a:prstClr val="black"/>
                    </a:solidFill>
                    <a:latin typeface="Times New Roman" panose="02020603050405020304" pitchFamily="18" charset="0"/>
                    <a:cs typeface="Times New Roman" panose="02020603050405020304" pitchFamily="18" charset="0"/>
                  </a:rPr>
                  <a:t>X’</a:t>
                </a:r>
                <a:r>
                  <a:rPr lang="en-US" sz="2800" kern="0" dirty="0">
                    <a:solidFill>
                      <a:prstClr val="black"/>
                    </a:solidFill>
                    <a:latin typeface="Times New Roman" panose="02020603050405020304" pitchFamily="18" charset="0"/>
                    <a:cs typeface="Times New Roman" panose="02020603050405020304" pitchFamily="18" charset="0"/>
                  </a:rPr>
                  <a:t> if any edits are made to the document in </a:t>
                </a:r>
                <a:r>
                  <a:rPr lang="en-US" sz="2800" i="1" kern="0" dirty="0">
                    <a:solidFill>
                      <a:prstClr val="black"/>
                    </a:solidFill>
                    <a:latin typeface="Times New Roman" panose="02020603050405020304" pitchFamily="18" charset="0"/>
                    <a:cs typeface="Times New Roman" panose="02020603050405020304" pitchFamily="18" charset="0"/>
                  </a:rPr>
                  <a:t>X.</a:t>
                </a:r>
              </a:p>
              <a:p>
                <a:pPr marL="457206" indent="-457206" algn="just" defTabSz="2370159">
                  <a:buFont typeface="Arial" panose="020B0604020202020204" pitchFamily="34" charset="0"/>
                  <a:buChar char="•"/>
                  <a:defRPr/>
                </a:pPr>
                <a:endParaRPr lang="en-US" sz="2800" i="1" kern="0" dirty="0">
                  <a:solidFill>
                    <a:prstClr val="black"/>
                  </a:solidFill>
                  <a:latin typeface="Times New Roman" panose="02020603050405020304" pitchFamily="18" charset="0"/>
                  <a:cs typeface="Times New Roman" panose="02020603050405020304" pitchFamily="18" charset="0"/>
                </a:endParaRPr>
              </a:p>
              <a:p>
                <a:pPr marL="457206" indent="-457206" algn="just"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Sensitivity is bounded by the use of a rating function, </a:t>
                </a:r>
                <a14:m>
                  <m:oMath xmlns:m="http://schemas.openxmlformats.org/officeDocument/2006/math">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800" kern="0" dirty="0">
                    <a:solidFill>
                      <a:prstClr val="black"/>
                    </a:solidFill>
                    <a:latin typeface="Times New Roman" panose="02020603050405020304" pitchFamily="18" charset="0"/>
                    <a:cs typeface="Times New Roman" panose="02020603050405020304" pitchFamily="18" charset="0"/>
                  </a:rPr>
                  <a:t>, which maps an input document, </a:t>
                </a:r>
                <a:r>
                  <a:rPr lang="en-US" sz="2800" i="1" kern="0" dirty="0">
                    <a:solidFill>
                      <a:prstClr val="black"/>
                    </a:solidFill>
                    <a:latin typeface="Times New Roman" panose="02020603050405020304" pitchFamily="18" charset="0"/>
                    <a:cs typeface="Times New Roman" panose="02020603050405020304" pitchFamily="18" charset="0"/>
                  </a:rPr>
                  <a:t>x,</a:t>
                </a:r>
                <a:r>
                  <a:rPr lang="en-US" sz="2800" kern="0" dirty="0">
                    <a:solidFill>
                      <a:prstClr val="black"/>
                    </a:solidFill>
                    <a:latin typeface="Times New Roman" panose="02020603050405020304" pitchFamily="18" charset="0"/>
                    <a:cs typeface="Times New Roman" panose="02020603050405020304" pitchFamily="18" charset="0"/>
                  </a:rPr>
                  <a:t> an output document, </a:t>
                </a:r>
                <a:r>
                  <a:rPr lang="en-US" sz="2800" i="1" kern="0" dirty="0">
                    <a:solidFill>
                      <a:prstClr val="black"/>
                    </a:solidFill>
                    <a:latin typeface="Times New Roman" panose="02020603050405020304" pitchFamily="18" charset="0"/>
                    <a:cs typeface="Times New Roman" panose="02020603050405020304" pitchFamily="18" charset="0"/>
                  </a:rPr>
                  <a:t>z,</a:t>
                </a:r>
                <a:r>
                  <a:rPr lang="en-US" sz="2800" kern="0" dirty="0">
                    <a:solidFill>
                      <a:prstClr val="black"/>
                    </a:solidFill>
                    <a:latin typeface="Times New Roman" panose="02020603050405020304" pitchFamily="18" charset="0"/>
                    <a:cs typeface="Times New Roman" panose="02020603050405020304" pitchFamily="18" charset="0"/>
                  </a:rPr>
                  <a:t> in </a:t>
                </a:r>
                <a14:m>
                  <m:oMath xmlns:m="http://schemas.openxmlformats.org/officeDocument/2006/math">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ℝ</m:t>
                    </m:r>
                  </m:oMath>
                </a14:m>
                <a:r>
                  <a:rPr lang="en-US" sz="2800" kern="0" dirty="0">
                    <a:solidFill>
                      <a:prstClr val="black"/>
                    </a:solidFill>
                    <a:latin typeface="Times New Roman" panose="02020603050405020304" pitchFamily="18" charset="0"/>
                    <a:cs typeface="Times New Roman" panose="02020603050405020304" pitchFamily="18" charset="0"/>
                  </a:rPr>
                  <a:t>. The sensitivity is</a:t>
                </a:r>
                <a14:m>
                  <m:oMath xmlns:m="http://schemas.openxmlformats.org/officeDocument/2006/math">
                    <m:func>
                      <m:funcPr>
                        <m:ctrlPr>
                          <a:rPr lang="en-US" sz="2800" i="1" kern="0">
                            <a:solidFill>
                              <a:prstClr val="black"/>
                            </a:solidFill>
                            <a:latin typeface="Cambria Math" panose="02040503050406030204" pitchFamily="18" charset="0"/>
                            <a:cs typeface="Times New Roman" panose="02020603050405020304" pitchFamily="18" charset="0"/>
                          </a:rPr>
                        </m:ctrlPr>
                      </m:funcPr>
                      <m:fName>
                        <m:limLow>
                          <m:limLowPr>
                            <m:ctrlPr>
                              <a:rPr lang="en-US" sz="2800" i="1" kern="0">
                                <a:solidFill>
                                  <a:prstClr val="black"/>
                                </a:solidFill>
                                <a:latin typeface="Cambria Math" panose="02040503050406030204" pitchFamily="18" charset="0"/>
                                <a:cs typeface="Times New Roman" panose="02020603050405020304" pitchFamily="18" charset="0"/>
                              </a:rPr>
                            </m:ctrlPr>
                          </m:limLowPr>
                          <m:e>
                            <m:r>
                              <a:rPr lang="en-US" sz="2800" kern="0">
                                <a:solidFill>
                                  <a:prstClr val="black"/>
                                </a:solidFill>
                                <a:latin typeface="Cambria Math" panose="02040503050406030204" pitchFamily="18" charset="0"/>
                                <a:cs typeface="Times New Roman" panose="02020603050405020304" pitchFamily="18" charset="0"/>
                              </a:rPr>
                              <m:t> </m:t>
                            </m:r>
                            <m:r>
                              <m:rPr>
                                <m:sty m:val="p"/>
                              </m:rPr>
                              <a:rPr lang="en-US" sz="2800" kern="0">
                                <a:solidFill>
                                  <a:prstClr val="black"/>
                                </a:solidFill>
                                <a:latin typeface="Cambria Math" panose="02040503050406030204" pitchFamily="18" charset="0"/>
                                <a:cs typeface="Times New Roman" panose="02020603050405020304" pitchFamily="18" charset="0"/>
                              </a:rPr>
                              <m:t>max</m:t>
                            </m:r>
                          </m:e>
                          <m:lim>
                            <m:r>
                              <a:rPr lang="en-US" sz="2800" i="1" kern="0">
                                <a:solidFill>
                                  <a:prstClr val="black"/>
                                </a:solidFill>
                                <a:latin typeface="Cambria Math" panose="02040503050406030204" pitchFamily="18" charset="0"/>
                                <a:cs typeface="Times New Roman" panose="02020603050405020304" pitchFamily="18" charset="0"/>
                              </a:rPr>
                              <m:t>𝑧</m:t>
                            </m:r>
                            <m:r>
                              <a:rPr lang="en-US" sz="2800" i="1" kern="0">
                                <a:solidFill>
                                  <a:prstClr val="black"/>
                                </a:solidFill>
                                <a:latin typeface="Cambria Math" panose="02040503050406030204" pitchFamily="18" charset="0"/>
                                <a:cs typeface="Times New Roman" panose="02020603050405020304" pitchFamily="18" charset="0"/>
                              </a:rPr>
                              <m:t> ∈ </m:t>
                            </m:r>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𝑍</m:t>
                            </m:r>
                          </m:lim>
                        </m:limLow>
                      </m:fName>
                      <m:e>
                        <m:func>
                          <m:funcPr>
                            <m:ctrlPr>
                              <a:rPr lang="en-US" sz="2800" i="1" kern="0">
                                <a:solidFill>
                                  <a:prstClr val="black"/>
                                </a:solidFill>
                                <a:latin typeface="Cambria Math" panose="02040503050406030204" pitchFamily="18" charset="0"/>
                                <a:cs typeface="Times New Roman" panose="02020603050405020304" pitchFamily="18" charset="0"/>
                              </a:rPr>
                            </m:ctrlPr>
                          </m:funcPr>
                          <m:fName>
                            <m:limLow>
                              <m:limLowPr>
                                <m:ctrlPr>
                                  <a:rPr lang="en-US" sz="2800" i="1" kern="0">
                                    <a:solidFill>
                                      <a:prstClr val="black"/>
                                    </a:solidFill>
                                    <a:latin typeface="Cambria Math" panose="02040503050406030204" pitchFamily="18" charset="0"/>
                                    <a:cs typeface="Times New Roman" panose="02020603050405020304" pitchFamily="18" charset="0"/>
                                  </a:rPr>
                                </m:ctrlPr>
                              </m:limLowPr>
                              <m:e>
                                <m:r>
                                  <m:rPr>
                                    <m:sty m:val="p"/>
                                  </m:rPr>
                                  <a:rPr lang="en-US" sz="2800" kern="0">
                                    <a:solidFill>
                                      <a:prstClr val="black"/>
                                    </a:solidFill>
                                    <a:latin typeface="Cambria Math" panose="02040503050406030204" pitchFamily="18" charset="0"/>
                                    <a:cs typeface="Times New Roman" panose="02020603050405020304" pitchFamily="18" charset="0"/>
                                  </a:rPr>
                                  <m:t>max</m:t>
                                </m:r>
                              </m:e>
                              <m:lim>
                                <m:r>
                                  <a:rPr lang="en-US" sz="2800" i="1" kern="0">
                                    <a:solidFill>
                                      <a:prstClr val="black"/>
                                    </a:solidFill>
                                    <a:latin typeface="Cambria Math" panose="02040503050406030204" pitchFamily="18" charset="0"/>
                                    <a:cs typeface="Times New Roman" panose="02020603050405020304" pitchFamily="18" charset="0"/>
                                  </a:rPr>
                                  <m:t>𝑥</m:t>
                                </m:r>
                                <m:r>
                                  <a:rPr lang="en-US" sz="2800" i="1" kern="0">
                                    <a:solidFill>
                                      <a:prstClr val="black"/>
                                    </a:solidFill>
                                    <a:latin typeface="Cambria Math" panose="02040503050406030204" pitchFamily="18" charset="0"/>
                                    <a:cs typeface="Times New Roman" panose="02020603050405020304" pitchFamily="18" charset="0"/>
                                  </a:rPr>
                                  <m:t> ~</m:t>
                                </m:r>
                                <m:r>
                                  <a:rPr lang="en-US" sz="2800" i="1" kern="0">
                                    <a:solidFill>
                                      <a:prstClr val="black"/>
                                    </a:solidFill>
                                    <a:latin typeface="Cambria Math" panose="02040503050406030204" pitchFamily="18" charset="0"/>
                                    <a:cs typeface="Times New Roman" panose="02020603050405020304" pitchFamily="18" charset="0"/>
                                  </a:rPr>
                                  <m:t>𝑥</m:t>
                                </m:r>
                                <m:r>
                                  <a:rPr lang="en-US" sz="2800" i="1" kern="0">
                                    <a:solidFill>
                                      <a:prstClr val="black"/>
                                    </a:solidFill>
                                    <a:latin typeface="Cambria Math" panose="02040503050406030204" pitchFamily="18" charset="0"/>
                                    <a:cs typeface="Times New Roman" panose="02020603050405020304" pitchFamily="18" charset="0"/>
                                  </a:rPr>
                                  <m:t>′</m:t>
                                </m:r>
                              </m:lim>
                            </m:limLow>
                          </m:fName>
                          <m:e>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𝑥</m:t>
                                </m:r>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𝑧</m:t>
                                </m:r>
                              </m:e>
                            </m:d>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𝑥</m:t>
                                </m:r>
                              </m:e>
                              <m:sup>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func>
                      </m:e>
                    </m:func>
                  </m:oMath>
                </a14:m>
                <a:r>
                  <a:rPr lang="en-US" sz="2800" kern="0" dirty="0">
                    <a:solidFill>
                      <a:prstClr val="black"/>
                    </a:solidFill>
                    <a:latin typeface="Times New Roman" panose="02020603050405020304" pitchFamily="18" charset="0"/>
                    <a:cs typeface="Times New Roman" panose="02020603050405020304" pitchFamily="18" charset="0"/>
                  </a:rPr>
                  <a:t>. If we bound </a:t>
                </a:r>
                <a14:m>
                  <m:oMath xmlns:m="http://schemas.openxmlformats.org/officeDocument/2006/math">
                    <m:r>
                      <a:rPr lang="en-US" sz="2800" i="1" ker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sz="2800" kern="0" dirty="0">
                    <a:solidFill>
                      <a:prstClr val="black"/>
                    </a:solidFill>
                    <a:latin typeface="Times New Roman" panose="02020603050405020304" pitchFamily="18" charset="0"/>
                    <a:cs typeface="Times New Roman" panose="02020603050405020304" pitchFamily="18" charset="0"/>
                  </a:rPr>
                  <a:t> to [0,1] </a:t>
                </a:r>
                <a:r>
                  <a:rPr lang="en-US" sz="2800" kern="0">
                    <a:solidFill>
                      <a:prstClr val="black"/>
                    </a:solidFill>
                    <a:latin typeface="Times New Roman" panose="02020603050405020304" pitchFamily="18" charset="0"/>
                    <a:cs typeface="Times New Roman" panose="02020603050405020304" pitchFamily="18" charset="0"/>
                  </a:rPr>
                  <a:t>then the </a:t>
                </a:r>
                <a:r>
                  <a:rPr lang="en-US" sz="2800" kern="0" dirty="0">
                    <a:solidFill>
                      <a:prstClr val="black"/>
                    </a:solidFill>
                    <a:latin typeface="Times New Roman" panose="02020603050405020304" pitchFamily="18" charset="0"/>
                    <a:cs typeface="Times New Roman" panose="02020603050405020304" pitchFamily="18" charset="0"/>
                  </a:rPr>
                  <a:t>worst-case sensitivity is 1.</a:t>
                </a:r>
              </a:p>
              <a:p>
                <a:pPr marL="457206" indent="-457206" algn="just" defTabSz="2370159">
                  <a:buFont typeface="Arial" panose="020B0604020202020204" pitchFamily="34" charset="0"/>
                  <a:buChar char="•"/>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algn="just"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Given the privacy parameter, </a:t>
                </a:r>
                <a14:m>
                  <m:oMath xmlns:m="http://schemas.openxmlformats.org/officeDocument/2006/math">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800" kern="0" dirty="0">
                    <a:solidFill>
                      <a:prstClr val="black"/>
                    </a:solidFill>
                    <a:latin typeface="Times New Roman" panose="02020603050405020304" pitchFamily="18" charset="0"/>
                    <a:cs typeface="Times New Roman" panose="02020603050405020304" pitchFamily="18" charset="0"/>
                  </a:rPr>
                  <a:t>, and the length of all text documents bound by </a:t>
                </a:r>
                <a:r>
                  <a:rPr lang="en-US" sz="2800" i="1" kern="0" dirty="0">
                    <a:solidFill>
                      <a:prstClr val="black"/>
                    </a:solidFill>
                    <a:latin typeface="Times New Roman" panose="02020603050405020304" pitchFamily="18" charset="0"/>
                    <a:cs typeface="Times New Roman" panose="02020603050405020304" pitchFamily="18" charset="0"/>
                  </a:rPr>
                  <a:t>l</a:t>
                </a:r>
                <a:r>
                  <a:rPr lang="en-US" sz="2800" kern="0" dirty="0">
                    <a:solidFill>
                      <a:prstClr val="black"/>
                    </a:solidFill>
                    <a:latin typeface="Times New Roman" panose="02020603050405020304" pitchFamily="18" charset="0"/>
                    <a:cs typeface="Times New Roman" panose="02020603050405020304" pitchFamily="18" charset="0"/>
                  </a:rPr>
                  <a:t>, a text generation function is differentially private if for each </a:t>
                </a:r>
                <a14:m>
                  <m:oMath xmlns:m="http://schemas.openxmlformats.org/officeDocument/2006/math">
                    <m:r>
                      <m:rPr>
                        <m:lit/>
                      </m:rPr>
                      <a:rPr lang="en-US" sz="2800" i="1" kern="0" dirty="0">
                        <a:solidFill>
                          <a:prstClr val="black"/>
                        </a:solidFill>
                        <a:latin typeface="Cambria Math" panose="02040503050406030204" pitchFamily="18" charset="0"/>
                        <a:cs typeface="Times New Roman" panose="02020603050405020304" pitchFamily="18" charset="0"/>
                      </a:rPr>
                      <m:t>{</m:t>
                    </m:r>
                    <m:sSub>
                      <m:sSubPr>
                        <m:ctrlPr>
                          <a:rPr lang="en-US" sz="2800" i="1" kern="0" dirty="0" err="1">
                            <a:solidFill>
                              <a:prstClr val="black"/>
                            </a:solidFill>
                            <a:latin typeface="Cambria Math" panose="02040503050406030204" pitchFamily="18" charset="0"/>
                            <a:cs typeface="Times New Roman" panose="02020603050405020304" pitchFamily="18" charset="0"/>
                          </a:rPr>
                        </m:ctrlPr>
                      </m:sSubPr>
                      <m:e>
                        <m:r>
                          <a:rPr lang="en-US" sz="2800" i="1" kern="0" dirty="0" err="1">
                            <a:solidFill>
                              <a:prstClr val="black"/>
                            </a:solidFill>
                            <a:latin typeface="Cambria Math" panose="02040503050406030204" pitchFamily="18" charset="0"/>
                            <a:cs typeface="Times New Roman" panose="02020603050405020304" pitchFamily="18" charset="0"/>
                          </a:rPr>
                          <m:t>𝑥</m:t>
                        </m:r>
                      </m:e>
                      <m:sub>
                        <m:r>
                          <a:rPr lang="en-US" sz="2800" i="1" kern="0" dirty="0" err="1">
                            <a:solidFill>
                              <a:prstClr val="black"/>
                            </a:solidFill>
                            <a:latin typeface="Cambria Math" panose="02040503050406030204" pitchFamily="18" charset="0"/>
                            <a:cs typeface="Times New Roman" panose="02020603050405020304" pitchFamily="18" charset="0"/>
                          </a:rPr>
                          <m:t>𝑖</m:t>
                        </m:r>
                      </m:sub>
                    </m:sSub>
                    <m:r>
                      <a:rPr lang="en-US" sz="2800" i="1" kern="0" dirty="0">
                        <a:solidFill>
                          <a:prstClr val="black"/>
                        </a:solidFill>
                        <a:latin typeface="Cambria Math" panose="02040503050406030204" pitchFamily="18" charset="0"/>
                        <a:cs typeface="Times New Roman" panose="02020603050405020304" pitchFamily="18" charset="0"/>
                      </a:rPr>
                      <m:t>,…</m:t>
                    </m:r>
                    <m:r>
                      <a:rPr lang="en-US" sz="2800" i="1" kern="0" dirty="0" err="1">
                        <a:solidFill>
                          <a:prstClr val="black"/>
                        </a:solidFill>
                        <a:latin typeface="Cambria Math" panose="02040503050406030204" pitchFamily="18" charset="0"/>
                        <a:cs typeface="Times New Roman" panose="02020603050405020304" pitchFamily="18" charset="0"/>
                      </a:rPr>
                      <m:t>,</m:t>
                    </m:r>
                    <m:sSub>
                      <m:sSubPr>
                        <m:ctrlPr>
                          <a:rPr lang="en-US" sz="2800" i="1" kern="0" dirty="0" err="1">
                            <a:solidFill>
                              <a:prstClr val="black"/>
                            </a:solidFill>
                            <a:latin typeface="Cambria Math" panose="02040503050406030204" pitchFamily="18" charset="0"/>
                            <a:cs typeface="Times New Roman" panose="02020603050405020304" pitchFamily="18" charset="0"/>
                          </a:rPr>
                        </m:ctrlPr>
                      </m:sSubPr>
                      <m:e>
                        <m:r>
                          <a:rPr lang="en-US" sz="2800" i="1" kern="0" dirty="0" err="1">
                            <a:solidFill>
                              <a:prstClr val="black"/>
                            </a:solidFill>
                            <a:latin typeface="Cambria Math" panose="02040503050406030204" pitchFamily="18" charset="0"/>
                            <a:cs typeface="Times New Roman" panose="02020603050405020304" pitchFamily="18" charset="0"/>
                          </a:rPr>
                          <m:t>𝑥</m:t>
                        </m:r>
                      </m:e>
                      <m:sub>
                        <m:r>
                          <a:rPr lang="en-US" sz="2800" i="1" kern="0" dirty="0" err="1">
                            <a:solidFill>
                              <a:prstClr val="black"/>
                            </a:solidFill>
                            <a:latin typeface="Cambria Math" panose="02040503050406030204" pitchFamily="18" charset="0"/>
                            <a:cs typeface="Times New Roman" panose="02020603050405020304" pitchFamily="18" charset="0"/>
                          </a:rPr>
                          <m:t>𝑙</m:t>
                        </m:r>
                      </m:sub>
                    </m:sSub>
                    <m:r>
                      <a:rPr lang="en-US" sz="2800" i="1" kern="0" dirty="0">
                        <a:solidFill>
                          <a:prstClr val="black"/>
                        </a:solidFill>
                        <a:latin typeface="Cambria Math" panose="02040503050406030204" pitchFamily="18" charset="0"/>
                        <a:cs typeface="Times New Roman" panose="02020603050405020304" pitchFamily="18" charset="0"/>
                      </a:rPr>
                      <m:t>}= </m:t>
                    </m:r>
                    <m:r>
                      <a:rPr lang="en-US" sz="2800" i="1" kern="0" dirty="0">
                        <a:solidFill>
                          <a:prstClr val="black"/>
                        </a:solidFill>
                        <a:latin typeface="Cambria Math" panose="02040503050406030204" pitchFamily="18" charset="0"/>
                        <a:cs typeface="Times New Roman" panose="02020603050405020304" pitchFamily="18" charset="0"/>
                      </a:rPr>
                      <m:t>𝑥</m:t>
                    </m:r>
                    <m:r>
                      <a:rPr lang="en-US" sz="2800" i="1" kern="0" dirty="0">
                        <a:solidFill>
                          <a:prstClr val="black"/>
                        </a:solidFill>
                        <a:latin typeface="Cambria Math" panose="02040503050406030204" pitchFamily="18" charset="0"/>
                        <a:cs typeface="Times New Roman" panose="02020603050405020304" pitchFamily="18" charset="0"/>
                      </a:rPr>
                      <m:t> ∈</m:t>
                    </m:r>
                    <m:r>
                      <a:rPr lang="en-US" sz="2800" i="1" kern="0" dirty="0">
                        <a:solidFill>
                          <a:prstClr val="black"/>
                        </a:solidFill>
                        <a:latin typeface="Cambria Math" panose="02040503050406030204" pitchFamily="18" charset="0"/>
                        <a:cs typeface="Times New Roman" panose="02020603050405020304" pitchFamily="18" charset="0"/>
                      </a:rPr>
                      <m:t>𝑋</m:t>
                    </m:r>
                    <m:r>
                      <a:rPr lang="en-US" sz="2800" i="1" kern="0" dirty="0">
                        <a:solidFill>
                          <a:prstClr val="black"/>
                        </a:solidFill>
                        <a:latin typeface="Cambria Math" panose="02040503050406030204" pitchFamily="18" charset="0"/>
                        <a:cs typeface="Times New Roman" panose="02020603050405020304" pitchFamily="18" charset="0"/>
                      </a:rPr>
                      <m:t> </m:t>
                    </m:r>
                  </m:oMath>
                </a14:m>
                <a:r>
                  <a:rPr lang="en-US" sz="2800" kern="0" dirty="0">
                    <a:solidFill>
                      <a:prstClr val="black"/>
                    </a:solidFill>
                    <a:latin typeface="Times New Roman" panose="02020603050405020304" pitchFamily="18" charset="0"/>
                    <a:cs typeface="Times New Roman" panose="02020603050405020304" pitchFamily="18" charset="0"/>
                  </a:rPr>
                  <a:t>the generation function outputs </a:t>
                </a:r>
                <a14:m>
                  <m:oMath xmlns:m="http://schemas.openxmlformats.org/officeDocument/2006/math">
                    <m:r>
                      <a:rPr lang="en-US" sz="2800" i="1" kern="0" dirty="0">
                        <a:solidFill>
                          <a:prstClr val="black"/>
                        </a:solidFill>
                        <a:latin typeface="Cambria Math" panose="02040503050406030204" pitchFamily="18" charset="0"/>
                        <a:cs typeface="Times New Roman" panose="02020603050405020304" pitchFamily="18" charset="0"/>
                      </a:rPr>
                      <m:t>𝑧</m:t>
                    </m:r>
                    <m:r>
                      <a:rPr lang="en-US" sz="2800" i="1" kern="0" dirty="0">
                        <a:solidFill>
                          <a:prstClr val="black"/>
                        </a:solidFill>
                        <a:latin typeface="Cambria Math" panose="02040503050406030204" pitchFamily="18" charset="0"/>
                        <a:cs typeface="Times New Roman" panose="02020603050405020304" pitchFamily="18" charset="0"/>
                      </a:rPr>
                      <m:t> = </m:t>
                    </m:r>
                    <m:r>
                      <m:rPr>
                        <m:lit/>
                      </m:rPr>
                      <a:rPr lang="en-US" sz="2800" i="1" kern="0" dirty="0">
                        <a:solidFill>
                          <a:prstClr val="black"/>
                        </a:solidFill>
                        <a:latin typeface="Cambria Math" panose="02040503050406030204" pitchFamily="18" charset="0"/>
                        <a:cs typeface="Times New Roman" panose="02020603050405020304" pitchFamily="18" charset="0"/>
                      </a:rPr>
                      <m:t>{</m:t>
                    </m:r>
                    <m:sSub>
                      <m:sSubPr>
                        <m:ctrlPr>
                          <a:rPr lang="en-US" sz="2800" i="1" kern="0" dirty="0" err="1">
                            <a:solidFill>
                              <a:prstClr val="black"/>
                            </a:solidFill>
                            <a:latin typeface="Cambria Math" panose="02040503050406030204" pitchFamily="18" charset="0"/>
                            <a:cs typeface="Times New Roman" panose="02020603050405020304" pitchFamily="18" charset="0"/>
                          </a:rPr>
                        </m:ctrlPr>
                      </m:sSubPr>
                      <m:e>
                        <m:r>
                          <a:rPr lang="en-US" sz="2800" i="1" kern="0" dirty="0" err="1">
                            <a:solidFill>
                              <a:prstClr val="black"/>
                            </a:solidFill>
                            <a:latin typeface="Cambria Math" panose="02040503050406030204" pitchFamily="18" charset="0"/>
                            <a:cs typeface="Times New Roman" panose="02020603050405020304" pitchFamily="18" charset="0"/>
                          </a:rPr>
                          <m:t>𝑧</m:t>
                        </m:r>
                      </m:e>
                      <m:sub>
                        <m:r>
                          <a:rPr lang="en-US" sz="2800" i="1" kern="0" dirty="0" err="1">
                            <a:solidFill>
                              <a:prstClr val="black"/>
                            </a:solidFill>
                            <a:latin typeface="Cambria Math" panose="02040503050406030204" pitchFamily="18" charset="0"/>
                            <a:cs typeface="Times New Roman" panose="02020603050405020304" pitchFamily="18" charset="0"/>
                          </a:rPr>
                          <m:t>𝑖</m:t>
                        </m:r>
                      </m:sub>
                    </m:sSub>
                    <m:r>
                      <a:rPr lang="en-US" sz="2800" i="1" kern="0" dirty="0">
                        <a:solidFill>
                          <a:prstClr val="black"/>
                        </a:solidFill>
                        <a:latin typeface="Cambria Math" panose="02040503050406030204" pitchFamily="18" charset="0"/>
                        <a:cs typeface="Times New Roman" panose="02020603050405020304" pitchFamily="18" charset="0"/>
                      </a:rPr>
                      <m:t>,…</m:t>
                    </m:r>
                    <m:r>
                      <a:rPr lang="en-US" sz="2800" i="1" kern="0" dirty="0" err="1">
                        <a:solidFill>
                          <a:prstClr val="black"/>
                        </a:solidFill>
                        <a:latin typeface="Cambria Math" panose="02040503050406030204" pitchFamily="18" charset="0"/>
                        <a:cs typeface="Times New Roman" panose="02020603050405020304" pitchFamily="18" charset="0"/>
                      </a:rPr>
                      <m:t>,</m:t>
                    </m:r>
                    <m:sSub>
                      <m:sSubPr>
                        <m:ctrlPr>
                          <a:rPr lang="en-US" sz="2800" i="1" kern="0" dirty="0" err="1">
                            <a:solidFill>
                              <a:prstClr val="black"/>
                            </a:solidFill>
                            <a:latin typeface="Cambria Math" panose="02040503050406030204" pitchFamily="18" charset="0"/>
                            <a:cs typeface="Times New Roman" panose="02020603050405020304" pitchFamily="18" charset="0"/>
                          </a:rPr>
                        </m:ctrlPr>
                      </m:sSubPr>
                      <m:e>
                        <m:r>
                          <a:rPr lang="en-US" sz="2800" i="1" kern="0" dirty="0" err="1">
                            <a:solidFill>
                              <a:prstClr val="black"/>
                            </a:solidFill>
                            <a:latin typeface="Cambria Math" panose="02040503050406030204" pitchFamily="18" charset="0"/>
                            <a:cs typeface="Times New Roman" panose="02020603050405020304" pitchFamily="18" charset="0"/>
                          </a:rPr>
                          <m:t>𝑧</m:t>
                        </m:r>
                      </m:e>
                      <m:sub>
                        <m:r>
                          <a:rPr lang="en-US" sz="2800" i="1" kern="0" dirty="0" err="1">
                            <a:solidFill>
                              <a:prstClr val="black"/>
                            </a:solidFill>
                            <a:latin typeface="Cambria Math" panose="02040503050406030204" pitchFamily="18" charset="0"/>
                            <a:cs typeface="Times New Roman" panose="02020603050405020304" pitchFamily="18" charset="0"/>
                          </a:rPr>
                          <m:t>𝑙</m:t>
                        </m:r>
                      </m:sub>
                    </m:sSub>
                    <m:r>
                      <a:rPr lang="en-US" sz="2800" i="1" kern="0" dirty="0">
                        <a:solidFill>
                          <a:prstClr val="black"/>
                        </a:solidFill>
                        <a:latin typeface="Cambria Math" panose="02040503050406030204" pitchFamily="18" charset="0"/>
                        <a:cs typeface="Times New Roman" panose="02020603050405020304" pitchFamily="18" charset="0"/>
                      </a:rPr>
                      <m:t>} </m:t>
                    </m:r>
                  </m:oMath>
                </a14:m>
                <a:r>
                  <a:rPr lang="en-US" sz="2800" kern="0" dirty="0">
                    <a:solidFill>
                      <a:prstClr val="black"/>
                    </a:solidFill>
                    <a:latin typeface="Times New Roman" panose="02020603050405020304" pitchFamily="18" charset="0"/>
                    <a:cs typeface="Times New Roman" panose="02020603050405020304" pitchFamily="18" charset="0"/>
                  </a:rPr>
                  <a:t>such that each </a:t>
                </a:r>
                <a14:m>
                  <m:oMath xmlns:m="http://schemas.openxmlformats.org/officeDocument/2006/math">
                    <m:sSub>
                      <m:sSubPr>
                        <m:ctrlPr>
                          <a:rPr lang="en-US" sz="2800" i="1" kern="0" dirty="0">
                            <a:solidFill>
                              <a:prstClr val="black"/>
                            </a:solidFill>
                            <a:latin typeface="Cambria Math" panose="02040503050406030204" pitchFamily="18" charset="0"/>
                            <a:cs typeface="Times New Roman" panose="02020603050405020304" pitchFamily="18" charset="0"/>
                          </a:rPr>
                        </m:ctrlPr>
                      </m:sSubPr>
                      <m:e>
                        <m:r>
                          <a:rPr lang="en-US" sz="2800" i="1" kern="0" dirty="0">
                            <a:solidFill>
                              <a:prstClr val="black"/>
                            </a:solidFill>
                            <a:latin typeface="Cambria Math" panose="02040503050406030204" pitchFamily="18" charset="0"/>
                            <a:cs typeface="Times New Roman" panose="02020603050405020304" pitchFamily="18" charset="0"/>
                          </a:rPr>
                          <m:t>𝑧</m:t>
                        </m:r>
                      </m:e>
                      <m:sub>
                        <m:r>
                          <a:rPr lang="en-US" sz="2800" i="1" kern="0" dirty="0" err="1">
                            <a:solidFill>
                              <a:prstClr val="black"/>
                            </a:solidFill>
                            <a:latin typeface="Cambria Math" panose="02040503050406030204" pitchFamily="18" charset="0"/>
                            <a:cs typeface="Times New Roman" panose="02020603050405020304" pitchFamily="18" charset="0"/>
                          </a:rPr>
                          <m:t>𝑖</m:t>
                        </m:r>
                      </m:sub>
                    </m:sSub>
                  </m:oMath>
                </a14:m>
                <a:r>
                  <a:rPr lang="en-US" sz="2800" kern="0" dirty="0">
                    <a:solidFill>
                      <a:prstClr val="black"/>
                    </a:solidFill>
                    <a:latin typeface="Times New Roman" panose="02020603050405020304" pitchFamily="18" charset="0"/>
                    <a:cs typeface="Times New Roman" panose="02020603050405020304" pitchFamily="18" charset="0"/>
                  </a:rPr>
                  <a:t> satisfies </a:t>
                </a:r>
                <a14:m>
                  <m:oMath xmlns:m="http://schemas.openxmlformats.org/officeDocument/2006/math">
                    <m:d>
                      <m:dPr>
                        <m:ctrlPr>
                          <a:rPr lang="en-US" sz="2800" i="1" kern="0" dirty="0">
                            <a:solidFill>
                              <a:prstClr val="black"/>
                            </a:solidFill>
                            <a:latin typeface="Cambria Math" panose="02040503050406030204" pitchFamily="18" charset="0"/>
                            <a:cs typeface="Times New Roman" panose="02020603050405020304" pitchFamily="18" charset="0"/>
                          </a:rPr>
                        </m:ctrlPr>
                      </m:dPr>
                      <m:e>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800" i="1" kern="0" dirty="0">
                            <a:solidFill>
                              <a:prstClr val="black"/>
                            </a:solidFill>
                            <a:latin typeface="Cambria Math" panose="02040503050406030204" pitchFamily="18" charset="0"/>
                            <a:cs typeface="Times New Roman" panose="02020603050405020304" pitchFamily="18" charset="0"/>
                          </a:rPr>
                          <m:t>, 0</m:t>
                        </m:r>
                      </m:e>
                    </m:d>
                    <m:r>
                      <a:rPr lang="en-US" sz="2800" i="1" kern="0" dirty="0">
                        <a:solidFill>
                          <a:prstClr val="black"/>
                        </a:solidFill>
                        <a:latin typeface="Cambria Math" panose="02040503050406030204" pitchFamily="18" charset="0"/>
                        <a:cs typeface="Times New Roman" panose="02020603050405020304" pitchFamily="18" charset="0"/>
                      </a:rPr>
                      <m:t>−</m:t>
                    </m:r>
                  </m:oMath>
                </a14:m>
                <a:r>
                  <a:rPr lang="en-US" sz="2800" kern="0" dirty="0">
                    <a:solidFill>
                      <a:prstClr val="black"/>
                    </a:solidFill>
                    <a:latin typeface="Times New Roman" panose="02020603050405020304" pitchFamily="18" charset="0"/>
                    <a:cs typeface="Times New Roman" panose="02020603050405020304" pitchFamily="18" charset="0"/>
                  </a:rPr>
                  <a:t>DP. Therefore, the generated text document is </a:t>
                </a:r>
                <a:r>
                  <a:rPr lang="en-US" sz="2800" i="1" kern="0" dirty="0">
                    <a:solidFill>
                      <a:prstClr val="black"/>
                    </a:solidFill>
                    <a:latin typeface="Times New Roman" panose="02020603050405020304" pitchFamily="18" charset="0"/>
                    <a:cs typeface="Times New Roman" panose="02020603050405020304" pitchFamily="18" charset="0"/>
                  </a:rPr>
                  <a:t>l</a:t>
                </a:r>
                <a14:m>
                  <m:oMath xmlns:m="http://schemas.openxmlformats.org/officeDocument/2006/math">
                    <m:d>
                      <m:dPr>
                        <m:ctrlPr>
                          <a:rPr lang="en-US" sz="2800" i="1" kern="0" dirty="0">
                            <a:solidFill>
                              <a:prstClr val="black"/>
                            </a:solidFill>
                            <a:latin typeface="Cambria Math" panose="02040503050406030204" pitchFamily="18" charset="0"/>
                            <a:cs typeface="Times New Roman" panose="02020603050405020304" pitchFamily="18" charset="0"/>
                          </a:rPr>
                        </m:ctrlPr>
                      </m:dPr>
                      <m:e>
                        <m:r>
                          <a:rPr lang="en-US" sz="2800" i="1"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800" i="1" kern="0" dirty="0">
                            <a:solidFill>
                              <a:prstClr val="black"/>
                            </a:solidFill>
                            <a:latin typeface="Cambria Math" panose="02040503050406030204" pitchFamily="18" charset="0"/>
                            <a:cs typeface="Times New Roman" panose="02020603050405020304" pitchFamily="18" charset="0"/>
                          </a:rPr>
                          <m:t>, 0</m:t>
                        </m:r>
                      </m:e>
                    </m:d>
                    <m:r>
                      <a:rPr lang="en-US" sz="2800" i="1" kern="0" dirty="0">
                        <a:solidFill>
                          <a:prstClr val="black"/>
                        </a:solidFill>
                        <a:latin typeface="Cambria Math" panose="02040503050406030204" pitchFamily="18" charset="0"/>
                        <a:cs typeface="Times New Roman" panose="02020603050405020304" pitchFamily="18" charset="0"/>
                      </a:rPr>
                      <m:t>−</m:t>
                    </m:r>
                  </m:oMath>
                </a14:m>
                <a:r>
                  <a:rPr lang="en-US" sz="2800" kern="0" dirty="0">
                    <a:solidFill>
                      <a:prstClr val="black"/>
                    </a:solidFill>
                    <a:latin typeface="Times New Roman" panose="02020603050405020304" pitchFamily="18" charset="0"/>
                    <a:cs typeface="Times New Roman" panose="02020603050405020304" pitchFamily="18" charset="0"/>
                  </a:rPr>
                  <a:t>DP. via simple composition.</a:t>
                </a:r>
              </a:p>
            </p:txBody>
          </p:sp>
        </mc:Choice>
        <mc:Fallback>
          <p:sp>
            <p:nvSpPr>
              <p:cNvPr id="58" name="TextBox 57">
                <a:extLst>
                  <a:ext uri="{FF2B5EF4-FFF2-40B4-BE49-F238E27FC236}">
                    <a16:creationId xmlns:a16="http://schemas.microsoft.com/office/drawing/2014/main" id="{6BD001D9-5F2C-1349-99F6-4DC6E218CE6E}"/>
                  </a:ext>
                </a:extLst>
              </p:cNvPr>
              <p:cNvSpPr txBox="1">
                <a:spLocks noRot="1" noChangeAspect="1" noMove="1" noResize="1" noEditPoints="1" noAdjustHandles="1" noChangeArrowheads="1" noChangeShapeType="1" noTextEdit="1"/>
              </p:cNvSpPr>
              <p:nvPr/>
            </p:nvSpPr>
            <p:spPr>
              <a:xfrm>
                <a:off x="672825" y="16049120"/>
                <a:ext cx="10415291" cy="9704644"/>
              </a:xfrm>
              <a:prstGeom prst="rect">
                <a:avLst/>
              </a:prstGeom>
              <a:blipFill>
                <a:blip r:embed="rId5"/>
                <a:stretch>
                  <a:fillRect l="-994" t="-627" r="-1110" b="-753"/>
                </a:stretch>
              </a:blipFill>
              <a:ln>
                <a:solidFill>
                  <a:sysClr val="windowText" lastClr="000000"/>
                </a:solid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D3A96BEA-6039-6A4E-A7C9-F509011CDD95}"/>
              </a:ext>
            </a:extLst>
          </p:cNvPr>
          <p:cNvPicPr>
            <a:picLocks noChangeAspect="1"/>
          </p:cNvPicPr>
          <p:nvPr/>
        </p:nvPicPr>
        <p:blipFill rotWithShape="1">
          <a:blip r:embed="rId6">
            <a:extLst>
              <a:ext uri="{28A0092B-C50C-407E-A947-70E740481C1C}">
                <a14:useLocalDpi xmlns:a14="http://schemas.microsoft.com/office/drawing/2010/main" val="0"/>
              </a:ext>
            </a:extLst>
          </a:blip>
          <a:srcRect l="4574" t="11331" r="2122" b="1071"/>
          <a:stretch/>
        </p:blipFill>
        <p:spPr>
          <a:xfrm>
            <a:off x="11522525" y="10215344"/>
            <a:ext cx="13807867" cy="5249792"/>
          </a:xfrm>
          <a:prstGeom prst="rect">
            <a:avLst/>
          </a:prstGeom>
        </p:spPr>
      </p:pic>
      <p:pic>
        <p:nvPicPr>
          <p:cNvPr id="6" name="Picture 5">
            <a:extLst>
              <a:ext uri="{FF2B5EF4-FFF2-40B4-BE49-F238E27FC236}">
                <a16:creationId xmlns:a16="http://schemas.microsoft.com/office/drawing/2014/main" id="{2087D200-253A-E842-A19C-62DFC510C4FC}"/>
              </a:ext>
            </a:extLst>
          </p:cNvPr>
          <p:cNvPicPr>
            <a:picLocks noChangeAspect="1"/>
          </p:cNvPicPr>
          <p:nvPr/>
        </p:nvPicPr>
        <p:blipFill rotWithShape="1">
          <a:blip r:embed="rId7">
            <a:extLst>
              <a:ext uri="{28A0092B-C50C-407E-A947-70E740481C1C}">
                <a14:useLocalDpi xmlns:a14="http://schemas.microsoft.com/office/drawing/2010/main" val="0"/>
              </a:ext>
            </a:extLst>
          </a:blip>
          <a:srcRect b="30692"/>
          <a:stretch/>
        </p:blipFill>
        <p:spPr>
          <a:xfrm>
            <a:off x="955080" y="25727573"/>
            <a:ext cx="34665851" cy="3108544"/>
          </a:xfrm>
          <a:prstGeom prst="rect">
            <a:avLst/>
          </a:prstGeom>
        </p:spPr>
      </p:pic>
      <p:grpSp>
        <p:nvGrpSpPr>
          <p:cNvPr id="60" name="Group 59">
            <a:extLst>
              <a:ext uri="{FF2B5EF4-FFF2-40B4-BE49-F238E27FC236}">
                <a16:creationId xmlns:a16="http://schemas.microsoft.com/office/drawing/2014/main" id="{50EEECFB-F750-BD41-81AF-A3E09F660B95}"/>
              </a:ext>
            </a:extLst>
          </p:cNvPr>
          <p:cNvGrpSpPr/>
          <p:nvPr/>
        </p:nvGrpSpPr>
        <p:grpSpPr>
          <a:xfrm>
            <a:off x="25457869" y="3685462"/>
            <a:ext cx="10415291" cy="7969846"/>
            <a:chOff x="697394" y="11027063"/>
            <a:chExt cx="10415292" cy="4546310"/>
          </a:xfrm>
        </p:grpSpPr>
        <p:sp>
          <p:nvSpPr>
            <p:cNvPr id="61" name="TextBox 60">
              <a:extLst>
                <a:ext uri="{FF2B5EF4-FFF2-40B4-BE49-F238E27FC236}">
                  <a16:creationId xmlns:a16="http://schemas.microsoft.com/office/drawing/2014/main" id="{E45FFA2F-8AF6-0940-B00F-A282D6F99801}"/>
                </a:ext>
              </a:extLst>
            </p:cNvPr>
            <p:cNvSpPr txBox="1"/>
            <p:nvPr/>
          </p:nvSpPr>
          <p:spPr>
            <a:xfrm>
              <a:off x="726274" y="11027063"/>
              <a:ext cx="10361841" cy="368692"/>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Implementation and Evaluation</a:t>
              </a: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D3851F96-63AC-8340-9B4A-C2D3138D7D8C}"/>
                    </a:ext>
                  </a:extLst>
                </p:cNvPr>
                <p:cNvSpPr txBox="1"/>
                <p:nvPr/>
              </p:nvSpPr>
              <p:spPr>
                <a:xfrm>
                  <a:off x="697394" y="11833781"/>
                  <a:ext cx="10415292" cy="3739592"/>
                </a:xfrm>
                <a:prstGeom prst="rect">
                  <a:avLst/>
                </a:prstGeom>
                <a:noFill/>
                <a:ln>
                  <a:solidFill>
                    <a:sysClr val="windowText" lastClr="000000"/>
                  </a:solidFill>
                </a:ln>
              </p:spPr>
              <p:txBody>
                <a:bodyPr wrap="square" rtlCol="0" anchor="t">
                  <a:spAutoFit/>
                </a:bodyPr>
                <a:lstStyle/>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Data: we evaluate the model’s performance on long-text documents from the PAN dataset for authorship verification. </a:t>
                  </a:r>
                </a:p>
                <a:p>
                  <a:pPr marL="457206" indent="-457206" defTabSz="2370159">
                    <a:buFont typeface="Arial" panose="020B0604020202020204" pitchFamily="34" charset="0"/>
                    <a:buChar char="•"/>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Instead of increasing </a:t>
                  </a:r>
                  <a:r>
                    <a:rPr lang="en-US" sz="2800" i="1" kern="0" dirty="0">
                      <a:solidFill>
                        <a:prstClr val="black"/>
                      </a:solidFill>
                      <a:latin typeface="Times New Roman" panose="02020603050405020304" pitchFamily="18" charset="0"/>
                      <a:cs typeface="Times New Roman" panose="02020603050405020304" pitchFamily="18" charset="0"/>
                    </a:rPr>
                    <a:t>l</a:t>
                  </a:r>
                  <a:r>
                    <a:rPr lang="en-US" sz="2800" kern="0" dirty="0">
                      <a:solidFill>
                        <a:prstClr val="black"/>
                      </a:solidFill>
                      <a:latin typeface="Times New Roman" panose="02020603050405020304" pitchFamily="18" charset="0"/>
                      <a:cs typeface="Times New Roman" panose="02020603050405020304" pitchFamily="18" charset="0"/>
                    </a:rPr>
                    <a:t> to fit the desired length for each long document, we break down each long document into a series of short documents by sentence and recombine them after applying ER-AE. Via the composition theorem of differential privacy, the resulting document is </a:t>
                  </a:r>
                  <a14:m>
                    <m:oMath xmlns:m="http://schemas.openxmlformats.org/officeDocument/2006/math">
                      <m:r>
                        <a:rPr lang="en-US" sz="2800" i="1" kern="0" dirty="0">
                          <a:solidFill>
                            <a:prstClr val="black"/>
                          </a:solidFill>
                          <a:latin typeface="Cambria Math" panose="02040503050406030204" pitchFamily="18" charset="0"/>
                          <a:cs typeface="Times New Roman" panose="02020603050405020304" pitchFamily="18" charset="0"/>
                        </a:rPr>
                        <m:t>𝑛</m:t>
                      </m:r>
                      <m:r>
                        <a:rPr lang="en-US" sz="2800" i="1" kern="0" dirty="0">
                          <a:solidFill>
                            <a:prstClr val="black"/>
                          </a:solidFill>
                          <a:latin typeface="Cambria Math" panose="02040503050406030204" pitchFamily="18" charset="0"/>
                          <a:cs typeface="Times New Roman" panose="02020603050405020304" pitchFamily="18" charset="0"/>
                        </a:rPr>
                        <m:t>∗</m:t>
                      </m:r>
                      <m:r>
                        <a:rPr lang="en-US" sz="2800" i="1" kern="0" dirty="0">
                          <a:solidFill>
                            <a:prstClr val="black"/>
                          </a:solidFill>
                          <a:latin typeface="Cambria Math" panose="02040503050406030204" pitchFamily="18" charset="0"/>
                          <a:cs typeface="Times New Roman" panose="02020603050405020304" pitchFamily="18" charset="0"/>
                        </a:rPr>
                        <m:t>𝑙</m:t>
                      </m:r>
                      <m:r>
                        <a:rPr lang="en-US" sz="2800" i="1" kern="0" dirty="0">
                          <a:solidFill>
                            <a:prstClr val="black"/>
                          </a:solidFill>
                          <a:latin typeface="Cambria Math" panose="02040503050406030204" pitchFamily="18" charset="0"/>
                          <a:cs typeface="Times New Roman" panose="02020603050405020304" pitchFamily="18" charset="0"/>
                        </a:rPr>
                        <m:t>∗</m:t>
                      </m:r>
                      <m:d>
                        <m:dPr>
                          <m:ctrlPr>
                            <a:rPr lang="en-US" sz="2800" i="1" kern="0" dirty="0">
                              <a:solidFill>
                                <a:prstClr val="black"/>
                              </a:solidFill>
                              <a:latin typeface="Cambria Math" panose="02040503050406030204" pitchFamily="18" charset="0"/>
                              <a:cs typeface="Times New Roman" panose="02020603050405020304" pitchFamily="18" charset="0"/>
                            </a:rPr>
                          </m:ctrlPr>
                        </m:dPr>
                        <m:e>
                          <m:r>
                            <a:rPr lang="en-US" sz="2800" i="1" kern="0" dirty="0">
                              <a:solidFill>
                                <a:prstClr val="black"/>
                              </a:solidFill>
                              <a:latin typeface="Cambria Math" panose="02040503050406030204" pitchFamily="18" charset="0"/>
                              <a:cs typeface="Times New Roman" panose="02020603050405020304" pitchFamily="18" charset="0"/>
                            </a:rPr>
                            <m:t>𝜖</m:t>
                          </m:r>
                          <m:r>
                            <a:rPr lang="en-US" sz="2800" i="1" kern="0" dirty="0">
                              <a:solidFill>
                                <a:prstClr val="black"/>
                              </a:solidFill>
                              <a:latin typeface="Cambria Math" panose="02040503050406030204" pitchFamily="18" charset="0"/>
                              <a:cs typeface="Times New Roman" panose="02020603050405020304" pitchFamily="18" charset="0"/>
                            </a:rPr>
                            <m:t>+</m:t>
                          </m:r>
                          <m:func>
                            <m:funcPr>
                              <m:ctrlPr>
                                <a:rPr lang="en-US" sz="2800" i="1" kern="0" dirty="0">
                                  <a:solidFill>
                                    <a:prstClr val="black"/>
                                  </a:solidFill>
                                  <a:latin typeface="Cambria Math" panose="02040503050406030204" pitchFamily="18" charset="0"/>
                                  <a:cs typeface="Times New Roman" panose="02020603050405020304" pitchFamily="18" charset="0"/>
                                </a:rPr>
                              </m:ctrlPr>
                            </m:funcPr>
                            <m:fName>
                              <m:r>
                                <m:rPr>
                                  <m:sty m:val="p"/>
                                </m:rPr>
                                <a:rPr lang="en-US" sz="2800" kern="0" dirty="0">
                                  <a:solidFill>
                                    <a:prstClr val="black"/>
                                  </a:solidFill>
                                  <a:latin typeface="Cambria Math" panose="02040503050406030204" pitchFamily="18" charset="0"/>
                                  <a:cs typeface="Times New Roman" panose="02020603050405020304" pitchFamily="18" charset="0"/>
                                </a:rPr>
                                <m:t>ln</m:t>
                              </m:r>
                            </m:fName>
                            <m:e>
                              <m:d>
                                <m:dPr>
                                  <m:ctrlPr>
                                    <a:rPr lang="en-US" sz="2800" i="1" kern="0" dirty="0">
                                      <a:solidFill>
                                        <a:prstClr val="black"/>
                                      </a:solidFill>
                                      <a:latin typeface="Cambria Math" panose="02040503050406030204" pitchFamily="18" charset="0"/>
                                      <a:cs typeface="Times New Roman" panose="02020603050405020304" pitchFamily="18" charset="0"/>
                                    </a:rPr>
                                  </m:ctrlPr>
                                </m:dPr>
                                <m:e>
                                  <m:r>
                                    <a:rPr lang="en-US" sz="2800" i="1" kern="0" dirty="0">
                                      <a:solidFill>
                                        <a:prstClr val="black"/>
                                      </a:solidFill>
                                      <a:latin typeface="Cambria Math" panose="02040503050406030204" pitchFamily="18" charset="0"/>
                                      <a:cs typeface="Times New Roman" panose="02020603050405020304" pitchFamily="18" charset="0"/>
                                    </a:rPr>
                                    <m:t>𝑠</m:t>
                                  </m:r>
                                </m:e>
                              </m:d>
                            </m:e>
                          </m:func>
                        </m:e>
                      </m:d>
                    </m:oMath>
                  </a14:m>
                  <a:r>
                    <a:rPr lang="en-US" sz="2800" kern="0" dirty="0">
                      <a:solidFill>
                        <a:prstClr val="black"/>
                      </a:solidFill>
                      <a:latin typeface="Times New Roman" panose="02020603050405020304" pitchFamily="18" charset="0"/>
                      <a:cs typeface="Times New Roman" panose="02020603050405020304" pitchFamily="18" charset="0"/>
                    </a:rPr>
                    <a:t>-DP, where </a:t>
                  </a:r>
                  <a:r>
                    <a:rPr lang="en-US" sz="2800" i="1" kern="0" dirty="0">
                      <a:solidFill>
                        <a:prstClr val="black"/>
                      </a:solidFill>
                      <a:latin typeface="Times New Roman" panose="02020603050405020304" pitchFamily="18" charset="0"/>
                      <a:cs typeface="Times New Roman" panose="02020603050405020304" pitchFamily="18" charset="0"/>
                    </a:rPr>
                    <a:t>n is</a:t>
                  </a:r>
                  <a:r>
                    <a:rPr lang="en-US" sz="2800" kern="0" dirty="0">
                      <a:solidFill>
                        <a:prstClr val="black"/>
                      </a:solidFill>
                      <a:latin typeface="Times New Roman" panose="02020603050405020304" pitchFamily="18" charset="0"/>
                      <a:cs typeface="Times New Roman" panose="02020603050405020304" pitchFamily="18" charset="0"/>
                    </a:rPr>
                    <a:t> the number of sentences with length </a:t>
                  </a:r>
                  <a14:m>
                    <m:oMath xmlns:m="http://schemas.openxmlformats.org/officeDocument/2006/math">
                      <m:r>
                        <a:rPr lang="en-US" sz="2800" i="1" kern="0" dirty="0">
                          <a:solidFill>
                            <a:prstClr val="black"/>
                          </a:solidFill>
                          <a:latin typeface="Cambria Math" panose="02040503050406030204" pitchFamily="18" charset="0"/>
                          <a:cs typeface="Times New Roman" panose="02020603050405020304" pitchFamily="18" charset="0"/>
                        </a:rPr>
                        <m:t>≤</m:t>
                      </m:r>
                      <m:r>
                        <a:rPr lang="en-US" sz="2800" i="1" kern="0" dirty="0">
                          <a:solidFill>
                            <a:prstClr val="black"/>
                          </a:solidFill>
                          <a:latin typeface="Cambria Math" panose="02040503050406030204" pitchFamily="18" charset="0"/>
                          <a:cs typeface="Times New Roman" panose="02020603050405020304" pitchFamily="18" charset="0"/>
                        </a:rPr>
                        <m:t>𝑙</m:t>
                      </m:r>
                      <m:r>
                        <a:rPr lang="en-US" sz="2800" kern="0" dirty="0">
                          <a:solidFill>
                            <a:prstClr val="black"/>
                          </a:solidFill>
                          <a:latin typeface="Cambria Math" panose="02040503050406030204" pitchFamily="18" charset="0"/>
                          <a:cs typeface="Times New Roman" panose="02020603050405020304" pitchFamily="18" charset="0"/>
                        </a:rPr>
                        <m:t> </m:t>
                      </m:r>
                    </m:oMath>
                  </a14:m>
                  <a:r>
                    <a:rPr lang="en-US" sz="2800" kern="0" dirty="0">
                      <a:solidFill>
                        <a:prstClr val="black"/>
                      </a:solidFill>
                      <a:latin typeface="Times New Roman" panose="02020603050405020304" pitchFamily="18" charset="0"/>
                      <a:cs typeface="Times New Roman" panose="02020603050405020304" pitchFamily="18" charset="0"/>
                    </a:rPr>
                    <a:t>in the document at hand.</a:t>
                  </a:r>
                </a:p>
                <a:p>
                  <a:pPr defTabSz="2370159">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 Evaluate model performance in terms of authorship obfuscation (decrease </a:t>
                  </a:r>
                  <a:r>
                    <a:rPr lang="en-US" sz="2800" kern="0" dirty="0" err="1">
                      <a:solidFill>
                        <a:prstClr val="black"/>
                      </a:solidFill>
                      <a:latin typeface="Times New Roman" panose="02020603050405020304" pitchFamily="18" charset="0"/>
                      <a:cs typeface="Times New Roman" panose="02020603050405020304" pitchFamily="18" charset="0"/>
                    </a:rPr>
                    <a:t>auc</a:t>
                  </a:r>
                  <a:r>
                    <a:rPr lang="en-US" sz="2800" kern="0" dirty="0">
                      <a:solidFill>
                        <a:prstClr val="black"/>
                      </a:solidFill>
                      <a:latin typeface="Times New Roman" panose="02020603050405020304" pitchFamily="18" charset="0"/>
                      <a:cs typeface="Times New Roman" panose="02020603050405020304" pitchFamily="18" charset="0"/>
                    </a:rPr>
                    <a:t> score from baseline authorship verification model), and semantic similarity (cosine distance between sentence semantic embedding generated using Google’s Universal Sentence Embedding model).</a:t>
                  </a:r>
                </a:p>
              </p:txBody>
            </p:sp>
          </mc:Choice>
          <mc:Fallback>
            <p:sp>
              <p:nvSpPr>
                <p:cNvPr id="66" name="TextBox 65">
                  <a:extLst>
                    <a:ext uri="{FF2B5EF4-FFF2-40B4-BE49-F238E27FC236}">
                      <a16:creationId xmlns:a16="http://schemas.microsoft.com/office/drawing/2014/main" id="{D3851F96-63AC-8340-9B4A-C2D3138D7D8C}"/>
                    </a:ext>
                  </a:extLst>
                </p:cNvPr>
                <p:cNvSpPr txBox="1">
                  <a:spLocks noRot="1" noChangeAspect="1" noMove="1" noResize="1" noEditPoints="1" noAdjustHandles="1" noChangeArrowheads="1" noChangeShapeType="1" noTextEdit="1"/>
                </p:cNvSpPr>
                <p:nvPr/>
              </p:nvSpPr>
              <p:spPr>
                <a:xfrm>
                  <a:off x="697394" y="11833781"/>
                  <a:ext cx="10415292" cy="3739592"/>
                </a:xfrm>
                <a:prstGeom prst="rect">
                  <a:avLst/>
                </a:prstGeom>
                <a:blipFill>
                  <a:blip r:embed="rId8"/>
                  <a:stretch>
                    <a:fillRect l="-994" t="-929" r="-994" b="-1578"/>
                  </a:stretch>
                </a:blipFill>
                <a:ln>
                  <a:solidFill>
                    <a:sysClr val="windowText" lastClr="000000"/>
                  </a:solidFill>
                </a:ln>
              </p:spPr>
              <p:txBody>
                <a:bodyPr/>
                <a:lstStyle/>
                <a:p>
                  <a:r>
                    <a:rPr lang="en-US">
                      <a:noFill/>
                    </a:rPr>
                    <a:t> </a:t>
                  </a:r>
                </a:p>
              </p:txBody>
            </p:sp>
          </mc:Fallback>
        </mc:AlternateContent>
      </p:grpSp>
      <p:sp>
        <p:nvSpPr>
          <p:cNvPr id="71" name="TextBox 70">
            <a:extLst>
              <a:ext uri="{FF2B5EF4-FFF2-40B4-BE49-F238E27FC236}">
                <a16:creationId xmlns:a16="http://schemas.microsoft.com/office/drawing/2014/main" id="{5AC49A60-6CBE-4D40-9ECC-865970482F25}"/>
              </a:ext>
            </a:extLst>
          </p:cNvPr>
          <p:cNvSpPr txBox="1"/>
          <p:nvPr/>
        </p:nvSpPr>
        <p:spPr>
          <a:xfrm>
            <a:off x="11510855" y="15780628"/>
            <a:ext cx="13449941" cy="646331"/>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Study Objectives</a:t>
            </a:r>
          </a:p>
        </p:txBody>
      </p:sp>
      <p:sp>
        <p:nvSpPr>
          <p:cNvPr id="72" name="TextBox 71">
            <a:extLst>
              <a:ext uri="{FF2B5EF4-FFF2-40B4-BE49-F238E27FC236}">
                <a16:creationId xmlns:a16="http://schemas.microsoft.com/office/drawing/2014/main" id="{73E5EA25-4FC5-FA47-BB7A-C37DA17EA86D}"/>
              </a:ext>
            </a:extLst>
          </p:cNvPr>
          <p:cNvSpPr txBox="1"/>
          <p:nvPr/>
        </p:nvSpPr>
        <p:spPr>
          <a:xfrm>
            <a:off x="11510855" y="16572512"/>
            <a:ext cx="13449941" cy="2677656"/>
          </a:xfrm>
          <a:prstGeom prst="rect">
            <a:avLst/>
          </a:prstGeom>
          <a:noFill/>
          <a:ln>
            <a:solidFill>
              <a:sysClr val="windowText" lastClr="000000"/>
            </a:solidFill>
          </a:ln>
        </p:spPr>
        <p:txBody>
          <a:bodyPr wrap="square" rtlCol="0" anchor="t">
            <a:spAutoFit/>
          </a:bodyPr>
          <a:lstStyle/>
          <a:p>
            <a:pPr algn="just" defTabSz="2370159">
              <a:defRPr/>
            </a:pPr>
            <a:r>
              <a:rPr lang="en-US" sz="2800" kern="0" dirty="0">
                <a:solidFill>
                  <a:prstClr val="black"/>
                </a:solidFill>
                <a:latin typeface="Times New Roman" panose="02020603050405020304" pitchFamily="18" charset="0"/>
                <a:cs typeface="Times New Roman" panose="02020603050405020304" pitchFamily="18" charset="0"/>
              </a:rPr>
              <a:t>In this project, we implement the ER-AE model to generate differentially private text for authorship obfuscation. We aim to test the robustness of the ER-AE model by evaluating it's performance on a new dataset. More specifically, we systematically feed the model long-text documents with a clear method of privacy accounting and evaluate the model's results in terms of obfuscation performance and semantic preservation while varying the privacy parameter and the dimensionality of the word-embeddings used in training.</a:t>
            </a:r>
          </a:p>
        </p:txBody>
      </p:sp>
      <p:grpSp>
        <p:nvGrpSpPr>
          <p:cNvPr id="88" name="Group 87">
            <a:extLst>
              <a:ext uri="{FF2B5EF4-FFF2-40B4-BE49-F238E27FC236}">
                <a16:creationId xmlns:a16="http://schemas.microsoft.com/office/drawing/2014/main" id="{686182F4-2E89-D644-9CF3-EBBFF9D59E3C}"/>
              </a:ext>
            </a:extLst>
          </p:cNvPr>
          <p:cNvGrpSpPr/>
          <p:nvPr/>
        </p:nvGrpSpPr>
        <p:grpSpPr>
          <a:xfrm>
            <a:off x="25457869" y="11332587"/>
            <a:ext cx="10415291" cy="4852383"/>
            <a:chOff x="697394" y="11027063"/>
            <a:chExt cx="10415292" cy="2981439"/>
          </a:xfrm>
        </p:grpSpPr>
        <p:sp>
          <p:nvSpPr>
            <p:cNvPr id="89" name="TextBox 88">
              <a:extLst>
                <a:ext uri="{FF2B5EF4-FFF2-40B4-BE49-F238E27FC236}">
                  <a16:creationId xmlns:a16="http://schemas.microsoft.com/office/drawing/2014/main" id="{BBC107DF-3DBD-0444-B634-4466CE48B2D4}"/>
                </a:ext>
              </a:extLst>
            </p:cNvPr>
            <p:cNvSpPr txBox="1"/>
            <p:nvPr/>
          </p:nvSpPr>
          <p:spPr>
            <a:xfrm>
              <a:off x="726274" y="11027063"/>
              <a:ext cx="10361841" cy="397124"/>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Results</a:t>
              </a:r>
            </a:p>
          </p:txBody>
        </p:sp>
        <p:sp>
          <p:nvSpPr>
            <p:cNvPr id="90" name="TextBox 89">
              <a:extLst>
                <a:ext uri="{FF2B5EF4-FFF2-40B4-BE49-F238E27FC236}">
                  <a16:creationId xmlns:a16="http://schemas.microsoft.com/office/drawing/2014/main" id="{732072C0-39C0-8840-A025-A5D5DBCB8C65}"/>
                </a:ext>
              </a:extLst>
            </p:cNvPr>
            <p:cNvSpPr txBox="1"/>
            <p:nvPr/>
          </p:nvSpPr>
          <p:spPr>
            <a:xfrm>
              <a:off x="697394" y="11833778"/>
              <a:ext cx="10415292" cy="2174724"/>
            </a:xfrm>
            <a:prstGeom prst="rect">
              <a:avLst/>
            </a:prstGeom>
            <a:noFill/>
            <a:ln>
              <a:solidFill>
                <a:sysClr val="windowText" lastClr="000000"/>
              </a:solidFill>
            </a:ln>
          </p:spPr>
          <p:txBody>
            <a:bodyPr wrap="square" rtlCol="0" anchor="t">
              <a:spAutoFit/>
            </a:bodyPr>
            <a:lstStyle/>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The 300-dimensional embeddings typically capture more of the original message (each use the terms 'gaze' and 'ocean’). However, the sentences in Table 1 are not great.</a:t>
              </a:r>
            </a:p>
            <a:p>
              <a:pPr marL="457206" indent="-457206" defTabSz="2370159">
                <a:buFont typeface="Arial" panose="020B0604020202020204" pitchFamily="34" charset="0"/>
                <a:buChar char="•"/>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Figures 2 and 3 highlight that higher dimensional typically perform better at obfuscating the author or preserving semantic meaning. Note that we do not see a clear change in authorship obfuscation performance across epsilons likely due to privacy accounting issues.</a:t>
              </a:r>
            </a:p>
          </p:txBody>
        </p:sp>
      </p:grpSp>
      <p:grpSp>
        <p:nvGrpSpPr>
          <p:cNvPr id="97" name="Group 96">
            <a:extLst>
              <a:ext uri="{FF2B5EF4-FFF2-40B4-BE49-F238E27FC236}">
                <a16:creationId xmlns:a16="http://schemas.microsoft.com/office/drawing/2014/main" id="{6729324A-5C67-C743-B3D0-EC28DA3A3BCA}"/>
              </a:ext>
            </a:extLst>
          </p:cNvPr>
          <p:cNvGrpSpPr/>
          <p:nvPr/>
        </p:nvGrpSpPr>
        <p:grpSpPr>
          <a:xfrm>
            <a:off x="25440261" y="21646180"/>
            <a:ext cx="10432896" cy="4841660"/>
            <a:chOff x="628970" y="11364055"/>
            <a:chExt cx="10432896" cy="2972346"/>
          </a:xfrm>
        </p:grpSpPr>
        <p:sp>
          <p:nvSpPr>
            <p:cNvPr id="98" name="TextBox 97">
              <a:extLst>
                <a:ext uri="{FF2B5EF4-FFF2-40B4-BE49-F238E27FC236}">
                  <a16:creationId xmlns:a16="http://schemas.microsoft.com/office/drawing/2014/main" id="{91E52BB0-8F81-5245-98A3-B0984C86B6EC}"/>
                </a:ext>
              </a:extLst>
            </p:cNvPr>
            <p:cNvSpPr txBox="1"/>
            <p:nvPr/>
          </p:nvSpPr>
          <p:spPr>
            <a:xfrm>
              <a:off x="646575" y="11364055"/>
              <a:ext cx="10415291" cy="396789"/>
            </a:xfrm>
            <a:prstGeom prst="rect">
              <a:avLst/>
            </a:prstGeom>
            <a:noFill/>
            <a:ln>
              <a:solidFill>
                <a:sysClr val="windowText" lastClr="000000"/>
              </a:solidFill>
            </a:ln>
          </p:spPr>
          <p:txBody>
            <a:bodyPr wrap="square" rtlCol="0">
              <a:spAutoFit/>
            </a:bodyPr>
            <a:lstStyle/>
            <a:p>
              <a:pPr algn="ctr" defTabSz="2370159">
                <a:defRPr/>
              </a:pPr>
              <a:r>
                <a:rPr lang="en-US" sz="3600" b="1" kern="0" dirty="0">
                  <a:solidFill>
                    <a:prstClr val="black"/>
                  </a:solidFill>
                  <a:latin typeface="Times New Roman" panose="02020603050405020304" pitchFamily="18" charset="0"/>
                  <a:cs typeface="Times New Roman" panose="02020603050405020304" pitchFamily="18" charset="0"/>
                </a:rPr>
                <a:t>Limitations and Future Work</a:t>
              </a:r>
            </a:p>
          </p:txBody>
        </p:sp>
        <p:sp>
          <p:nvSpPr>
            <p:cNvPr id="99" name="TextBox 98">
              <a:extLst>
                <a:ext uri="{FF2B5EF4-FFF2-40B4-BE49-F238E27FC236}">
                  <a16:creationId xmlns:a16="http://schemas.microsoft.com/office/drawing/2014/main" id="{2DF5FDAA-A5AD-3745-94B9-5945A2358837}"/>
                </a:ext>
              </a:extLst>
            </p:cNvPr>
            <p:cNvSpPr txBox="1"/>
            <p:nvPr/>
          </p:nvSpPr>
          <p:spPr>
            <a:xfrm>
              <a:off x="628970" y="12163508"/>
              <a:ext cx="10415291" cy="2172893"/>
            </a:xfrm>
            <a:prstGeom prst="rect">
              <a:avLst/>
            </a:prstGeom>
            <a:noFill/>
            <a:ln>
              <a:solidFill>
                <a:sysClr val="windowText" lastClr="000000"/>
              </a:solidFill>
            </a:ln>
          </p:spPr>
          <p:txBody>
            <a:bodyPr wrap="square" rtlCol="0" anchor="t">
              <a:spAutoFit/>
            </a:bodyPr>
            <a:lstStyle/>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It is very computationally costly to train and evaluate our model, which limited the interpretability of results.</a:t>
              </a:r>
            </a:p>
            <a:p>
              <a:pPr marL="457206" indent="-457206" defTabSz="2370159">
                <a:buFont typeface="Arial" panose="020B0604020202020204" pitchFamily="34" charset="0"/>
                <a:buChar char="•"/>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To account for privacy accounting issues, we could adaptively adjust </a:t>
              </a:r>
              <a:r>
                <a:rPr lang="en-US" sz="2800" i="1" kern="0" dirty="0">
                  <a:solidFill>
                    <a:prstClr val="black"/>
                  </a:solidFill>
                  <a:latin typeface="Times New Roman" panose="02020603050405020304" pitchFamily="18" charset="0"/>
                  <a:cs typeface="Times New Roman" panose="02020603050405020304" pitchFamily="18" charset="0"/>
                </a:rPr>
                <a:t>l </a:t>
              </a:r>
              <a:r>
                <a:rPr lang="en-US" sz="2800" kern="0" dirty="0">
                  <a:solidFill>
                    <a:prstClr val="black"/>
                  </a:solidFill>
                  <a:latin typeface="Times New Roman" panose="02020603050405020304" pitchFamily="18" charset="0"/>
                  <a:cs typeface="Times New Roman" panose="02020603050405020304" pitchFamily="18" charset="0"/>
                </a:rPr>
                <a:t>by training many models for each sentence.</a:t>
              </a:r>
            </a:p>
            <a:p>
              <a:pPr marL="457206" indent="-457206" defTabSz="2370159">
                <a:buFont typeface="Arial" panose="020B0604020202020204" pitchFamily="34" charset="0"/>
                <a:buChar char="•"/>
                <a:defRPr/>
              </a:pPr>
              <a:endParaRPr lang="en-US" sz="2800" kern="0" dirty="0">
                <a:solidFill>
                  <a:prstClr val="black"/>
                </a:solidFill>
                <a:latin typeface="Times New Roman" panose="02020603050405020304" pitchFamily="18" charset="0"/>
                <a:cs typeface="Times New Roman" panose="02020603050405020304" pitchFamily="18" charset="0"/>
              </a:endParaRPr>
            </a:p>
            <a:p>
              <a:pPr marL="457206" indent="-457206" defTabSz="2370159">
                <a:buFont typeface="Arial" panose="020B0604020202020204" pitchFamily="34" charset="0"/>
                <a:buChar char="•"/>
                <a:defRPr/>
              </a:pPr>
              <a:r>
                <a:rPr lang="en-US" sz="2800" kern="0" dirty="0">
                  <a:solidFill>
                    <a:prstClr val="black"/>
                  </a:solidFill>
                  <a:latin typeface="Times New Roman" panose="02020603050405020304" pitchFamily="18" charset="0"/>
                  <a:cs typeface="Times New Roman" panose="02020603050405020304" pitchFamily="18" charset="0"/>
                </a:rPr>
                <a:t>Train the decoder using DP optimization methods (DP-SGD) and compare privacy loss.</a:t>
              </a:r>
            </a:p>
          </p:txBody>
        </p:sp>
      </p:grpSp>
      <p:pic>
        <p:nvPicPr>
          <p:cNvPr id="10" name="Picture 9">
            <a:extLst>
              <a:ext uri="{FF2B5EF4-FFF2-40B4-BE49-F238E27FC236}">
                <a16:creationId xmlns:a16="http://schemas.microsoft.com/office/drawing/2014/main" id="{AF7BC225-5A9B-F346-A02B-F171F67257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22294" y="527117"/>
            <a:ext cx="3468469" cy="2745872"/>
          </a:xfrm>
          <a:prstGeom prst="rect">
            <a:avLst/>
          </a:prstGeom>
        </p:spPr>
      </p:pic>
      <p:sp>
        <p:nvSpPr>
          <p:cNvPr id="14" name="TextBox 13">
            <a:extLst>
              <a:ext uri="{FF2B5EF4-FFF2-40B4-BE49-F238E27FC236}">
                <a16:creationId xmlns:a16="http://schemas.microsoft.com/office/drawing/2014/main" id="{7A50E79E-AE49-294E-BE5F-2E3C40B8AE64}"/>
              </a:ext>
            </a:extLst>
          </p:cNvPr>
          <p:cNvSpPr txBox="1"/>
          <p:nvPr/>
        </p:nvSpPr>
        <p:spPr>
          <a:xfrm>
            <a:off x="26910702" y="1238331"/>
            <a:ext cx="7445829" cy="1323439"/>
          </a:xfrm>
          <a:prstGeom prst="rect">
            <a:avLst/>
          </a:prstGeom>
          <a:noFill/>
        </p:spPr>
        <p:txBody>
          <a:bodyPr wrap="square" rtlCol="0">
            <a:sp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CS208: Applied Privacy </a:t>
            </a:r>
          </a:p>
          <a:p>
            <a:r>
              <a:rPr lang="en-US" sz="4000" b="1" dirty="0">
                <a:solidFill>
                  <a:schemeClr val="accent1">
                    <a:lumMod val="75000"/>
                  </a:schemeClr>
                </a:solidFill>
                <a:latin typeface="Arial" panose="020B0604020202020204" pitchFamily="34" charset="0"/>
                <a:cs typeface="Arial" panose="020B0604020202020204" pitchFamily="34" charset="0"/>
              </a:rPr>
              <a:t>and Data Science</a:t>
            </a:r>
          </a:p>
        </p:txBody>
      </p:sp>
      <p:sp>
        <p:nvSpPr>
          <p:cNvPr id="15" name="TextBox 14">
            <a:extLst>
              <a:ext uri="{FF2B5EF4-FFF2-40B4-BE49-F238E27FC236}">
                <a16:creationId xmlns:a16="http://schemas.microsoft.com/office/drawing/2014/main" id="{EAFCE5B8-5C71-5C46-87F2-FA0A497BE288}"/>
              </a:ext>
            </a:extLst>
          </p:cNvPr>
          <p:cNvSpPr txBox="1"/>
          <p:nvPr/>
        </p:nvSpPr>
        <p:spPr>
          <a:xfrm>
            <a:off x="14907125" y="28460144"/>
            <a:ext cx="718979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1: Differentially Private Generated Text Examples</a:t>
            </a:r>
          </a:p>
        </p:txBody>
      </p:sp>
      <p:pic>
        <p:nvPicPr>
          <p:cNvPr id="17" name="Picture 16">
            <a:extLst>
              <a:ext uri="{FF2B5EF4-FFF2-40B4-BE49-F238E27FC236}">
                <a16:creationId xmlns:a16="http://schemas.microsoft.com/office/drawing/2014/main" id="{BD4EC0C8-2411-E245-8468-B784691E8A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74563" y="19853947"/>
            <a:ext cx="12179301" cy="4914901"/>
          </a:xfrm>
          <a:prstGeom prst="rect">
            <a:avLst/>
          </a:prstGeom>
        </p:spPr>
      </p:pic>
      <p:pic>
        <p:nvPicPr>
          <p:cNvPr id="20" name="Picture 19">
            <a:extLst>
              <a:ext uri="{FF2B5EF4-FFF2-40B4-BE49-F238E27FC236}">
                <a16:creationId xmlns:a16="http://schemas.microsoft.com/office/drawing/2014/main" id="{36561201-2495-B346-9774-3957A79E1BA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17888" y="15513303"/>
            <a:ext cx="8231456" cy="5487637"/>
          </a:xfrm>
          <a:prstGeom prst="rect">
            <a:avLst/>
          </a:prstGeom>
        </p:spPr>
      </p:pic>
      <p:sp>
        <p:nvSpPr>
          <p:cNvPr id="100" name="TextBox 99">
            <a:extLst>
              <a:ext uri="{FF2B5EF4-FFF2-40B4-BE49-F238E27FC236}">
                <a16:creationId xmlns:a16="http://schemas.microsoft.com/office/drawing/2014/main" id="{578731A5-0CF0-2841-93C4-175032A64E6D}"/>
              </a:ext>
            </a:extLst>
          </p:cNvPr>
          <p:cNvSpPr txBox="1"/>
          <p:nvPr/>
        </p:nvSpPr>
        <p:spPr>
          <a:xfrm>
            <a:off x="15320099" y="24729440"/>
            <a:ext cx="593581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 Semantic Preservation Performance</a:t>
            </a:r>
          </a:p>
        </p:txBody>
      </p:sp>
      <p:sp>
        <p:nvSpPr>
          <p:cNvPr id="101" name="TextBox 100">
            <a:extLst>
              <a:ext uri="{FF2B5EF4-FFF2-40B4-BE49-F238E27FC236}">
                <a16:creationId xmlns:a16="http://schemas.microsoft.com/office/drawing/2014/main" id="{FB114C6E-8BD4-4D4A-A23F-DD4F18CC243B}"/>
              </a:ext>
            </a:extLst>
          </p:cNvPr>
          <p:cNvSpPr txBox="1"/>
          <p:nvPr/>
        </p:nvSpPr>
        <p:spPr>
          <a:xfrm>
            <a:off x="27697608" y="20886341"/>
            <a:ext cx="593581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3: Authorship Obfuscation Performance</a:t>
            </a:r>
          </a:p>
        </p:txBody>
      </p:sp>
    </p:spTree>
    <p:extLst>
      <p:ext uri="{BB962C8B-B14F-4D97-AF65-F5344CB8AC3E}">
        <p14:creationId xmlns:p14="http://schemas.microsoft.com/office/powerpoint/2010/main" val="18984859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FB8D0F8DFC2B41ACA8D4D1BCDEA225" ma:contentTypeVersion="13" ma:contentTypeDescription="Create a new document." ma:contentTypeScope="" ma:versionID="20eb7d53aa99473c3323e7fa0eff5115">
  <xsd:schema xmlns:xsd="http://www.w3.org/2001/XMLSchema" xmlns:xs="http://www.w3.org/2001/XMLSchema" xmlns:p="http://schemas.microsoft.com/office/2006/metadata/properties" xmlns:ns2="f30dec78-75b1-4585-8a66-b4b8a3dedf02" xmlns:ns3="3b9a32ae-d836-4c66-b275-0cf1a2c936bb" targetNamespace="http://schemas.microsoft.com/office/2006/metadata/properties" ma:root="true" ma:fieldsID="02acd7fa003a74e97b949c359ac2729a" ns2:_="" ns3:_="">
    <xsd:import namespace="f30dec78-75b1-4585-8a66-b4b8a3dedf02"/>
    <xsd:import namespace="3b9a32ae-d836-4c66-b275-0cf1a2c936b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dec78-75b1-4585-8a66-b4b8a3ded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9a32ae-d836-4c66-b275-0cf1a2c936b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A67CCE-7901-42B4-BEEF-556D06C140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0dec78-75b1-4585-8a66-b4b8a3dedf02"/>
    <ds:schemaRef ds:uri="3b9a32ae-d836-4c66-b275-0cf1a2c936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FADF3B-3E71-49F4-9216-E68B94F2619C}">
  <ds:schemaRefs>
    <ds:schemaRef ds:uri="http://purl.org/dc/terms/"/>
    <ds:schemaRef ds:uri="3b9a32ae-d836-4c66-b275-0cf1a2c936bb"/>
    <ds:schemaRef ds:uri="f30dec78-75b1-4585-8a66-b4b8a3dedf02"/>
    <ds:schemaRef ds:uri="http://purl.org/dc/dcmitype/"/>
    <ds:schemaRef ds:uri="http://purl.org/dc/elements/1.1/"/>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5EADF39-55F5-4515-82F4-63FA28D820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1317</TotalTime>
  <Words>1046</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Led Klosky</dc:creator>
  <cp:lastModifiedBy>Zuccarelli, Joseph</cp:lastModifiedBy>
  <cp:revision>9</cp:revision>
  <cp:lastPrinted>2022-05-05T16:09:24Z</cp:lastPrinted>
  <dcterms:created xsi:type="dcterms:W3CDTF">2016-04-07T14:52:07Z</dcterms:created>
  <dcterms:modified xsi:type="dcterms:W3CDTF">2022-05-05T16:09:49Z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0x01010084FB8D0F8DFC2B41ACA8D4D1BCDEA225</vt:lpwstr>
  </property>
  <property fmtid="{D5CDD505-2E9C-101B-9397-08002B2CF9AE}" pid="3" name="Order">
    <vt:r8>100</vt:r8>
  </property>
</Properties>
</file>