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0" r:id="rId7"/>
    <p:sldId id="296" r:id="rId8"/>
    <p:sldId id="283" r:id="rId9"/>
    <p:sldId id="273" r:id="rId10"/>
    <p:sldId id="306" r:id="rId11"/>
    <p:sldId id="295" r:id="rId12"/>
    <p:sldId id="285" r:id="rId13"/>
    <p:sldId id="307" r:id="rId14"/>
    <p:sldId id="301" r:id="rId15"/>
    <p:sldId id="300" r:id="rId16"/>
    <p:sldId id="309" r:id="rId17"/>
    <p:sldId id="302" r:id="rId18"/>
    <p:sldId id="299" r:id="rId19"/>
    <p:sldId id="308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ccarelli, Joseph N CDT 2021" initials="ZJNC2" lastIdx="1" clrIdx="0">
    <p:extLst>
      <p:ext uri="{19B8F6BF-5375-455C-9EA6-DF929625EA0E}">
        <p15:presenceInfo xmlns:p15="http://schemas.microsoft.com/office/powerpoint/2012/main" userId="S::joseph.zuccarelli@westpoint.edu::a5f6cd3a-9244-46d6-a392-7bd131f3a8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CE0F6-B75E-4F36-A7C4-7AC10FAF6A41}" v="1324" dt="2021-04-28T15:25:4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8664" autoAdjust="0"/>
  </p:normalViewPr>
  <p:slideViewPr>
    <p:cSldViewPr snapToGrid="0">
      <p:cViewPr varScale="1">
        <p:scale>
          <a:sx n="59" d="100"/>
          <a:sy n="59" d="100"/>
        </p:scale>
        <p:origin x="150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Zuccarelli" userId="a5f6cd3a-9244-46d6-a392-7bd131f3a8b9" providerId="ADAL" clId="{841CE0F6-B75E-4F36-A7C4-7AC10FAF6A41}"/>
    <pc:docChg chg="undo custSel addSld modSld">
      <pc:chgData name="Joseph Zuccarelli" userId="a5f6cd3a-9244-46d6-a392-7bd131f3a8b9" providerId="ADAL" clId="{841CE0F6-B75E-4F36-A7C4-7AC10FAF6A41}" dt="2021-04-09T17:45:13.073" v="2050" actId="255"/>
      <pc:docMkLst>
        <pc:docMk/>
      </pc:docMkLst>
      <pc:sldChg chg="addSp delSp modSp">
        <pc:chgData name="Joseph Zuccarelli" userId="a5f6cd3a-9244-46d6-a392-7bd131f3a8b9" providerId="ADAL" clId="{841CE0F6-B75E-4F36-A7C4-7AC10FAF6A41}" dt="2021-04-08T01:41:05.844" v="1090" actId="478"/>
        <pc:sldMkLst>
          <pc:docMk/>
          <pc:sldMk cId="0" sldId="256"/>
        </pc:sldMkLst>
        <pc:picChg chg="add del mod">
          <ac:chgData name="Joseph Zuccarelli" userId="a5f6cd3a-9244-46d6-a392-7bd131f3a8b9" providerId="ADAL" clId="{841CE0F6-B75E-4F36-A7C4-7AC10FAF6A41}" dt="2021-04-08T01:41:05.844" v="1090" actId="478"/>
          <ac:picMkLst>
            <pc:docMk/>
            <pc:sldMk cId="0" sldId="256"/>
            <ac:picMk id="3074" creationId="{AE747A0B-75C5-4C99-9540-1EE2CF0CC38E}"/>
          </ac:picMkLst>
        </pc:picChg>
      </pc:sldChg>
      <pc:sldChg chg="addSp delSp modSp mod modClrScheme chgLayout">
        <pc:chgData name="Joseph Zuccarelli" userId="a5f6cd3a-9244-46d6-a392-7bd131f3a8b9" providerId="ADAL" clId="{841CE0F6-B75E-4F36-A7C4-7AC10FAF6A41}" dt="2021-04-08T01:35:26.718" v="1078" actId="14100"/>
        <pc:sldMkLst>
          <pc:docMk/>
          <pc:sldMk cId="1786738120" sldId="257"/>
        </pc:sldMkLst>
        <pc:spChg chg="mod ord">
          <ac:chgData name="Joseph Zuccarelli" userId="a5f6cd3a-9244-46d6-a392-7bd131f3a8b9" providerId="ADAL" clId="{841CE0F6-B75E-4F36-A7C4-7AC10FAF6A41}" dt="2021-04-08T01:34:57.694" v="1070" actId="26606"/>
          <ac:spMkLst>
            <pc:docMk/>
            <pc:sldMk cId="1786738120" sldId="257"/>
            <ac:spMk id="3" creationId="{00000000-0000-0000-0000-000000000000}"/>
          </ac:spMkLst>
        </pc:spChg>
        <pc:spChg chg="del mod">
          <ac:chgData name="Joseph Zuccarelli" userId="a5f6cd3a-9244-46d6-a392-7bd131f3a8b9" providerId="ADAL" clId="{841CE0F6-B75E-4F36-A7C4-7AC10FAF6A41}" dt="2021-04-08T01:35:01.289" v="1071" actId="478"/>
          <ac:spMkLst>
            <pc:docMk/>
            <pc:sldMk cId="1786738120" sldId="257"/>
            <ac:spMk id="4" creationId="{00000000-0000-0000-0000-000000000000}"/>
          </ac:spMkLst>
        </pc:spChg>
        <pc:spChg chg="add mod">
          <ac:chgData name="Joseph Zuccarelli" userId="a5f6cd3a-9244-46d6-a392-7bd131f3a8b9" providerId="ADAL" clId="{841CE0F6-B75E-4F36-A7C4-7AC10FAF6A41}" dt="2021-04-08T01:35:02.962" v="1072"/>
          <ac:spMkLst>
            <pc:docMk/>
            <pc:sldMk cId="1786738120" sldId="257"/>
            <ac:spMk id="6" creationId="{52088B44-D9A9-4C39-93CD-78171CF6F3B1}"/>
          </ac:spMkLst>
        </pc:spChg>
        <pc:picChg chg="del mod">
          <ac:chgData name="Joseph Zuccarelli" userId="a5f6cd3a-9244-46d6-a392-7bd131f3a8b9" providerId="ADAL" clId="{841CE0F6-B75E-4F36-A7C4-7AC10FAF6A41}" dt="2021-04-08T01:30:35.214" v="1064" actId="478"/>
          <ac:picMkLst>
            <pc:docMk/>
            <pc:sldMk cId="1786738120" sldId="257"/>
            <ac:picMk id="1028" creationId="{5E3FC142-6226-4464-B983-2A2691316282}"/>
          </ac:picMkLst>
        </pc:picChg>
        <pc:picChg chg="add mod">
          <ac:chgData name="Joseph Zuccarelli" userId="a5f6cd3a-9244-46d6-a392-7bd131f3a8b9" providerId="ADAL" clId="{841CE0F6-B75E-4F36-A7C4-7AC10FAF6A41}" dt="2021-04-08T01:35:26.718" v="1078" actId="14100"/>
          <ac:picMkLst>
            <pc:docMk/>
            <pc:sldMk cId="1786738120" sldId="257"/>
            <ac:picMk id="2050" creationId="{580313D8-EC1D-4E34-9B27-7F93A0D63228}"/>
          </ac:picMkLst>
        </pc:picChg>
      </pc:sldChg>
      <pc:sldChg chg="addSp delSp modSp mod">
        <pc:chgData name="Joseph Zuccarelli" userId="a5f6cd3a-9244-46d6-a392-7bd131f3a8b9" providerId="ADAL" clId="{841CE0F6-B75E-4F36-A7C4-7AC10FAF6A41}" dt="2021-04-09T12:59:44.611" v="1319" actId="20577"/>
        <pc:sldMkLst>
          <pc:docMk/>
          <pc:sldMk cId="1332867274" sldId="273"/>
        </pc:sldMkLst>
        <pc:spChg chg="add mod">
          <ac:chgData name="Joseph Zuccarelli" userId="a5f6cd3a-9244-46d6-a392-7bd131f3a8b9" providerId="ADAL" clId="{841CE0F6-B75E-4F36-A7C4-7AC10FAF6A41}" dt="2021-04-08T01:49:46.010" v="1120" actId="2085"/>
          <ac:spMkLst>
            <pc:docMk/>
            <pc:sldMk cId="1332867274" sldId="273"/>
            <ac:spMk id="2" creationId="{39AE637A-664D-40FE-9A0F-7F7D74DF9FC9}"/>
          </ac:spMkLst>
        </pc:spChg>
        <pc:spChg chg="mod">
          <ac:chgData name="Joseph Zuccarelli" userId="a5f6cd3a-9244-46d6-a392-7bd131f3a8b9" providerId="ADAL" clId="{841CE0F6-B75E-4F36-A7C4-7AC10FAF6A41}" dt="2021-04-09T12:59:44.611" v="1319" actId="20577"/>
          <ac:spMkLst>
            <pc:docMk/>
            <pc:sldMk cId="1332867274" sldId="273"/>
            <ac:spMk id="3" creationId="{00000000-0000-0000-0000-000000000000}"/>
          </ac:spMkLst>
        </pc:spChg>
        <pc:spChg chg="add mod">
          <ac:chgData name="Joseph Zuccarelli" userId="a5f6cd3a-9244-46d6-a392-7bd131f3a8b9" providerId="ADAL" clId="{841CE0F6-B75E-4F36-A7C4-7AC10FAF6A41}" dt="2021-04-08T01:51:59.476" v="1145" actId="208"/>
          <ac:spMkLst>
            <pc:docMk/>
            <pc:sldMk cId="1332867274" sldId="273"/>
            <ac:spMk id="5" creationId="{76005A51-8600-4AB3-96D1-8630DCA0EBE1}"/>
          </ac:spMkLst>
        </pc:spChg>
        <pc:spChg chg="del">
          <ac:chgData name="Joseph Zuccarelli" userId="a5f6cd3a-9244-46d6-a392-7bd131f3a8b9" providerId="ADAL" clId="{841CE0F6-B75E-4F36-A7C4-7AC10FAF6A41}" dt="2021-04-08T01:18:09.004" v="770" actId="478"/>
          <ac:spMkLst>
            <pc:docMk/>
            <pc:sldMk cId="1332867274" sldId="273"/>
            <ac:spMk id="6" creationId="{3711C452-F301-48DB-B940-9D47E27D2B70}"/>
          </ac:spMkLst>
        </pc:spChg>
        <pc:spChg chg="add mod">
          <ac:chgData name="Joseph Zuccarelli" userId="a5f6cd3a-9244-46d6-a392-7bd131f3a8b9" providerId="ADAL" clId="{841CE0F6-B75E-4F36-A7C4-7AC10FAF6A41}" dt="2021-04-08T01:50:10.466" v="1128" actId="14100"/>
          <ac:spMkLst>
            <pc:docMk/>
            <pc:sldMk cId="1332867274" sldId="273"/>
            <ac:spMk id="10" creationId="{E4605BE9-4A6E-44BB-8802-92DAABDDEFDF}"/>
          </ac:spMkLst>
        </pc:spChg>
        <pc:spChg chg="add mod">
          <ac:chgData name="Joseph Zuccarelli" userId="a5f6cd3a-9244-46d6-a392-7bd131f3a8b9" providerId="ADAL" clId="{841CE0F6-B75E-4F36-A7C4-7AC10FAF6A41}" dt="2021-04-08T01:52:26.698" v="1152" actId="14100"/>
          <ac:spMkLst>
            <pc:docMk/>
            <pc:sldMk cId="1332867274" sldId="273"/>
            <ac:spMk id="12" creationId="{15A6DE08-1F33-4D9D-B837-F46A4EE9A2F8}"/>
          </ac:spMkLst>
        </pc:spChg>
        <pc:picChg chg="add del mod">
          <ac:chgData name="Joseph Zuccarelli" userId="a5f6cd3a-9244-46d6-a392-7bd131f3a8b9" providerId="ADAL" clId="{841CE0F6-B75E-4F36-A7C4-7AC10FAF6A41}" dt="2021-04-08T01:41:26.880" v="1095" actId="478"/>
          <ac:picMkLst>
            <pc:docMk/>
            <pc:sldMk cId="1332867274" sldId="273"/>
            <ac:picMk id="4098" creationId="{E929B76E-7F7F-4C6E-9427-79F8A223AEF1}"/>
          </ac:picMkLst>
        </pc:picChg>
        <pc:picChg chg="add del">
          <ac:chgData name="Joseph Zuccarelli" userId="a5f6cd3a-9244-46d6-a392-7bd131f3a8b9" providerId="ADAL" clId="{841CE0F6-B75E-4F36-A7C4-7AC10FAF6A41}" dt="2021-04-08T01:48:54.929" v="1108" actId="478"/>
          <ac:picMkLst>
            <pc:docMk/>
            <pc:sldMk cId="1332867274" sldId="273"/>
            <ac:picMk id="4100" creationId="{F4AEFD9E-235E-45B2-8E7B-B94034ABA7EE}"/>
          </ac:picMkLst>
        </pc:picChg>
        <pc:picChg chg="add mod">
          <ac:chgData name="Joseph Zuccarelli" userId="a5f6cd3a-9244-46d6-a392-7bd131f3a8b9" providerId="ADAL" clId="{841CE0F6-B75E-4F36-A7C4-7AC10FAF6A41}" dt="2021-04-08T01:51:37.902" v="1142" actId="14100"/>
          <ac:picMkLst>
            <pc:docMk/>
            <pc:sldMk cId="1332867274" sldId="273"/>
            <ac:picMk id="4102" creationId="{C42CC455-D51D-401E-8177-AE72B918A070}"/>
          </ac:picMkLst>
        </pc:picChg>
        <pc:picChg chg="del mod">
          <ac:chgData name="Joseph Zuccarelli" userId="a5f6cd3a-9244-46d6-a392-7bd131f3a8b9" providerId="ADAL" clId="{841CE0F6-B75E-4F36-A7C4-7AC10FAF6A41}" dt="2021-04-08T01:30:30.153" v="1063" actId="478"/>
          <ac:picMkLst>
            <pc:docMk/>
            <pc:sldMk cId="1332867274" sldId="273"/>
            <ac:picMk id="8194" creationId="{BD89705B-5E19-4866-B84C-41F88A72F62F}"/>
          </ac:picMkLst>
        </pc:picChg>
      </pc:sldChg>
      <pc:sldChg chg="modSp mod">
        <pc:chgData name="Joseph Zuccarelli" userId="a5f6cd3a-9244-46d6-a392-7bd131f3a8b9" providerId="ADAL" clId="{841CE0F6-B75E-4F36-A7C4-7AC10FAF6A41}" dt="2021-04-08T01:30:21.205" v="1062" actId="1440"/>
        <pc:sldMkLst>
          <pc:docMk/>
          <pc:sldMk cId="1838848146" sldId="280"/>
        </pc:sldMkLst>
        <pc:spChg chg="mod">
          <ac:chgData name="Joseph Zuccarelli" userId="a5f6cd3a-9244-46d6-a392-7bd131f3a8b9" providerId="ADAL" clId="{841CE0F6-B75E-4F36-A7C4-7AC10FAF6A41}" dt="2021-04-08T01:15:58.411" v="712" actId="20577"/>
          <ac:spMkLst>
            <pc:docMk/>
            <pc:sldMk cId="1838848146" sldId="280"/>
            <ac:spMk id="3" creationId="{00000000-0000-0000-0000-000000000000}"/>
          </ac:spMkLst>
        </pc:spChg>
        <pc:picChg chg="mod">
          <ac:chgData name="Joseph Zuccarelli" userId="a5f6cd3a-9244-46d6-a392-7bd131f3a8b9" providerId="ADAL" clId="{841CE0F6-B75E-4F36-A7C4-7AC10FAF6A41}" dt="2021-04-08T01:30:21.205" v="1062" actId="1440"/>
          <ac:picMkLst>
            <pc:docMk/>
            <pc:sldMk cId="1838848146" sldId="280"/>
            <ac:picMk id="8" creationId="{550E35DF-6F0B-4E92-B0CE-E1009F046D29}"/>
          </ac:picMkLst>
        </pc:picChg>
      </pc:sldChg>
      <pc:sldChg chg="modNotesTx">
        <pc:chgData name="Joseph Zuccarelli" userId="a5f6cd3a-9244-46d6-a392-7bd131f3a8b9" providerId="ADAL" clId="{841CE0F6-B75E-4F36-A7C4-7AC10FAF6A41}" dt="2021-04-08T01:17:48.725" v="768" actId="20577"/>
        <pc:sldMkLst>
          <pc:docMk/>
          <pc:sldMk cId="370001613" sldId="283"/>
        </pc:sldMkLst>
      </pc:sldChg>
      <pc:sldChg chg="modSp mod">
        <pc:chgData name="Joseph Zuccarelli" userId="a5f6cd3a-9244-46d6-a392-7bd131f3a8b9" providerId="ADAL" clId="{841CE0F6-B75E-4F36-A7C4-7AC10FAF6A41}" dt="2021-04-08T01:31:29.243" v="1068" actId="1076"/>
        <pc:sldMkLst>
          <pc:docMk/>
          <pc:sldMk cId="2613464108" sldId="285"/>
        </pc:sldMkLst>
        <pc:picChg chg="mod">
          <ac:chgData name="Joseph Zuccarelli" userId="a5f6cd3a-9244-46d6-a392-7bd131f3a8b9" providerId="ADAL" clId="{841CE0F6-B75E-4F36-A7C4-7AC10FAF6A41}" dt="2021-04-08T01:31:29.243" v="1068" actId="1076"/>
          <ac:picMkLst>
            <pc:docMk/>
            <pc:sldMk cId="2613464108" sldId="285"/>
            <ac:picMk id="5" creationId="{BD00C117-BCCF-4814-A585-06DA83A9D542}"/>
          </ac:picMkLst>
        </pc:picChg>
      </pc:sldChg>
      <pc:sldChg chg="addSp modSp mod">
        <pc:chgData name="Joseph Zuccarelli" userId="a5f6cd3a-9244-46d6-a392-7bd131f3a8b9" providerId="ADAL" clId="{841CE0F6-B75E-4F36-A7C4-7AC10FAF6A41}" dt="2021-04-08T01:30:42.487" v="1065" actId="1440"/>
        <pc:sldMkLst>
          <pc:docMk/>
          <pc:sldMk cId="2795240618" sldId="295"/>
        </pc:sldMkLst>
        <pc:spChg chg="mod">
          <ac:chgData name="Joseph Zuccarelli" userId="a5f6cd3a-9244-46d6-a392-7bd131f3a8b9" providerId="ADAL" clId="{841CE0F6-B75E-4F36-A7C4-7AC10FAF6A41}" dt="2021-04-08T01:28:37.072" v="1053" actId="20577"/>
          <ac:spMkLst>
            <pc:docMk/>
            <pc:sldMk cId="2795240618" sldId="295"/>
            <ac:spMk id="3" creationId="{4C9CEF79-7961-4869-9773-9A70A0DB741C}"/>
          </ac:spMkLst>
        </pc:spChg>
        <pc:picChg chg="add mod">
          <ac:chgData name="Joseph Zuccarelli" userId="a5f6cd3a-9244-46d6-a392-7bd131f3a8b9" providerId="ADAL" clId="{841CE0F6-B75E-4F36-A7C4-7AC10FAF6A41}" dt="2021-04-08T01:30:42.487" v="1065" actId="1440"/>
          <ac:picMkLst>
            <pc:docMk/>
            <pc:sldMk cId="2795240618" sldId="295"/>
            <ac:picMk id="1026" creationId="{97E3C927-BA59-4606-A4F7-1448D1F8819F}"/>
          </ac:picMkLst>
        </pc:picChg>
      </pc:sldChg>
      <pc:sldChg chg="modSp mod">
        <pc:chgData name="Joseph Zuccarelli" userId="a5f6cd3a-9244-46d6-a392-7bd131f3a8b9" providerId="ADAL" clId="{841CE0F6-B75E-4F36-A7C4-7AC10FAF6A41}" dt="2021-04-08T01:30:16.034" v="1061" actId="1440"/>
        <pc:sldMkLst>
          <pc:docMk/>
          <pc:sldMk cId="2945774856" sldId="296"/>
        </pc:sldMkLst>
        <pc:spChg chg="mod">
          <ac:chgData name="Joseph Zuccarelli" userId="a5f6cd3a-9244-46d6-a392-7bd131f3a8b9" providerId="ADAL" clId="{841CE0F6-B75E-4F36-A7C4-7AC10FAF6A41}" dt="2021-04-08T01:17:28.042" v="767" actId="14100"/>
          <ac:spMkLst>
            <pc:docMk/>
            <pc:sldMk cId="2945774856" sldId="296"/>
            <ac:spMk id="3" creationId="{00000000-0000-0000-0000-000000000000}"/>
          </ac:spMkLst>
        </pc:spChg>
        <pc:picChg chg="mod">
          <ac:chgData name="Joseph Zuccarelli" userId="a5f6cd3a-9244-46d6-a392-7bd131f3a8b9" providerId="ADAL" clId="{841CE0F6-B75E-4F36-A7C4-7AC10FAF6A41}" dt="2021-04-08T01:30:16.034" v="1061" actId="1440"/>
          <ac:picMkLst>
            <pc:docMk/>
            <pc:sldMk cId="2945774856" sldId="296"/>
            <ac:picMk id="3074" creationId="{B6AC0137-7841-4343-BBD1-CCA3BA596DF1}"/>
          </ac:picMkLst>
        </pc:picChg>
      </pc:sldChg>
      <pc:sldChg chg="modSp mod">
        <pc:chgData name="Joseph Zuccarelli" userId="a5f6cd3a-9244-46d6-a392-7bd131f3a8b9" providerId="ADAL" clId="{841CE0F6-B75E-4F36-A7C4-7AC10FAF6A41}" dt="2021-04-09T13:01:10.206" v="1324" actId="1076"/>
        <pc:sldMkLst>
          <pc:docMk/>
          <pc:sldMk cId="3250323267" sldId="297"/>
        </pc:sldMkLst>
        <pc:graphicFrameChg chg="mod modGraphic">
          <ac:chgData name="Joseph Zuccarelli" userId="a5f6cd3a-9244-46d6-a392-7bd131f3a8b9" providerId="ADAL" clId="{841CE0F6-B75E-4F36-A7C4-7AC10FAF6A41}" dt="2021-04-09T13:01:10.206" v="1324" actId="1076"/>
          <ac:graphicFrameMkLst>
            <pc:docMk/>
            <pc:sldMk cId="3250323267" sldId="297"/>
            <ac:graphicFrameMk id="7" creationId="{D26A7ECF-4D8A-4AB7-99D1-000B00E697C3}"/>
          </ac:graphicFrameMkLst>
        </pc:graphicFrameChg>
      </pc:sldChg>
      <pc:sldChg chg="addSp delSp modSp mod">
        <pc:chgData name="Joseph Zuccarelli" userId="a5f6cd3a-9244-46d6-a392-7bd131f3a8b9" providerId="ADAL" clId="{841CE0F6-B75E-4F36-A7C4-7AC10FAF6A41}" dt="2021-04-08T02:00:24.999" v="1308" actId="14100"/>
        <pc:sldMkLst>
          <pc:docMk/>
          <pc:sldMk cId="4092976269" sldId="299"/>
        </pc:sldMkLst>
        <pc:spChg chg="add del mod">
          <ac:chgData name="Joseph Zuccarelli" userId="a5f6cd3a-9244-46d6-a392-7bd131f3a8b9" providerId="ADAL" clId="{841CE0F6-B75E-4F36-A7C4-7AC10FAF6A41}" dt="2021-04-08T01:54:31.332" v="1170" actId="26606"/>
          <ac:spMkLst>
            <pc:docMk/>
            <pc:sldMk cId="4092976269" sldId="299"/>
            <ac:spMk id="4" creationId="{00000000-0000-0000-0000-000000000000}"/>
          </ac:spMkLst>
        </pc:spChg>
        <pc:spChg chg="mod">
          <ac:chgData name="Joseph Zuccarelli" userId="a5f6cd3a-9244-46d6-a392-7bd131f3a8b9" providerId="ADAL" clId="{841CE0F6-B75E-4F36-A7C4-7AC10FAF6A41}" dt="2021-04-08T01:54:44.949" v="1173" actId="14100"/>
          <ac:spMkLst>
            <pc:docMk/>
            <pc:sldMk cId="4092976269" sldId="299"/>
            <ac:spMk id="5" creationId="{05101B79-5DA0-4325-A059-8B61E6C61E95}"/>
          </ac:spMkLst>
        </pc:spChg>
        <pc:spChg chg="add del mod">
          <ac:chgData name="Joseph Zuccarelli" userId="a5f6cd3a-9244-46d6-a392-7bd131f3a8b9" providerId="ADAL" clId="{841CE0F6-B75E-4F36-A7C4-7AC10FAF6A41}" dt="2021-04-08T01:54:30.505" v="1168"/>
          <ac:spMkLst>
            <pc:docMk/>
            <pc:sldMk cId="4092976269" sldId="299"/>
            <ac:spMk id="6" creationId="{C3274861-FDCE-4CDF-9EBB-6A80026B13ED}"/>
          </ac:spMkLst>
        </pc:spChg>
        <pc:picChg chg="add mod">
          <ac:chgData name="Joseph Zuccarelli" userId="a5f6cd3a-9244-46d6-a392-7bd131f3a8b9" providerId="ADAL" clId="{841CE0F6-B75E-4F36-A7C4-7AC10FAF6A41}" dt="2021-04-08T02:00:24.999" v="1308" actId="14100"/>
          <ac:picMkLst>
            <pc:docMk/>
            <pc:sldMk cId="4092976269" sldId="299"/>
            <ac:picMk id="5122" creationId="{8B3404B5-8CB9-40E5-8E89-05B41969B915}"/>
          </ac:picMkLst>
        </pc:picChg>
      </pc:sldChg>
      <pc:sldChg chg="modSp mod">
        <pc:chgData name="Joseph Zuccarelli" userId="a5f6cd3a-9244-46d6-a392-7bd131f3a8b9" providerId="ADAL" clId="{841CE0F6-B75E-4F36-A7C4-7AC10FAF6A41}" dt="2021-04-09T15:49:08.186" v="1880" actId="114"/>
        <pc:sldMkLst>
          <pc:docMk/>
          <pc:sldMk cId="1656584547" sldId="300"/>
        </pc:sldMkLst>
        <pc:spChg chg="mod">
          <ac:chgData name="Joseph Zuccarelli" userId="a5f6cd3a-9244-46d6-a392-7bd131f3a8b9" providerId="ADAL" clId="{841CE0F6-B75E-4F36-A7C4-7AC10FAF6A41}" dt="2021-04-09T15:49:08.186" v="1880" actId="114"/>
          <ac:spMkLst>
            <pc:docMk/>
            <pc:sldMk cId="1656584547" sldId="300"/>
            <ac:spMk id="5" creationId="{F9F51384-243F-496D-BDFA-602E6A9B3CFF}"/>
          </ac:spMkLst>
        </pc:spChg>
        <pc:picChg chg="mod">
          <ac:chgData name="Joseph Zuccarelli" userId="a5f6cd3a-9244-46d6-a392-7bd131f3a8b9" providerId="ADAL" clId="{841CE0F6-B75E-4F36-A7C4-7AC10FAF6A41}" dt="2021-04-08T01:59:53.667" v="1307" actId="1076"/>
          <ac:picMkLst>
            <pc:docMk/>
            <pc:sldMk cId="1656584547" sldId="300"/>
            <ac:picMk id="11" creationId="{9BC3641C-1E6D-4014-8F44-A60DDD1F5D8A}"/>
          </ac:picMkLst>
        </pc:picChg>
      </pc:sldChg>
      <pc:sldChg chg="addSp delSp modSp mod modClrScheme chgLayout">
        <pc:chgData name="Joseph Zuccarelli" userId="a5f6cd3a-9244-46d6-a392-7bd131f3a8b9" providerId="ADAL" clId="{841CE0F6-B75E-4F36-A7C4-7AC10FAF6A41}" dt="2021-04-09T15:43:05.633" v="1748" actId="1076"/>
        <pc:sldMkLst>
          <pc:docMk/>
          <pc:sldMk cId="3920051473" sldId="301"/>
        </pc:sldMkLst>
        <pc:spChg chg="add del mod ord">
          <ac:chgData name="Joseph Zuccarelli" userId="a5f6cd3a-9244-46d6-a392-7bd131f3a8b9" providerId="ADAL" clId="{841CE0F6-B75E-4F36-A7C4-7AC10FAF6A41}" dt="2021-04-09T15:41:38.361" v="1701" actId="700"/>
          <ac:spMkLst>
            <pc:docMk/>
            <pc:sldMk cId="3920051473" sldId="301"/>
            <ac:spMk id="2" creationId="{37516CE8-757A-4B3C-9C6D-51DA1D226273}"/>
          </ac:spMkLst>
        </pc:spChg>
        <pc:spChg chg="add del mod ord">
          <ac:chgData name="Joseph Zuccarelli" userId="a5f6cd3a-9244-46d6-a392-7bd131f3a8b9" providerId="ADAL" clId="{841CE0F6-B75E-4F36-A7C4-7AC10FAF6A41}" dt="2021-04-09T15:41:38.361" v="1701" actId="700"/>
          <ac:spMkLst>
            <pc:docMk/>
            <pc:sldMk cId="3920051473" sldId="301"/>
            <ac:spMk id="3" creationId="{73213238-0D86-422E-8770-97FDD47D8BA0}"/>
          </ac:spMkLst>
        </pc:spChg>
        <pc:spChg chg="add del mod ord">
          <ac:chgData name="Joseph Zuccarelli" userId="a5f6cd3a-9244-46d6-a392-7bd131f3a8b9" providerId="ADAL" clId="{841CE0F6-B75E-4F36-A7C4-7AC10FAF6A41}" dt="2021-04-09T15:41:46.017" v="1703" actId="478"/>
          <ac:spMkLst>
            <pc:docMk/>
            <pc:sldMk cId="3920051473" sldId="301"/>
            <ac:spMk id="5" creationId="{6F1B4013-BDD9-4A46-BB16-FEC8BE02FCFE}"/>
          </ac:spMkLst>
        </pc:spChg>
        <pc:spChg chg="mod">
          <ac:chgData name="Joseph Zuccarelli" userId="a5f6cd3a-9244-46d6-a392-7bd131f3a8b9" providerId="ADAL" clId="{841CE0F6-B75E-4F36-A7C4-7AC10FAF6A41}" dt="2021-04-09T15:43:05.633" v="1748" actId="1076"/>
          <ac:spMkLst>
            <pc:docMk/>
            <pc:sldMk cId="3920051473" sldId="301"/>
            <ac:spMk id="8" creationId="{FB8BB12B-039A-4C5B-B371-951E5FD3BB1B}"/>
          </ac:spMkLst>
        </pc:spChg>
        <pc:spChg chg="add del mod">
          <ac:chgData name="Joseph Zuccarelli" userId="a5f6cd3a-9244-46d6-a392-7bd131f3a8b9" providerId="ADAL" clId="{841CE0F6-B75E-4F36-A7C4-7AC10FAF6A41}" dt="2021-04-09T15:42:59.359" v="1743"/>
          <ac:spMkLst>
            <pc:docMk/>
            <pc:sldMk cId="3920051473" sldId="301"/>
            <ac:spMk id="9" creationId="{C294ED7D-48E3-4B06-9770-4FECB7CFDA01}"/>
          </ac:spMkLst>
        </pc:spChg>
        <pc:graphicFrameChg chg="mod ord modGraphic">
          <ac:chgData name="Joseph Zuccarelli" userId="a5f6cd3a-9244-46d6-a392-7bd131f3a8b9" providerId="ADAL" clId="{841CE0F6-B75E-4F36-A7C4-7AC10FAF6A41}" dt="2021-04-09T15:43:00.752" v="1747" actId="14100"/>
          <ac:graphicFrameMkLst>
            <pc:docMk/>
            <pc:sldMk cId="3920051473" sldId="301"/>
            <ac:graphicFrameMk id="6" creationId="{E01E5FFD-827F-416B-99F2-5C9EA927E0F7}"/>
          </ac:graphicFrameMkLst>
        </pc:graphicFrameChg>
      </pc:sldChg>
      <pc:sldChg chg="addSp modSp mod">
        <pc:chgData name="Joseph Zuccarelli" userId="a5f6cd3a-9244-46d6-a392-7bd131f3a8b9" providerId="ADAL" clId="{841CE0F6-B75E-4F36-A7C4-7AC10FAF6A41}" dt="2021-04-09T15:52:18.124" v="1952" actId="20577"/>
        <pc:sldMkLst>
          <pc:docMk/>
          <pc:sldMk cId="2275722922" sldId="302"/>
        </pc:sldMkLst>
        <pc:spChg chg="add mod">
          <ac:chgData name="Joseph Zuccarelli" userId="a5f6cd3a-9244-46d6-a392-7bd131f3a8b9" providerId="ADAL" clId="{841CE0F6-B75E-4F36-A7C4-7AC10FAF6A41}" dt="2021-04-09T15:50:55.851" v="1948" actId="20577"/>
          <ac:spMkLst>
            <pc:docMk/>
            <pc:sldMk cId="2275722922" sldId="302"/>
            <ac:spMk id="6" creationId="{BE913E80-8200-4532-BD36-52729A7132AC}"/>
          </ac:spMkLst>
        </pc:spChg>
        <pc:spChg chg="mod">
          <ac:chgData name="Joseph Zuccarelli" userId="a5f6cd3a-9244-46d6-a392-7bd131f3a8b9" providerId="ADAL" clId="{841CE0F6-B75E-4F36-A7C4-7AC10FAF6A41}" dt="2021-04-09T15:50:29.871" v="1900" actId="1076"/>
          <ac:spMkLst>
            <pc:docMk/>
            <pc:sldMk cId="2275722922" sldId="302"/>
            <ac:spMk id="7" creationId="{B614AC58-6C9A-4C96-9BB9-1CC8379205A7}"/>
          </ac:spMkLst>
        </pc:spChg>
        <pc:graphicFrameChg chg="mod modGraphic">
          <ac:chgData name="Joseph Zuccarelli" userId="a5f6cd3a-9244-46d6-a392-7bd131f3a8b9" providerId="ADAL" clId="{841CE0F6-B75E-4F36-A7C4-7AC10FAF6A41}" dt="2021-04-09T15:52:18.124" v="1952" actId="20577"/>
          <ac:graphicFrameMkLst>
            <pc:docMk/>
            <pc:sldMk cId="2275722922" sldId="302"/>
            <ac:graphicFrameMk id="5" creationId="{64F3654A-7DAF-46FE-9881-18B9462B6C8C}"/>
          </ac:graphicFrameMkLst>
        </pc:graphicFrameChg>
        <pc:picChg chg="mod">
          <ac:chgData name="Joseph Zuccarelli" userId="a5f6cd3a-9244-46d6-a392-7bd131f3a8b9" providerId="ADAL" clId="{841CE0F6-B75E-4F36-A7C4-7AC10FAF6A41}" dt="2021-04-09T15:51:03.153" v="1950" actId="1076"/>
          <ac:picMkLst>
            <pc:docMk/>
            <pc:sldMk cId="2275722922" sldId="302"/>
            <ac:picMk id="9" creationId="{BCE30242-7AEC-4A64-AB26-351E1DDA1024}"/>
          </ac:picMkLst>
        </pc:picChg>
      </pc:sldChg>
      <pc:sldChg chg="addSp delSp modSp mod modClrScheme chgLayout">
        <pc:chgData name="Joseph Zuccarelli" userId="a5f6cd3a-9244-46d6-a392-7bd131f3a8b9" providerId="ADAL" clId="{841CE0F6-B75E-4F36-A7C4-7AC10FAF6A41}" dt="2021-04-09T17:45:04.166" v="2049" actId="255"/>
        <pc:sldMkLst>
          <pc:docMk/>
          <pc:sldMk cId="1509043779" sldId="303"/>
        </pc:sldMkLst>
        <pc:spChg chg="add del mod ord">
          <ac:chgData name="Joseph Zuccarelli" userId="a5f6cd3a-9244-46d6-a392-7bd131f3a8b9" providerId="ADAL" clId="{841CE0F6-B75E-4F36-A7C4-7AC10FAF6A41}" dt="2021-04-09T15:47:19.915" v="1807" actId="478"/>
          <ac:spMkLst>
            <pc:docMk/>
            <pc:sldMk cId="1509043779" sldId="303"/>
            <ac:spMk id="2" creationId="{5B0BD137-37AD-4CFF-9EBE-3B418B8CEBB1}"/>
          </ac:spMkLst>
        </pc:spChg>
        <pc:spChg chg="add mod ord">
          <ac:chgData name="Joseph Zuccarelli" userId="a5f6cd3a-9244-46d6-a392-7bd131f3a8b9" providerId="ADAL" clId="{841CE0F6-B75E-4F36-A7C4-7AC10FAF6A41}" dt="2021-04-09T17:45:04.166" v="2049" actId="255"/>
          <ac:spMkLst>
            <pc:docMk/>
            <pc:sldMk cId="1509043779" sldId="303"/>
            <ac:spMk id="3" creationId="{BE923247-35CA-480D-A3C6-5B034720A54C}"/>
          </ac:spMkLst>
        </pc:spChg>
        <pc:graphicFrameChg chg="mod ord modGraphic">
          <ac:chgData name="Joseph Zuccarelli" userId="a5f6cd3a-9244-46d6-a392-7bd131f3a8b9" providerId="ADAL" clId="{841CE0F6-B75E-4F36-A7C4-7AC10FAF6A41}" dt="2021-04-09T15:47:46.715" v="1820" actId="20577"/>
          <ac:graphicFrameMkLst>
            <pc:docMk/>
            <pc:sldMk cId="1509043779" sldId="303"/>
            <ac:graphicFrameMk id="5" creationId="{327D0857-6135-4CDE-A08A-060C2B71B663}"/>
          </ac:graphicFrameMkLst>
        </pc:graphicFrameChg>
      </pc:sldChg>
      <pc:sldChg chg="addSp delSp modSp mod">
        <pc:chgData name="Joseph Zuccarelli" userId="a5f6cd3a-9244-46d6-a392-7bd131f3a8b9" providerId="ADAL" clId="{841CE0F6-B75E-4F36-A7C4-7AC10FAF6A41}" dt="2021-04-08T01:56:37.340" v="1185" actId="14100"/>
        <pc:sldMkLst>
          <pc:docMk/>
          <pc:sldMk cId="562208154" sldId="304"/>
        </pc:sldMkLst>
        <pc:spChg chg="mod">
          <ac:chgData name="Joseph Zuccarelli" userId="a5f6cd3a-9244-46d6-a392-7bd131f3a8b9" providerId="ADAL" clId="{841CE0F6-B75E-4F36-A7C4-7AC10FAF6A41}" dt="2021-04-08T01:56:37.340" v="1185" actId="14100"/>
          <ac:spMkLst>
            <pc:docMk/>
            <pc:sldMk cId="562208154" sldId="304"/>
            <ac:spMk id="5" creationId="{05101B79-5DA0-4325-A059-8B61E6C61E95}"/>
          </ac:spMkLst>
        </pc:spChg>
        <pc:picChg chg="add del mod">
          <ac:chgData name="Joseph Zuccarelli" userId="a5f6cd3a-9244-46d6-a392-7bd131f3a8b9" providerId="ADAL" clId="{841CE0F6-B75E-4F36-A7C4-7AC10FAF6A41}" dt="2021-04-08T01:56:23.529" v="1182" actId="478"/>
          <ac:picMkLst>
            <pc:docMk/>
            <pc:sldMk cId="562208154" sldId="304"/>
            <ac:picMk id="6146" creationId="{9B81A000-CB26-4EBE-8326-478690C6D379}"/>
          </ac:picMkLst>
        </pc:picChg>
        <pc:picChg chg="add mod">
          <ac:chgData name="Joseph Zuccarelli" userId="a5f6cd3a-9244-46d6-a392-7bd131f3a8b9" providerId="ADAL" clId="{841CE0F6-B75E-4F36-A7C4-7AC10FAF6A41}" dt="2021-04-08T01:56:27.962" v="1184" actId="1076"/>
          <ac:picMkLst>
            <pc:docMk/>
            <pc:sldMk cId="562208154" sldId="304"/>
            <ac:picMk id="6148" creationId="{E9BF15E2-EB73-42D7-A7D7-C9E128482231}"/>
          </ac:picMkLst>
        </pc:picChg>
      </pc:sldChg>
      <pc:sldChg chg="addSp delSp modSp mod modClrScheme chgLayout">
        <pc:chgData name="Joseph Zuccarelli" userId="a5f6cd3a-9244-46d6-a392-7bd131f3a8b9" providerId="ADAL" clId="{841CE0F6-B75E-4F36-A7C4-7AC10FAF6A41}" dt="2021-04-09T17:44:58.495" v="2048" actId="114"/>
        <pc:sldMkLst>
          <pc:docMk/>
          <pc:sldMk cId="3783999652" sldId="305"/>
        </pc:sldMkLst>
        <pc:spChg chg="del">
          <ac:chgData name="Joseph Zuccarelli" userId="a5f6cd3a-9244-46d6-a392-7bd131f3a8b9" providerId="ADAL" clId="{841CE0F6-B75E-4F36-A7C4-7AC10FAF6A41}" dt="2021-04-09T15:45:04.971" v="1749" actId="931"/>
          <ac:spMkLst>
            <pc:docMk/>
            <pc:sldMk cId="3783999652" sldId="305"/>
            <ac:spMk id="3" creationId="{C62F705E-D54C-4E80-A46D-15B5C7383029}"/>
          </ac:spMkLst>
        </pc:spChg>
        <pc:spChg chg="add del mod">
          <ac:chgData name="Joseph Zuccarelli" userId="a5f6cd3a-9244-46d6-a392-7bd131f3a8b9" providerId="ADAL" clId="{841CE0F6-B75E-4F36-A7C4-7AC10FAF6A41}" dt="2021-04-09T15:45:50.276" v="1762" actId="478"/>
          <ac:spMkLst>
            <pc:docMk/>
            <pc:sldMk cId="3783999652" sldId="305"/>
            <ac:spMk id="4" creationId="{00000000-0000-0000-0000-000000000000}"/>
          </ac:spMkLst>
        </pc:spChg>
        <pc:spChg chg="add del mod ord">
          <ac:chgData name="Joseph Zuccarelli" userId="a5f6cd3a-9244-46d6-a392-7bd131f3a8b9" providerId="ADAL" clId="{841CE0F6-B75E-4F36-A7C4-7AC10FAF6A41}" dt="2021-04-09T15:45:32.585" v="1756" actId="478"/>
          <ac:spMkLst>
            <pc:docMk/>
            <pc:sldMk cId="3783999652" sldId="305"/>
            <ac:spMk id="6" creationId="{38B4B8F1-A20E-448D-9DD6-9C9594232AD0}"/>
          </ac:spMkLst>
        </pc:spChg>
        <pc:spChg chg="add del mod ord">
          <ac:chgData name="Joseph Zuccarelli" userId="a5f6cd3a-9244-46d6-a392-7bd131f3a8b9" providerId="ADAL" clId="{841CE0F6-B75E-4F36-A7C4-7AC10FAF6A41}" dt="2021-04-09T15:45:48.094" v="1761" actId="26606"/>
          <ac:spMkLst>
            <pc:docMk/>
            <pc:sldMk cId="3783999652" sldId="305"/>
            <ac:spMk id="7" creationId="{29D840DD-B9FC-4839-B261-1ABBC955E889}"/>
          </ac:spMkLst>
        </pc:spChg>
        <pc:spChg chg="add del">
          <ac:chgData name="Joseph Zuccarelli" userId="a5f6cd3a-9244-46d6-a392-7bd131f3a8b9" providerId="ADAL" clId="{841CE0F6-B75E-4F36-A7C4-7AC10FAF6A41}" dt="2021-04-09T15:45:42.408" v="1760" actId="26606"/>
          <ac:spMkLst>
            <pc:docMk/>
            <pc:sldMk cId="3783999652" sldId="305"/>
            <ac:spMk id="9" creationId="{28EF8185-F954-43D0-A96A-4207AD50CAA4}"/>
          </ac:spMkLst>
        </pc:spChg>
        <pc:spChg chg="add mod">
          <ac:chgData name="Joseph Zuccarelli" userId="a5f6cd3a-9244-46d6-a392-7bd131f3a8b9" providerId="ADAL" clId="{841CE0F6-B75E-4F36-A7C4-7AC10FAF6A41}" dt="2021-04-09T17:44:58.495" v="2048" actId="114"/>
          <ac:spMkLst>
            <pc:docMk/>
            <pc:sldMk cId="3783999652" sldId="305"/>
            <ac:spMk id="10" creationId="{580E8710-56E8-4E4B-89ED-16AA103BF03D}"/>
          </ac:spMkLst>
        </pc:spChg>
        <pc:spChg chg="add mod">
          <ac:chgData name="Joseph Zuccarelli" userId="a5f6cd3a-9244-46d6-a392-7bd131f3a8b9" providerId="ADAL" clId="{841CE0F6-B75E-4F36-A7C4-7AC10FAF6A41}" dt="2021-04-09T15:45:51.416" v="1763"/>
          <ac:spMkLst>
            <pc:docMk/>
            <pc:sldMk cId="3783999652" sldId="305"/>
            <ac:spMk id="11" creationId="{3695EDDD-E794-4CCC-8676-82CF0392E0CF}"/>
          </ac:spMkLst>
        </pc:spChg>
        <pc:spChg chg="add del">
          <ac:chgData name="Joseph Zuccarelli" userId="a5f6cd3a-9244-46d6-a392-7bd131f3a8b9" providerId="ADAL" clId="{841CE0F6-B75E-4F36-A7C4-7AC10FAF6A41}" dt="2021-04-09T15:45:24.590" v="1755" actId="26606"/>
          <ac:spMkLst>
            <pc:docMk/>
            <pc:sldMk cId="3783999652" sldId="305"/>
            <ac:spMk id="12" creationId="{DB83B5DE-8CD5-412A-B4A7-630637609B7F}"/>
          </ac:spMkLst>
        </pc:spChg>
        <pc:picChg chg="add mod ord">
          <ac:chgData name="Joseph Zuccarelli" userId="a5f6cd3a-9244-46d6-a392-7bd131f3a8b9" providerId="ADAL" clId="{841CE0F6-B75E-4F36-A7C4-7AC10FAF6A41}" dt="2021-04-09T15:46:27.551" v="1803" actId="14100"/>
          <ac:picMkLst>
            <pc:docMk/>
            <pc:sldMk cId="3783999652" sldId="305"/>
            <ac:picMk id="5" creationId="{24520B71-E167-4ADE-8121-6C2A5C78131A}"/>
          </ac:picMkLst>
        </pc:picChg>
      </pc:sldChg>
      <pc:sldChg chg="modSp mod">
        <pc:chgData name="Joseph Zuccarelli" userId="a5f6cd3a-9244-46d6-a392-7bd131f3a8b9" providerId="ADAL" clId="{841CE0F6-B75E-4F36-A7C4-7AC10FAF6A41}" dt="2021-04-09T13:01:32.145" v="1340" actId="20577"/>
        <pc:sldMkLst>
          <pc:docMk/>
          <pc:sldMk cId="2635079990" sldId="306"/>
        </pc:sldMkLst>
        <pc:spChg chg="mod">
          <ac:chgData name="Joseph Zuccarelli" userId="a5f6cd3a-9244-46d6-a392-7bd131f3a8b9" providerId="ADAL" clId="{841CE0F6-B75E-4F36-A7C4-7AC10FAF6A41}" dt="2021-04-09T13:01:32.145" v="1340" actId="20577"/>
          <ac:spMkLst>
            <pc:docMk/>
            <pc:sldMk cId="2635079990" sldId="306"/>
            <ac:spMk id="3" creationId="{6868EB83-19A7-466E-875C-C2E52AB8999A}"/>
          </ac:spMkLst>
        </pc:spChg>
      </pc:sldChg>
      <pc:sldChg chg="addSp delSp modSp mod">
        <pc:chgData name="Joseph Zuccarelli" userId="a5f6cd3a-9244-46d6-a392-7bd131f3a8b9" providerId="ADAL" clId="{841CE0F6-B75E-4F36-A7C4-7AC10FAF6A41}" dt="2021-04-09T15:53:58.223" v="1994" actId="1076"/>
        <pc:sldMkLst>
          <pc:docMk/>
          <pc:sldMk cId="1310507644" sldId="307"/>
        </pc:sldMkLst>
        <pc:spChg chg="add mod">
          <ac:chgData name="Joseph Zuccarelli" userId="a5f6cd3a-9244-46d6-a392-7bd131f3a8b9" providerId="ADAL" clId="{841CE0F6-B75E-4F36-A7C4-7AC10FAF6A41}" dt="2021-04-09T15:37:09.171" v="1481" actId="14100"/>
          <ac:spMkLst>
            <pc:docMk/>
            <pc:sldMk cId="1310507644" sldId="307"/>
            <ac:spMk id="2" creationId="{C8469007-1B7D-4979-ABF1-FB731F898B53}"/>
          </ac:spMkLst>
        </pc:spChg>
        <pc:spChg chg="add mod">
          <ac:chgData name="Joseph Zuccarelli" userId="a5f6cd3a-9244-46d6-a392-7bd131f3a8b9" providerId="ADAL" clId="{841CE0F6-B75E-4F36-A7C4-7AC10FAF6A41}" dt="2021-04-09T15:37:03.320" v="1480" actId="1076"/>
          <ac:spMkLst>
            <pc:docMk/>
            <pc:sldMk cId="1310507644" sldId="307"/>
            <ac:spMk id="3" creationId="{7AF8B145-8CF1-4492-9F82-CDADD9998DF7}"/>
          </ac:spMkLst>
        </pc:spChg>
        <pc:spChg chg="add mod">
          <ac:chgData name="Joseph Zuccarelli" userId="a5f6cd3a-9244-46d6-a392-7bd131f3a8b9" providerId="ADAL" clId="{841CE0F6-B75E-4F36-A7C4-7AC10FAF6A41}" dt="2021-04-09T15:37:48.638" v="1489" actId="1076"/>
          <ac:spMkLst>
            <pc:docMk/>
            <pc:sldMk cId="1310507644" sldId="307"/>
            <ac:spMk id="6" creationId="{04DB4948-6726-4B4A-9544-77AD7CFD754A}"/>
          </ac:spMkLst>
        </pc:spChg>
        <pc:spChg chg="add mod">
          <ac:chgData name="Joseph Zuccarelli" userId="a5f6cd3a-9244-46d6-a392-7bd131f3a8b9" providerId="ADAL" clId="{841CE0F6-B75E-4F36-A7C4-7AC10FAF6A41}" dt="2021-04-09T15:37:41.625" v="1488" actId="1076"/>
          <ac:spMkLst>
            <pc:docMk/>
            <pc:sldMk cId="1310507644" sldId="307"/>
            <ac:spMk id="7" creationId="{EFC1DE33-A332-4ACF-BF7A-3672D9C654D4}"/>
          </ac:spMkLst>
        </pc:spChg>
        <pc:spChg chg="add del mod">
          <ac:chgData name="Joseph Zuccarelli" userId="a5f6cd3a-9244-46d6-a392-7bd131f3a8b9" providerId="ADAL" clId="{841CE0F6-B75E-4F36-A7C4-7AC10FAF6A41}" dt="2021-04-09T15:36:03.407" v="1479" actId="478"/>
          <ac:spMkLst>
            <pc:docMk/>
            <pc:sldMk cId="1310507644" sldId="307"/>
            <ac:spMk id="22" creationId="{24508858-1737-4B73-874E-9FEA4025E39D}"/>
          </ac:spMkLst>
        </pc:spChg>
        <pc:spChg chg="add del mod">
          <ac:chgData name="Joseph Zuccarelli" userId="a5f6cd3a-9244-46d6-a392-7bd131f3a8b9" providerId="ADAL" clId="{841CE0F6-B75E-4F36-A7C4-7AC10FAF6A41}" dt="2021-04-09T15:36:01.748" v="1478" actId="478"/>
          <ac:spMkLst>
            <pc:docMk/>
            <pc:sldMk cId="1310507644" sldId="307"/>
            <ac:spMk id="23" creationId="{19A21DDA-213E-4BD9-A499-62AA1DEC935E}"/>
          </ac:spMkLst>
        </pc:spChg>
        <pc:spChg chg="add mod">
          <ac:chgData name="Joseph Zuccarelli" userId="a5f6cd3a-9244-46d6-a392-7bd131f3a8b9" providerId="ADAL" clId="{841CE0F6-B75E-4F36-A7C4-7AC10FAF6A41}" dt="2021-04-09T15:37:52.272" v="1490" actId="14100"/>
          <ac:spMkLst>
            <pc:docMk/>
            <pc:sldMk cId="1310507644" sldId="307"/>
            <ac:spMk id="24" creationId="{8D42BF30-2FC3-4188-AA66-3C82F60F4D52}"/>
          </ac:spMkLst>
        </pc:spChg>
        <pc:spChg chg="add mod">
          <ac:chgData name="Joseph Zuccarelli" userId="a5f6cd3a-9244-46d6-a392-7bd131f3a8b9" providerId="ADAL" clId="{841CE0F6-B75E-4F36-A7C4-7AC10FAF6A41}" dt="2021-04-09T15:53:58.223" v="1994" actId="1076"/>
          <ac:spMkLst>
            <pc:docMk/>
            <pc:sldMk cId="1310507644" sldId="307"/>
            <ac:spMk id="25" creationId="{402BBCDD-CB0E-4167-AFBD-3C22758A61AC}"/>
          </ac:spMkLst>
        </pc:spChg>
        <pc:spChg chg="add mod">
          <ac:chgData name="Joseph Zuccarelli" userId="a5f6cd3a-9244-46d6-a392-7bd131f3a8b9" providerId="ADAL" clId="{841CE0F6-B75E-4F36-A7C4-7AC10FAF6A41}" dt="2021-04-09T15:53:52.164" v="1993" actId="1076"/>
          <ac:spMkLst>
            <pc:docMk/>
            <pc:sldMk cId="1310507644" sldId="307"/>
            <ac:spMk id="26" creationId="{F4E78E12-7848-4A1E-8BCB-0191927E1A62}"/>
          </ac:spMkLst>
        </pc:spChg>
        <pc:spChg chg="add del mod">
          <ac:chgData name="Joseph Zuccarelli" userId="a5f6cd3a-9244-46d6-a392-7bd131f3a8b9" providerId="ADAL" clId="{841CE0F6-B75E-4F36-A7C4-7AC10FAF6A41}" dt="2021-04-09T15:35:16.446" v="1467"/>
          <ac:spMkLst>
            <pc:docMk/>
            <pc:sldMk cId="1310507644" sldId="307"/>
            <ac:spMk id="27" creationId="{3199B37B-4C18-47B3-A964-CD7A157745AA}"/>
          </ac:spMkLst>
        </pc:spChg>
        <pc:spChg chg="mod">
          <ac:chgData name="Joseph Zuccarelli" userId="a5f6cd3a-9244-46d6-a392-7bd131f3a8b9" providerId="ADAL" clId="{841CE0F6-B75E-4F36-A7C4-7AC10FAF6A41}" dt="2021-04-09T15:40:01.918" v="1688" actId="115"/>
          <ac:spMkLst>
            <pc:docMk/>
            <pc:sldMk cId="1310507644" sldId="307"/>
            <ac:spMk id="28" creationId="{A22A2F36-F4EE-4979-AF81-2B8403C8B756}"/>
          </ac:spMkLst>
        </pc:spChg>
        <pc:spChg chg="add mod">
          <ac:chgData name="Joseph Zuccarelli" userId="a5f6cd3a-9244-46d6-a392-7bd131f3a8b9" providerId="ADAL" clId="{841CE0F6-B75E-4F36-A7C4-7AC10FAF6A41}" dt="2021-04-09T15:53:10.105" v="1981" actId="114"/>
          <ac:spMkLst>
            <pc:docMk/>
            <pc:sldMk cId="1310507644" sldId="307"/>
            <ac:spMk id="34" creationId="{A9C7D4E6-6EFD-4624-8B2A-8DDADCA59B23}"/>
          </ac:spMkLst>
        </pc:spChg>
        <pc:spChg chg="add mod">
          <ac:chgData name="Joseph Zuccarelli" userId="a5f6cd3a-9244-46d6-a392-7bd131f3a8b9" providerId="ADAL" clId="{841CE0F6-B75E-4F36-A7C4-7AC10FAF6A41}" dt="2021-04-09T15:53:46.652" v="1992" actId="1076"/>
          <ac:spMkLst>
            <pc:docMk/>
            <pc:sldMk cId="1310507644" sldId="307"/>
            <ac:spMk id="35" creationId="{8137F818-F55B-473B-B2ED-9F5DC78E0DBE}"/>
          </ac:spMkLst>
        </pc:spChg>
        <pc:spChg chg="add mod">
          <ac:chgData name="Joseph Zuccarelli" userId="a5f6cd3a-9244-46d6-a392-7bd131f3a8b9" providerId="ADAL" clId="{841CE0F6-B75E-4F36-A7C4-7AC10FAF6A41}" dt="2021-04-09T15:53:31.249" v="1988" actId="1076"/>
          <ac:spMkLst>
            <pc:docMk/>
            <pc:sldMk cId="1310507644" sldId="307"/>
            <ac:spMk id="36" creationId="{6A5DBE85-9FBC-44E7-8536-8618568C5BB4}"/>
          </ac:spMkLst>
        </pc:spChg>
        <pc:cxnChg chg="add mod">
          <ac:chgData name="Joseph Zuccarelli" userId="a5f6cd3a-9244-46d6-a392-7bd131f3a8b9" providerId="ADAL" clId="{841CE0F6-B75E-4F36-A7C4-7AC10FAF6A41}" dt="2021-04-09T15:37:21.486" v="1483" actId="1076"/>
          <ac:cxnSpMkLst>
            <pc:docMk/>
            <pc:sldMk cId="1310507644" sldId="307"/>
            <ac:cxnSpMk id="8" creationId="{CF0EFFCE-2A12-4965-BE5E-5764871DE4AD}"/>
          </ac:cxnSpMkLst>
        </pc:cxnChg>
        <pc:cxnChg chg="add del mod">
          <ac:chgData name="Joseph Zuccarelli" userId="a5f6cd3a-9244-46d6-a392-7bd131f3a8b9" providerId="ADAL" clId="{841CE0F6-B75E-4F36-A7C4-7AC10FAF6A41}" dt="2021-04-09T15:33:52.434" v="1429" actId="478"/>
          <ac:cxnSpMkLst>
            <pc:docMk/>
            <pc:sldMk cId="1310507644" sldId="307"/>
            <ac:cxnSpMk id="10" creationId="{8BBD0500-E607-41AE-B0C0-1B6951198322}"/>
          </ac:cxnSpMkLst>
        </pc:cxnChg>
        <pc:cxnChg chg="add del mod">
          <ac:chgData name="Joseph Zuccarelli" userId="a5f6cd3a-9244-46d6-a392-7bd131f3a8b9" providerId="ADAL" clId="{841CE0F6-B75E-4F36-A7C4-7AC10FAF6A41}" dt="2021-04-09T15:33:52.434" v="1429" actId="478"/>
          <ac:cxnSpMkLst>
            <pc:docMk/>
            <pc:sldMk cId="1310507644" sldId="307"/>
            <ac:cxnSpMk id="11" creationId="{127CAC88-465B-4DF3-A44B-8A58FB60876F}"/>
          </ac:cxnSpMkLst>
        </pc:cxnChg>
        <pc:cxnChg chg="add del mod">
          <ac:chgData name="Joseph Zuccarelli" userId="a5f6cd3a-9244-46d6-a392-7bd131f3a8b9" providerId="ADAL" clId="{841CE0F6-B75E-4F36-A7C4-7AC10FAF6A41}" dt="2021-04-09T15:33:52.434" v="1429" actId="478"/>
          <ac:cxnSpMkLst>
            <pc:docMk/>
            <pc:sldMk cId="1310507644" sldId="307"/>
            <ac:cxnSpMk id="12" creationId="{26D1F641-EFC8-4614-ACBC-B0661E4E40B7}"/>
          </ac:cxnSpMkLst>
        </pc:cxnChg>
        <pc:cxnChg chg="add mod">
          <ac:chgData name="Joseph Zuccarelli" userId="a5f6cd3a-9244-46d6-a392-7bd131f3a8b9" providerId="ADAL" clId="{841CE0F6-B75E-4F36-A7C4-7AC10FAF6A41}" dt="2021-04-09T15:37:09.171" v="1481" actId="14100"/>
          <ac:cxnSpMkLst>
            <pc:docMk/>
            <pc:sldMk cId="1310507644" sldId="307"/>
            <ac:cxnSpMk id="13" creationId="{0BEDD8CB-7207-47FD-B8B6-7DF408BA1507}"/>
          </ac:cxnSpMkLst>
        </pc:cxnChg>
        <pc:cxnChg chg="add mod">
          <ac:chgData name="Joseph Zuccarelli" userId="a5f6cd3a-9244-46d6-a392-7bd131f3a8b9" providerId="ADAL" clId="{841CE0F6-B75E-4F36-A7C4-7AC10FAF6A41}" dt="2021-04-09T15:37:15.714" v="1482" actId="1076"/>
          <ac:cxnSpMkLst>
            <pc:docMk/>
            <pc:sldMk cId="1310507644" sldId="307"/>
            <ac:cxnSpMk id="15" creationId="{9181F5EE-450A-4063-B298-0BA96EFCD5EB}"/>
          </ac:cxnSpMkLst>
        </pc:cxnChg>
        <pc:cxnChg chg="add mod">
          <ac:chgData name="Joseph Zuccarelli" userId="a5f6cd3a-9244-46d6-a392-7bd131f3a8b9" providerId="ADAL" clId="{841CE0F6-B75E-4F36-A7C4-7AC10FAF6A41}" dt="2021-04-09T15:37:09.171" v="1481" actId="14100"/>
          <ac:cxnSpMkLst>
            <pc:docMk/>
            <pc:sldMk cId="1310507644" sldId="307"/>
            <ac:cxnSpMk id="16" creationId="{3F7C866D-1C71-42EC-B786-E79B23C36819}"/>
          </ac:cxnSpMkLst>
        </pc:cxnChg>
        <pc:cxnChg chg="add mod">
          <ac:chgData name="Joseph Zuccarelli" userId="a5f6cd3a-9244-46d6-a392-7bd131f3a8b9" providerId="ADAL" clId="{841CE0F6-B75E-4F36-A7C4-7AC10FAF6A41}" dt="2021-04-09T15:37:26.978" v="1484" actId="1076"/>
          <ac:cxnSpMkLst>
            <pc:docMk/>
            <pc:sldMk cId="1310507644" sldId="307"/>
            <ac:cxnSpMk id="19" creationId="{9686D84E-ECBE-4CA4-BE37-6199F9364350}"/>
          </ac:cxnSpMkLst>
        </pc:cxnChg>
        <pc:cxnChg chg="add mod">
          <ac:chgData name="Joseph Zuccarelli" userId="a5f6cd3a-9244-46d6-a392-7bd131f3a8b9" providerId="ADAL" clId="{841CE0F6-B75E-4F36-A7C4-7AC10FAF6A41}" dt="2021-04-09T15:37:32.717" v="1486" actId="1076"/>
          <ac:cxnSpMkLst>
            <pc:docMk/>
            <pc:sldMk cId="1310507644" sldId="307"/>
            <ac:cxnSpMk id="21" creationId="{9C8EF97D-C098-4239-A2B1-1D8D236DFCBD}"/>
          </ac:cxnSpMkLst>
        </pc:cxnChg>
      </pc:sldChg>
      <pc:sldChg chg="modSp add mod">
        <pc:chgData name="Joseph Zuccarelli" userId="a5f6cd3a-9244-46d6-a392-7bd131f3a8b9" providerId="ADAL" clId="{841CE0F6-B75E-4F36-A7C4-7AC10FAF6A41}" dt="2021-04-08T02:00:43.855" v="1309" actId="255"/>
        <pc:sldMkLst>
          <pc:docMk/>
          <pc:sldMk cId="795193695" sldId="308"/>
        </pc:sldMkLst>
        <pc:spChg chg="mod">
          <ac:chgData name="Joseph Zuccarelli" userId="a5f6cd3a-9244-46d6-a392-7bd131f3a8b9" providerId="ADAL" clId="{841CE0F6-B75E-4F36-A7C4-7AC10FAF6A41}" dt="2021-04-08T01:08:10.107" v="484" actId="20577"/>
          <ac:spMkLst>
            <pc:docMk/>
            <pc:sldMk cId="795193695" sldId="308"/>
            <ac:spMk id="4" creationId="{00000000-0000-0000-0000-000000000000}"/>
          </ac:spMkLst>
        </pc:spChg>
        <pc:spChg chg="mod">
          <ac:chgData name="Joseph Zuccarelli" userId="a5f6cd3a-9244-46d6-a392-7bd131f3a8b9" providerId="ADAL" clId="{841CE0F6-B75E-4F36-A7C4-7AC10FAF6A41}" dt="2021-04-08T02:00:43.855" v="1309" actId="255"/>
          <ac:spMkLst>
            <pc:docMk/>
            <pc:sldMk cId="795193695" sldId="308"/>
            <ac:spMk id="5" creationId="{05101B79-5DA0-4325-A059-8B61E6C61E95}"/>
          </ac:spMkLst>
        </pc:spChg>
      </pc:sldChg>
      <pc:sldChg chg="addSp delSp modSp add mod">
        <pc:chgData name="Joseph Zuccarelli" userId="a5f6cd3a-9244-46d6-a392-7bd131f3a8b9" providerId="ADAL" clId="{841CE0F6-B75E-4F36-A7C4-7AC10FAF6A41}" dt="2021-04-09T17:45:13.073" v="2050" actId="255"/>
        <pc:sldMkLst>
          <pc:docMk/>
          <pc:sldMk cId="4001193498" sldId="309"/>
        </pc:sldMkLst>
        <pc:spChg chg="mod">
          <ac:chgData name="Joseph Zuccarelli" userId="a5f6cd3a-9244-46d6-a392-7bd131f3a8b9" providerId="ADAL" clId="{841CE0F6-B75E-4F36-A7C4-7AC10FAF6A41}" dt="2021-04-09T17:45:13.073" v="2050" actId="255"/>
          <ac:spMkLst>
            <pc:docMk/>
            <pc:sldMk cId="4001193498" sldId="309"/>
            <ac:spMk id="3" creationId="{BE923247-35CA-480D-A3C6-5B034720A54C}"/>
          </ac:spMkLst>
        </pc:spChg>
        <pc:spChg chg="add del mod">
          <ac:chgData name="Joseph Zuccarelli" userId="a5f6cd3a-9244-46d6-a392-7bd131f3a8b9" providerId="ADAL" clId="{841CE0F6-B75E-4F36-A7C4-7AC10FAF6A41}" dt="2021-04-09T15:48:16.152" v="1841" actId="478"/>
          <ac:spMkLst>
            <pc:docMk/>
            <pc:sldMk cId="4001193498" sldId="309"/>
            <ac:spMk id="6" creationId="{2FB6EF5D-483F-4088-9D8F-B38D52C3FA9C}"/>
          </ac:spMkLst>
        </pc:spChg>
        <pc:graphicFrameChg chg="del">
          <ac:chgData name="Joseph Zuccarelli" userId="a5f6cd3a-9244-46d6-a392-7bd131f3a8b9" providerId="ADAL" clId="{841CE0F6-B75E-4F36-A7C4-7AC10FAF6A41}" dt="2021-04-09T15:48:11.172" v="1840" actId="478"/>
          <ac:graphicFrameMkLst>
            <pc:docMk/>
            <pc:sldMk cId="4001193498" sldId="309"/>
            <ac:graphicFrameMk id="5" creationId="{327D0857-6135-4CDE-A08A-060C2B71B663}"/>
          </ac:graphicFrameMkLst>
        </pc:graphicFrameChg>
      </pc:sldChg>
    </pc:docChg>
  </pc:docChgLst>
  <pc:docChgLst>
    <pc:chgData name="Zuccarelli, Joseph N CDT 2021" userId="a5f6cd3a-9244-46d6-a392-7bd131f3a8b9" providerId="ADAL" clId="{841CE0F6-B75E-4F36-A7C4-7AC10FAF6A41}"/>
    <pc:docChg chg="undo custSel addSld delSld modSld sldOrd modMainMaster">
      <pc:chgData name="Zuccarelli, Joseph N CDT 2021" userId="a5f6cd3a-9244-46d6-a392-7bd131f3a8b9" providerId="ADAL" clId="{841CE0F6-B75E-4F36-A7C4-7AC10FAF6A41}" dt="2021-04-28T15:25:44.221" v="2691" actId="2"/>
      <pc:docMkLst>
        <pc:docMk/>
      </pc:docMkLst>
      <pc:sldChg chg="modSp mod">
        <pc:chgData name="Zuccarelli, Joseph N CDT 2021" userId="a5f6cd3a-9244-46d6-a392-7bd131f3a8b9" providerId="ADAL" clId="{841CE0F6-B75E-4F36-A7C4-7AC10FAF6A41}" dt="2021-04-27T18:55:45.624" v="2315" actId="20577"/>
        <pc:sldMkLst>
          <pc:docMk/>
          <pc:sldMk cId="0" sldId="256"/>
        </pc:sldMkLst>
        <pc:spChg chg="mod">
          <ac:chgData name="Zuccarelli, Joseph N CDT 2021" userId="a5f6cd3a-9244-46d6-a392-7bd131f3a8b9" providerId="ADAL" clId="{841CE0F6-B75E-4F36-A7C4-7AC10FAF6A41}" dt="2021-04-27T18:55:45.624" v="231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22T01:52:43.540" v="1221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Zuccarelli, Joseph N CDT 2021" userId="a5f6cd3a-9244-46d6-a392-7bd131f3a8b9" providerId="ADAL" clId="{841CE0F6-B75E-4F36-A7C4-7AC10FAF6A41}" dt="2021-04-27T03:10:29.296" v="1843" actId="1076"/>
        <pc:sldMkLst>
          <pc:docMk/>
          <pc:sldMk cId="1786738120" sldId="257"/>
        </pc:sldMkLst>
        <pc:spChg chg="mod">
          <ac:chgData name="Zuccarelli, Joseph N CDT 2021" userId="a5f6cd3a-9244-46d6-a392-7bd131f3a8b9" providerId="ADAL" clId="{841CE0F6-B75E-4F36-A7C4-7AC10FAF6A41}" dt="2021-04-26T02:01:34.379" v="1610" actId="1076"/>
          <ac:spMkLst>
            <pc:docMk/>
            <pc:sldMk cId="1786738120" sldId="257"/>
            <ac:spMk id="2" creationId="{FE1B0306-F04E-4033-97E4-F0FDEFD07985}"/>
          </ac:spMkLst>
        </pc:spChg>
        <pc:spChg chg="mod">
          <ac:chgData name="Zuccarelli, Joseph N CDT 2021" userId="a5f6cd3a-9244-46d6-a392-7bd131f3a8b9" providerId="ADAL" clId="{841CE0F6-B75E-4F36-A7C4-7AC10FAF6A41}" dt="2021-03-31T04:01:13.106" v="47" actId="20577"/>
          <ac:spMkLst>
            <pc:docMk/>
            <pc:sldMk cId="1786738120" sldId="257"/>
            <ac:spMk id="3" creationId="{00000000-0000-0000-0000-000000000000}"/>
          </ac:spMkLst>
        </pc:spChg>
        <pc:spChg chg="del">
          <ac:chgData name="Zuccarelli, Joseph N CDT 2021" userId="a5f6cd3a-9244-46d6-a392-7bd131f3a8b9" providerId="ADAL" clId="{841CE0F6-B75E-4F36-A7C4-7AC10FAF6A41}" dt="2021-04-26T00:50:08.675" v="1565" actId="478"/>
          <ac:spMkLst>
            <pc:docMk/>
            <pc:sldMk cId="1786738120" sldId="257"/>
            <ac:spMk id="4" creationId="{33CB4FA9-A738-47C7-B7E1-24E15FB1A866}"/>
          </ac:spMkLst>
        </pc:spChg>
        <pc:spChg chg="mod">
          <ac:chgData name="Zuccarelli, Joseph N CDT 2021" userId="a5f6cd3a-9244-46d6-a392-7bd131f3a8b9" providerId="ADAL" clId="{841CE0F6-B75E-4F36-A7C4-7AC10FAF6A41}" dt="2021-04-27T03:07:13.815" v="1819" actId="2711"/>
          <ac:spMkLst>
            <pc:docMk/>
            <pc:sldMk cId="1786738120" sldId="257"/>
            <ac:spMk id="6" creationId="{52088B44-D9A9-4C39-93CD-78171CF6F3B1}"/>
          </ac:spMkLst>
        </pc:spChg>
        <pc:picChg chg="add del mod">
          <ac:chgData name="Zuccarelli, Joseph N CDT 2021" userId="a5f6cd3a-9244-46d6-a392-7bd131f3a8b9" providerId="ADAL" clId="{841CE0F6-B75E-4F36-A7C4-7AC10FAF6A41}" dt="2021-04-07T02:55:40.694" v="791" actId="478"/>
          <ac:picMkLst>
            <pc:docMk/>
            <pc:sldMk cId="1786738120" sldId="257"/>
            <ac:picMk id="1026" creationId="{B6BDA4A8-E6A5-409B-9EB7-E42B33579F61}"/>
          </ac:picMkLst>
        </pc:picChg>
        <pc:picChg chg="add mod">
          <ac:chgData name="Zuccarelli, Joseph N CDT 2021" userId="a5f6cd3a-9244-46d6-a392-7bd131f3a8b9" providerId="ADAL" clId="{841CE0F6-B75E-4F36-A7C4-7AC10FAF6A41}" dt="2021-04-07T02:55:55.036" v="797" actId="1076"/>
          <ac:picMkLst>
            <pc:docMk/>
            <pc:sldMk cId="1786738120" sldId="257"/>
            <ac:picMk id="1028" creationId="{5E3FC142-6226-4464-B983-2A2691316282}"/>
          </ac:picMkLst>
        </pc:picChg>
        <pc:picChg chg="mod">
          <ac:chgData name="Zuccarelli, Joseph N CDT 2021" userId="a5f6cd3a-9244-46d6-a392-7bd131f3a8b9" providerId="ADAL" clId="{841CE0F6-B75E-4F36-A7C4-7AC10FAF6A41}" dt="2021-04-27T03:10:29.296" v="1843" actId="1076"/>
          <ac:picMkLst>
            <pc:docMk/>
            <pc:sldMk cId="1786738120" sldId="257"/>
            <ac:picMk id="2050" creationId="{580313D8-EC1D-4E34-9B27-7F93A0D63228}"/>
          </ac:picMkLst>
        </pc:picChg>
      </pc:sldChg>
      <pc:sldChg chg="addSp modSp">
        <pc:chgData name="Zuccarelli, Joseph N CDT 2021" userId="a5f6cd3a-9244-46d6-a392-7bd131f3a8b9" providerId="ADAL" clId="{841CE0F6-B75E-4F36-A7C4-7AC10FAF6A41}" dt="2021-04-27T01:57:09.165" v="1785"/>
        <pc:sldMkLst>
          <pc:docMk/>
          <pc:sldMk cId="1703785842" sldId="272"/>
        </pc:sldMkLst>
        <pc:spChg chg="add mod">
          <ac:chgData name="Zuccarelli, Joseph N CDT 2021" userId="a5f6cd3a-9244-46d6-a392-7bd131f3a8b9" providerId="ADAL" clId="{841CE0F6-B75E-4F36-A7C4-7AC10FAF6A41}" dt="2021-04-27T01:57:09.165" v="1785"/>
          <ac:spMkLst>
            <pc:docMk/>
            <pc:sldMk cId="1703785842" sldId="272"/>
            <ac:spMk id="3" creationId="{9D1D0F82-B43A-4405-9ACA-CB0BDDEB0DAF}"/>
          </ac:spMkLst>
        </pc:spChg>
      </pc:sldChg>
      <pc:sldChg chg="addSp delSp modSp mod modAnim addCm delCm modCm">
        <pc:chgData name="Zuccarelli, Joseph N CDT 2021" userId="a5f6cd3a-9244-46d6-a392-7bd131f3a8b9" providerId="ADAL" clId="{841CE0F6-B75E-4F36-A7C4-7AC10FAF6A41}" dt="2021-04-27T03:32:22.761" v="2071"/>
        <pc:sldMkLst>
          <pc:docMk/>
          <pc:sldMk cId="1332867274" sldId="273"/>
        </pc:sldMkLst>
        <pc:spChg chg="mod">
          <ac:chgData name="Zuccarelli, Joseph N CDT 2021" userId="a5f6cd3a-9244-46d6-a392-7bd131f3a8b9" providerId="ADAL" clId="{841CE0F6-B75E-4F36-A7C4-7AC10FAF6A41}" dt="2021-04-22T17:32:25.657" v="1464" actId="20577"/>
          <ac:spMkLst>
            <pc:docMk/>
            <pc:sldMk cId="1332867274" sldId="273"/>
            <ac:spMk id="3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27T03:08:01.759" v="1823" actId="2711"/>
          <ac:spMkLst>
            <pc:docMk/>
            <pc:sldMk cId="1332867274" sldId="273"/>
            <ac:spMk id="4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26T02:02:22.450" v="1615" actId="1076"/>
          <ac:spMkLst>
            <pc:docMk/>
            <pc:sldMk cId="1332867274" sldId="273"/>
            <ac:spMk id="6" creationId="{21A20BB0-7AB0-4913-A14E-BA5C6704B518}"/>
          </ac:spMkLst>
        </pc:spChg>
        <pc:spChg chg="add del mod">
          <ac:chgData name="Zuccarelli, Joseph N CDT 2021" userId="a5f6cd3a-9244-46d6-a392-7bd131f3a8b9" providerId="ADAL" clId="{841CE0F6-B75E-4F36-A7C4-7AC10FAF6A41}" dt="2021-04-22T01:48:14.846" v="1181" actId="478"/>
          <ac:spMkLst>
            <pc:docMk/>
            <pc:sldMk cId="1332867274" sldId="273"/>
            <ac:spMk id="6" creationId="{CA20BEB2-5361-4FCA-B0F4-66353B3F62DC}"/>
          </ac:spMkLst>
        </pc:spChg>
        <pc:spChg chg="add mod">
          <ac:chgData name="Zuccarelli, Joseph N CDT 2021" userId="a5f6cd3a-9244-46d6-a392-7bd131f3a8b9" providerId="ADAL" clId="{841CE0F6-B75E-4F36-A7C4-7AC10FAF6A41}" dt="2021-04-26T02:02:46.611" v="1618" actId="208"/>
          <ac:spMkLst>
            <pc:docMk/>
            <pc:sldMk cId="1332867274" sldId="273"/>
            <ac:spMk id="9" creationId="{95A65C34-0B32-4DAD-A5C2-F265843C4D60}"/>
          </ac:spMkLst>
        </pc:spChg>
        <pc:spChg chg="del mod">
          <ac:chgData name="Zuccarelli, Joseph N CDT 2021" userId="a5f6cd3a-9244-46d6-a392-7bd131f3a8b9" providerId="ADAL" clId="{841CE0F6-B75E-4F36-A7C4-7AC10FAF6A41}" dt="2021-04-22T01:53:21.888" v="1237" actId="478"/>
          <ac:spMkLst>
            <pc:docMk/>
            <pc:sldMk cId="1332867274" sldId="273"/>
            <ac:spMk id="10" creationId="{E4605BE9-4A6E-44BB-8802-92DAABDDEFDF}"/>
          </ac:spMkLst>
        </pc:spChg>
        <pc:spChg chg="add del mod">
          <ac:chgData name="Zuccarelli, Joseph N CDT 2021" userId="a5f6cd3a-9244-46d6-a392-7bd131f3a8b9" providerId="ADAL" clId="{841CE0F6-B75E-4F36-A7C4-7AC10FAF6A41}" dt="2021-04-22T01:48:14.846" v="1181" actId="478"/>
          <ac:spMkLst>
            <pc:docMk/>
            <pc:sldMk cId="1332867274" sldId="273"/>
            <ac:spMk id="11" creationId="{5A0697AA-F9ED-4A22-98AB-C61D9DDEC959}"/>
          </ac:spMkLst>
        </pc:spChg>
        <pc:spChg chg="add del mod">
          <ac:chgData name="Zuccarelli, Joseph N CDT 2021" userId="a5f6cd3a-9244-46d6-a392-7bd131f3a8b9" providerId="ADAL" clId="{841CE0F6-B75E-4F36-A7C4-7AC10FAF6A41}" dt="2021-04-22T01:48:14.846" v="1181" actId="478"/>
          <ac:spMkLst>
            <pc:docMk/>
            <pc:sldMk cId="1332867274" sldId="273"/>
            <ac:spMk id="13" creationId="{C3D4181C-6701-442B-9370-971FEACFF7DD}"/>
          </ac:spMkLst>
        </pc:spChg>
        <pc:spChg chg="add del mod">
          <ac:chgData name="Zuccarelli, Joseph N CDT 2021" userId="a5f6cd3a-9244-46d6-a392-7bd131f3a8b9" providerId="ADAL" clId="{841CE0F6-B75E-4F36-A7C4-7AC10FAF6A41}" dt="2021-04-22T01:48:14.846" v="1181" actId="478"/>
          <ac:spMkLst>
            <pc:docMk/>
            <pc:sldMk cId="1332867274" sldId="273"/>
            <ac:spMk id="14" creationId="{B5F85444-FCBD-49A9-9926-1ED2D8E7150E}"/>
          </ac:spMkLst>
        </pc:spChg>
        <pc:picChg chg="add mod ord">
          <ac:chgData name="Zuccarelli, Joseph N CDT 2021" userId="a5f6cd3a-9244-46d6-a392-7bd131f3a8b9" providerId="ADAL" clId="{841CE0F6-B75E-4F36-A7C4-7AC10FAF6A41}" dt="2021-04-27T03:16:52.342" v="1860" actId="1076"/>
          <ac:picMkLst>
            <pc:docMk/>
            <pc:sldMk cId="1332867274" sldId="273"/>
            <ac:picMk id="8" creationId="{802BE40C-D6AC-4DB1-9492-754B1C3E7A6D}"/>
          </ac:picMkLst>
        </pc:picChg>
        <pc:picChg chg="del mod">
          <ac:chgData name="Zuccarelli, Joseph N CDT 2021" userId="a5f6cd3a-9244-46d6-a392-7bd131f3a8b9" providerId="ADAL" clId="{841CE0F6-B75E-4F36-A7C4-7AC10FAF6A41}" dt="2021-04-22T01:48:12.183" v="1180" actId="478"/>
          <ac:picMkLst>
            <pc:docMk/>
            <pc:sldMk cId="1332867274" sldId="273"/>
            <ac:picMk id="4102" creationId="{C42CC455-D51D-401E-8177-AE72B918A070}"/>
          </ac:picMkLst>
        </pc:picChg>
      </pc:sldChg>
      <pc:sldChg chg="addSp delSp modSp mod delAnim modAnim">
        <pc:chgData name="Zuccarelli, Joseph N CDT 2021" userId="a5f6cd3a-9244-46d6-a392-7bd131f3a8b9" providerId="ADAL" clId="{841CE0F6-B75E-4F36-A7C4-7AC10FAF6A41}" dt="2021-04-28T15:25:44.221" v="2691" actId="2"/>
        <pc:sldMkLst>
          <pc:docMk/>
          <pc:sldMk cId="1838848146" sldId="280"/>
        </pc:sldMkLst>
        <pc:spChg chg="mod">
          <ac:chgData name="Zuccarelli, Joseph N CDT 2021" userId="a5f6cd3a-9244-46d6-a392-7bd131f3a8b9" providerId="ADAL" clId="{841CE0F6-B75E-4F36-A7C4-7AC10FAF6A41}" dt="2021-04-26T02:01:41.413" v="1611" actId="1076"/>
          <ac:spMkLst>
            <pc:docMk/>
            <pc:sldMk cId="1838848146" sldId="280"/>
            <ac:spMk id="2" creationId="{035FCA16-09FA-4751-AB17-293CED358B10}"/>
          </ac:spMkLst>
        </pc:spChg>
        <pc:spChg chg="mod">
          <ac:chgData name="Zuccarelli, Joseph N CDT 2021" userId="a5f6cd3a-9244-46d6-a392-7bd131f3a8b9" providerId="ADAL" clId="{841CE0F6-B75E-4F36-A7C4-7AC10FAF6A41}" dt="2021-04-28T15:25:44.221" v="2691" actId="2"/>
          <ac:spMkLst>
            <pc:docMk/>
            <pc:sldMk cId="1838848146" sldId="280"/>
            <ac:spMk id="3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27T03:07:26.668" v="1820" actId="2711"/>
          <ac:spMkLst>
            <pc:docMk/>
            <pc:sldMk cId="1838848146" sldId="280"/>
            <ac:spMk id="4" creationId="{00000000-0000-0000-0000-000000000000}"/>
          </ac:spMkLst>
        </pc:spChg>
        <pc:spChg chg="del">
          <ac:chgData name="Zuccarelli, Joseph N CDT 2021" userId="a5f6cd3a-9244-46d6-a392-7bd131f3a8b9" providerId="ADAL" clId="{841CE0F6-B75E-4F36-A7C4-7AC10FAF6A41}" dt="2021-04-26T00:50:30.620" v="1566" actId="478"/>
          <ac:spMkLst>
            <pc:docMk/>
            <pc:sldMk cId="1838848146" sldId="280"/>
            <ac:spMk id="5" creationId="{ECB81639-BB49-424B-9C3B-1E13FECEF4C7}"/>
          </ac:spMkLst>
        </pc:spChg>
        <pc:spChg chg="del">
          <ac:chgData name="Zuccarelli, Joseph N CDT 2021" userId="a5f6cd3a-9244-46d6-a392-7bd131f3a8b9" providerId="ADAL" clId="{841CE0F6-B75E-4F36-A7C4-7AC10FAF6A41}" dt="2021-04-22T13:29:20.061" v="1243" actId="478"/>
          <ac:spMkLst>
            <pc:docMk/>
            <pc:sldMk cId="1838848146" sldId="280"/>
            <ac:spMk id="5" creationId="{F2B06C62-3B97-4E46-8C5F-0A564401B168}"/>
          </ac:spMkLst>
        </pc:spChg>
        <pc:picChg chg="add del mod">
          <ac:chgData name="Zuccarelli, Joseph N CDT 2021" userId="a5f6cd3a-9244-46d6-a392-7bd131f3a8b9" providerId="ADAL" clId="{841CE0F6-B75E-4F36-A7C4-7AC10FAF6A41}" dt="2021-04-26T01:25:04.128" v="1592" actId="478"/>
          <ac:picMkLst>
            <pc:docMk/>
            <pc:sldMk cId="1838848146" sldId="280"/>
            <ac:picMk id="7" creationId="{23037ECA-84DF-4EC9-A0DE-A66DD560DC58}"/>
          </ac:picMkLst>
        </pc:picChg>
        <pc:picChg chg="del mod">
          <ac:chgData name="Zuccarelli, Joseph N CDT 2021" userId="a5f6cd3a-9244-46d6-a392-7bd131f3a8b9" providerId="ADAL" clId="{841CE0F6-B75E-4F36-A7C4-7AC10FAF6A41}" dt="2021-04-26T01:16:25.742" v="1579" actId="478"/>
          <ac:picMkLst>
            <pc:docMk/>
            <pc:sldMk cId="1838848146" sldId="280"/>
            <ac:picMk id="8" creationId="{550E35DF-6F0B-4E92-B0CE-E1009F046D29}"/>
          </ac:picMkLst>
        </pc:picChg>
        <pc:picChg chg="add mod">
          <ac:chgData name="Zuccarelli, Joseph N CDT 2021" userId="a5f6cd3a-9244-46d6-a392-7bd131f3a8b9" providerId="ADAL" clId="{841CE0F6-B75E-4F36-A7C4-7AC10FAF6A41}" dt="2021-04-27T18:56:22.246" v="2317" actId="14100"/>
          <ac:picMkLst>
            <pc:docMk/>
            <pc:sldMk cId="1838848146" sldId="280"/>
            <ac:picMk id="10" creationId="{127B8E57-7F55-45F1-BFEF-B47B13996421}"/>
          </ac:picMkLst>
        </pc:picChg>
      </pc:sldChg>
      <pc:sldChg chg="del">
        <pc:chgData name="Zuccarelli, Joseph N CDT 2021" userId="a5f6cd3a-9244-46d6-a392-7bd131f3a8b9" providerId="ADAL" clId="{841CE0F6-B75E-4F36-A7C4-7AC10FAF6A41}" dt="2021-03-31T04:04:25.004" v="88" actId="47"/>
        <pc:sldMkLst>
          <pc:docMk/>
          <pc:sldMk cId="3757092968" sldId="282"/>
        </pc:sldMkLst>
      </pc:sldChg>
      <pc:sldChg chg="modSp mod modAnim">
        <pc:chgData name="Zuccarelli, Joseph N CDT 2021" userId="a5f6cd3a-9244-46d6-a392-7bd131f3a8b9" providerId="ADAL" clId="{841CE0F6-B75E-4F36-A7C4-7AC10FAF6A41}" dt="2021-04-27T03:07:53.781" v="1822" actId="2711"/>
        <pc:sldMkLst>
          <pc:docMk/>
          <pc:sldMk cId="370001613" sldId="283"/>
        </pc:sldMkLst>
        <pc:spChg chg="mod">
          <ac:chgData name="Zuccarelli, Joseph N CDT 2021" userId="a5f6cd3a-9244-46d6-a392-7bd131f3a8b9" providerId="ADAL" clId="{841CE0F6-B75E-4F36-A7C4-7AC10FAF6A41}" dt="2021-04-26T02:01:21.136" v="1609" actId="1076"/>
          <ac:spMkLst>
            <pc:docMk/>
            <pc:sldMk cId="370001613" sldId="283"/>
            <ac:spMk id="2" creationId="{DD209F12-2824-477B-8344-9150FB0839B4}"/>
          </ac:spMkLst>
        </pc:spChg>
        <pc:spChg chg="mod">
          <ac:chgData name="Zuccarelli, Joseph N CDT 2021" userId="a5f6cd3a-9244-46d6-a392-7bd131f3a8b9" providerId="ADAL" clId="{841CE0F6-B75E-4F36-A7C4-7AC10FAF6A41}" dt="2021-04-27T03:07:53.781" v="1822" actId="2711"/>
          <ac:spMkLst>
            <pc:docMk/>
            <pc:sldMk cId="370001613" sldId="283"/>
            <ac:spMk id="4" creationId="{00000000-0000-0000-0000-000000000000}"/>
          </ac:spMkLst>
        </pc:spChg>
      </pc:sldChg>
      <pc:sldChg chg="addSp delSp modSp del mod">
        <pc:chgData name="Zuccarelli, Joseph N CDT 2021" userId="a5f6cd3a-9244-46d6-a392-7bd131f3a8b9" providerId="ADAL" clId="{841CE0F6-B75E-4F36-A7C4-7AC10FAF6A41}" dt="2021-03-31T04:03:15.244" v="80" actId="47"/>
        <pc:sldMkLst>
          <pc:docMk/>
          <pc:sldMk cId="4256578840" sldId="284"/>
        </pc:sldMkLst>
        <pc:spChg chg="add del mod">
          <ac:chgData name="Zuccarelli, Joseph N CDT 2021" userId="a5f6cd3a-9244-46d6-a392-7bd131f3a8b9" providerId="ADAL" clId="{841CE0F6-B75E-4F36-A7C4-7AC10FAF6A41}" dt="2021-03-31T04:02:17.784" v="64" actId="478"/>
          <ac:spMkLst>
            <pc:docMk/>
            <pc:sldMk cId="4256578840" sldId="284"/>
            <ac:spMk id="3" creationId="{5937D985-71FB-4368-B49D-9ADBE45175BC}"/>
          </ac:spMkLst>
        </pc:spChg>
        <pc:picChg chg="del">
          <ac:chgData name="Zuccarelli, Joseph N CDT 2021" userId="a5f6cd3a-9244-46d6-a392-7bd131f3a8b9" providerId="ADAL" clId="{841CE0F6-B75E-4F36-A7C4-7AC10FAF6A41}" dt="2021-03-31T04:02:10.795" v="63" actId="478"/>
          <ac:picMkLst>
            <pc:docMk/>
            <pc:sldMk cId="4256578840" sldId="284"/>
            <ac:picMk id="5" creationId="{01D1F610-93D4-4CDB-90A7-93132B0E11FD}"/>
          </ac:picMkLst>
        </pc:picChg>
      </pc:sldChg>
      <pc:sldChg chg="addSp delSp modSp mod modAnim">
        <pc:chgData name="Zuccarelli, Joseph N CDT 2021" userId="a5f6cd3a-9244-46d6-a392-7bd131f3a8b9" providerId="ADAL" clId="{841CE0F6-B75E-4F36-A7C4-7AC10FAF6A41}" dt="2021-04-27T18:57:23.662" v="2323" actId="14100"/>
        <pc:sldMkLst>
          <pc:docMk/>
          <pc:sldMk cId="2613464108" sldId="285"/>
        </pc:sldMkLst>
        <pc:spChg chg="del">
          <ac:chgData name="Zuccarelli, Joseph N CDT 2021" userId="a5f6cd3a-9244-46d6-a392-7bd131f3a8b9" providerId="ADAL" clId="{841CE0F6-B75E-4F36-A7C4-7AC10FAF6A41}" dt="2021-04-26T12:47:49.894" v="1641" actId="478"/>
          <ac:spMkLst>
            <pc:docMk/>
            <pc:sldMk cId="2613464108" sldId="285"/>
            <ac:spMk id="2" creationId="{AC102495-2FAF-4350-86C4-A4589EBD8592}"/>
          </ac:spMkLst>
        </pc:spChg>
        <pc:spChg chg="mod">
          <ac:chgData name="Zuccarelli, Joseph N CDT 2021" userId="a5f6cd3a-9244-46d6-a392-7bd131f3a8b9" providerId="ADAL" clId="{841CE0F6-B75E-4F36-A7C4-7AC10FAF6A41}" dt="2021-04-27T03:08:38.069" v="1834" actId="2711"/>
          <ac:spMkLst>
            <pc:docMk/>
            <pc:sldMk cId="2613464108" sldId="285"/>
            <ac:spMk id="4" creationId="{00000000-0000-0000-0000-000000000000}"/>
          </ac:spMkLst>
        </pc:spChg>
        <pc:spChg chg="add mod">
          <ac:chgData name="Zuccarelli, Joseph N CDT 2021" userId="a5f6cd3a-9244-46d6-a392-7bd131f3a8b9" providerId="ADAL" clId="{841CE0F6-B75E-4F36-A7C4-7AC10FAF6A41}" dt="2021-04-26T12:47:45.600" v="1640"/>
          <ac:spMkLst>
            <pc:docMk/>
            <pc:sldMk cId="2613464108" sldId="285"/>
            <ac:spMk id="6" creationId="{AC2A977A-655E-4C5D-8268-276F9122E98C}"/>
          </ac:spMkLst>
        </pc:spChg>
        <pc:spChg chg="mod">
          <ac:chgData name="Zuccarelli, Joseph N CDT 2021" userId="a5f6cd3a-9244-46d6-a392-7bd131f3a8b9" providerId="ADAL" clId="{841CE0F6-B75E-4F36-A7C4-7AC10FAF6A41}" dt="2021-04-07T03:00:04.319" v="828" actId="255"/>
          <ac:spMkLst>
            <pc:docMk/>
            <pc:sldMk cId="2613464108" sldId="285"/>
            <ac:spMk id="28" creationId="{A22A2F36-F4EE-4979-AF81-2B8403C8B756}"/>
          </ac:spMkLst>
        </pc:spChg>
        <pc:picChg chg="mod">
          <ac:chgData name="Zuccarelli, Joseph N CDT 2021" userId="a5f6cd3a-9244-46d6-a392-7bd131f3a8b9" providerId="ADAL" clId="{841CE0F6-B75E-4F36-A7C4-7AC10FAF6A41}" dt="2021-04-27T18:57:23.662" v="2323" actId="14100"/>
          <ac:picMkLst>
            <pc:docMk/>
            <pc:sldMk cId="2613464108" sldId="285"/>
            <ac:picMk id="5" creationId="{BD00C117-BCCF-4814-A585-06DA83A9D542}"/>
          </ac:picMkLst>
        </pc:picChg>
      </pc:sldChg>
      <pc:sldChg chg="addSp delSp modSp mod modAnim">
        <pc:chgData name="Zuccarelli, Joseph N CDT 2021" userId="a5f6cd3a-9244-46d6-a392-7bd131f3a8b9" providerId="ADAL" clId="{841CE0F6-B75E-4F36-A7C4-7AC10FAF6A41}" dt="2021-04-27T18:57:14.149" v="2322" actId="1076"/>
        <pc:sldMkLst>
          <pc:docMk/>
          <pc:sldMk cId="2795240618" sldId="295"/>
        </pc:sldMkLst>
        <pc:spChg chg="del">
          <ac:chgData name="Zuccarelli, Joseph N CDT 2021" userId="a5f6cd3a-9244-46d6-a392-7bd131f3a8b9" providerId="ADAL" clId="{841CE0F6-B75E-4F36-A7C4-7AC10FAF6A41}" dt="2021-04-26T02:31:04.485" v="1621" actId="478"/>
          <ac:spMkLst>
            <pc:docMk/>
            <pc:sldMk cId="2795240618" sldId="295"/>
            <ac:spMk id="2" creationId="{703344E1-05D9-4EA8-BF87-951EF4C9A1BD}"/>
          </ac:spMkLst>
        </pc:spChg>
        <pc:spChg chg="mod">
          <ac:chgData name="Zuccarelli, Joseph N CDT 2021" userId="a5f6cd3a-9244-46d6-a392-7bd131f3a8b9" providerId="ADAL" clId="{841CE0F6-B75E-4F36-A7C4-7AC10FAF6A41}" dt="2021-04-27T03:08:23.125" v="1833" actId="20577"/>
          <ac:spMkLst>
            <pc:docMk/>
            <pc:sldMk cId="2795240618" sldId="295"/>
            <ac:spMk id="3" creationId="{4C9CEF79-7961-4869-9773-9A70A0DB741C}"/>
          </ac:spMkLst>
        </pc:spChg>
        <pc:spChg chg="mod">
          <ac:chgData name="Zuccarelli, Joseph N CDT 2021" userId="a5f6cd3a-9244-46d6-a392-7bd131f3a8b9" providerId="ADAL" clId="{841CE0F6-B75E-4F36-A7C4-7AC10FAF6A41}" dt="2021-04-27T03:08:19.204" v="1825" actId="2711"/>
          <ac:spMkLst>
            <pc:docMk/>
            <pc:sldMk cId="2795240618" sldId="295"/>
            <ac:spMk id="4" creationId="{FC173DDA-66F1-4728-805A-848311D612D0}"/>
          </ac:spMkLst>
        </pc:spChg>
        <pc:spChg chg="add mod">
          <ac:chgData name="Zuccarelli, Joseph N CDT 2021" userId="a5f6cd3a-9244-46d6-a392-7bd131f3a8b9" providerId="ADAL" clId="{841CE0F6-B75E-4F36-A7C4-7AC10FAF6A41}" dt="2021-04-26T02:31:00.280" v="1620"/>
          <ac:spMkLst>
            <pc:docMk/>
            <pc:sldMk cId="2795240618" sldId="295"/>
            <ac:spMk id="7" creationId="{CE96E9B3-9084-48C9-B41C-16E0258A62ED}"/>
          </ac:spMkLst>
        </pc:spChg>
        <pc:picChg chg="mod">
          <ac:chgData name="Zuccarelli, Joseph N CDT 2021" userId="a5f6cd3a-9244-46d6-a392-7bd131f3a8b9" providerId="ADAL" clId="{841CE0F6-B75E-4F36-A7C4-7AC10FAF6A41}" dt="2021-04-27T18:57:14.149" v="2322" actId="1076"/>
          <ac:picMkLst>
            <pc:docMk/>
            <pc:sldMk cId="2795240618" sldId="295"/>
            <ac:picMk id="1026" creationId="{97E3C927-BA59-4606-A4F7-1448D1F8819F}"/>
          </ac:picMkLst>
        </pc:picChg>
      </pc:sldChg>
      <pc:sldChg chg="modSp mod modAnim">
        <pc:chgData name="Zuccarelli, Joseph N CDT 2021" userId="a5f6cd3a-9244-46d6-a392-7bd131f3a8b9" providerId="ADAL" clId="{841CE0F6-B75E-4F36-A7C4-7AC10FAF6A41}" dt="2021-04-27T18:56:39.904" v="2318" actId="1076"/>
        <pc:sldMkLst>
          <pc:docMk/>
          <pc:sldMk cId="2945774856" sldId="296"/>
        </pc:sldMkLst>
        <pc:spChg chg="mod">
          <ac:chgData name="Zuccarelli, Joseph N CDT 2021" userId="a5f6cd3a-9244-46d6-a392-7bd131f3a8b9" providerId="ADAL" clId="{841CE0F6-B75E-4F36-A7C4-7AC10FAF6A41}" dt="2021-04-26T01:19:09.452" v="1591" actId="1076"/>
          <ac:spMkLst>
            <pc:docMk/>
            <pc:sldMk cId="2945774856" sldId="296"/>
            <ac:spMk id="2" creationId="{76A9909D-F905-40FF-83E9-EDB3B4093665}"/>
          </ac:spMkLst>
        </pc:spChg>
        <pc:spChg chg="mod">
          <ac:chgData name="Zuccarelli, Joseph N CDT 2021" userId="a5f6cd3a-9244-46d6-a392-7bd131f3a8b9" providerId="ADAL" clId="{841CE0F6-B75E-4F36-A7C4-7AC10FAF6A41}" dt="2021-04-27T14:04:13.558" v="2168" actId="115"/>
          <ac:spMkLst>
            <pc:docMk/>
            <pc:sldMk cId="2945774856" sldId="296"/>
            <ac:spMk id="3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27T03:07:41.809" v="1821" actId="2711"/>
          <ac:spMkLst>
            <pc:docMk/>
            <pc:sldMk cId="2945774856" sldId="296"/>
            <ac:spMk id="4" creationId="{00000000-0000-0000-0000-000000000000}"/>
          </ac:spMkLst>
        </pc:spChg>
        <pc:picChg chg="mod">
          <ac:chgData name="Zuccarelli, Joseph N CDT 2021" userId="a5f6cd3a-9244-46d6-a392-7bd131f3a8b9" providerId="ADAL" clId="{841CE0F6-B75E-4F36-A7C4-7AC10FAF6A41}" dt="2021-04-27T18:56:39.904" v="2318" actId="1076"/>
          <ac:picMkLst>
            <pc:docMk/>
            <pc:sldMk cId="2945774856" sldId="296"/>
            <ac:picMk id="3074" creationId="{B6AC0137-7841-4343-BBD1-CCA3BA596DF1}"/>
          </ac:picMkLst>
        </pc:picChg>
      </pc:sldChg>
      <pc:sldChg chg="modSp del mod">
        <pc:chgData name="Zuccarelli, Joseph N CDT 2021" userId="a5f6cd3a-9244-46d6-a392-7bd131f3a8b9" providerId="ADAL" clId="{841CE0F6-B75E-4F36-A7C4-7AC10FAF6A41}" dt="2021-04-22T17:49:31.555" v="1494" actId="47"/>
        <pc:sldMkLst>
          <pc:docMk/>
          <pc:sldMk cId="3250323267" sldId="297"/>
        </pc:sldMkLst>
        <pc:spChg chg="mod">
          <ac:chgData name="Zuccarelli, Joseph N CDT 2021" userId="a5f6cd3a-9244-46d6-a392-7bd131f3a8b9" providerId="ADAL" clId="{841CE0F6-B75E-4F36-A7C4-7AC10FAF6A41}" dt="2021-03-31T04:03:00.596" v="79" actId="20577"/>
          <ac:spMkLst>
            <pc:docMk/>
            <pc:sldMk cId="3250323267" sldId="297"/>
            <ac:spMk id="4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15T02:52:15.278" v="1034" actId="1076"/>
          <ac:spMkLst>
            <pc:docMk/>
            <pc:sldMk cId="3250323267" sldId="297"/>
            <ac:spMk id="9" creationId="{84A4B8D9-AA4B-4AEE-8AC1-5D8929663513}"/>
          </ac:spMkLst>
        </pc:spChg>
        <pc:graphicFrameChg chg="mod modGraphic">
          <ac:chgData name="Zuccarelli, Joseph N CDT 2021" userId="a5f6cd3a-9244-46d6-a392-7bd131f3a8b9" providerId="ADAL" clId="{841CE0F6-B75E-4F36-A7C4-7AC10FAF6A41}" dt="2021-04-15T02:52:44.040" v="1050" actId="20577"/>
          <ac:graphicFrameMkLst>
            <pc:docMk/>
            <pc:sldMk cId="3250323267" sldId="297"/>
            <ac:graphicFrameMk id="7" creationId="{D26A7ECF-4D8A-4AB7-99D1-000B00E697C3}"/>
          </ac:graphicFrameMkLst>
        </pc:graphicFrameChg>
      </pc:sldChg>
      <pc:sldChg chg="addSp delSp modSp mod modClrScheme modAnim chgLayout">
        <pc:chgData name="Zuccarelli, Joseph N CDT 2021" userId="a5f6cd3a-9244-46d6-a392-7bd131f3a8b9" providerId="ADAL" clId="{841CE0F6-B75E-4F36-A7C4-7AC10FAF6A41}" dt="2021-04-28T11:44:14.711" v="2431" actId="22"/>
        <pc:sldMkLst>
          <pc:docMk/>
          <pc:sldMk cId="4092976269" sldId="299"/>
        </pc:sldMkLst>
        <pc:spChg chg="del">
          <ac:chgData name="Zuccarelli, Joseph N CDT 2021" userId="a5f6cd3a-9244-46d6-a392-7bd131f3a8b9" providerId="ADAL" clId="{841CE0F6-B75E-4F36-A7C4-7AC10FAF6A41}" dt="2021-04-27T01:56:59.166" v="1782" actId="478"/>
          <ac:spMkLst>
            <pc:docMk/>
            <pc:sldMk cId="4092976269" sldId="299"/>
            <ac:spMk id="2" creationId="{34A968DC-BE15-4555-891A-2C5F6BF82D0C}"/>
          </ac:spMkLst>
        </pc:spChg>
        <pc:spChg chg="add del mod ord">
          <ac:chgData name="Zuccarelli, Joseph N CDT 2021" userId="a5f6cd3a-9244-46d6-a392-7bd131f3a8b9" providerId="ADAL" clId="{841CE0F6-B75E-4F36-A7C4-7AC10FAF6A41}" dt="2021-03-31T04:40:30.291" v="238" actId="478"/>
          <ac:spMkLst>
            <pc:docMk/>
            <pc:sldMk cId="4092976269" sldId="299"/>
            <ac:spMk id="3" creationId="{98E3B47A-6D64-4E0D-B063-2B7F0678B694}"/>
          </ac:spMkLst>
        </pc:spChg>
        <pc:spChg chg="mod">
          <ac:chgData name="Zuccarelli, Joseph N CDT 2021" userId="a5f6cd3a-9244-46d6-a392-7bd131f3a8b9" providerId="ADAL" clId="{841CE0F6-B75E-4F36-A7C4-7AC10FAF6A41}" dt="2021-04-27T03:09:38.027" v="1840" actId="2711"/>
          <ac:spMkLst>
            <pc:docMk/>
            <pc:sldMk cId="4092976269" sldId="299"/>
            <ac:spMk id="4" creationId="{00000000-0000-0000-0000-000000000000}"/>
          </ac:spMkLst>
        </pc:spChg>
        <pc:spChg chg="add mod ord">
          <ac:chgData name="Zuccarelli, Joseph N CDT 2021" userId="a5f6cd3a-9244-46d6-a392-7bd131f3a8b9" providerId="ADAL" clId="{841CE0F6-B75E-4F36-A7C4-7AC10FAF6A41}" dt="2021-04-27T19:03:51.273" v="2426" actId="20577"/>
          <ac:spMkLst>
            <pc:docMk/>
            <pc:sldMk cId="4092976269" sldId="299"/>
            <ac:spMk id="5" creationId="{05101B79-5DA0-4325-A059-8B61E6C61E95}"/>
          </ac:spMkLst>
        </pc:spChg>
        <pc:spChg chg="add del mod ord">
          <ac:chgData name="Zuccarelli, Joseph N CDT 2021" userId="a5f6cd3a-9244-46d6-a392-7bd131f3a8b9" providerId="ADAL" clId="{841CE0F6-B75E-4F36-A7C4-7AC10FAF6A41}" dt="2021-03-31T04:40:31.741" v="239" actId="478"/>
          <ac:spMkLst>
            <pc:docMk/>
            <pc:sldMk cId="4092976269" sldId="299"/>
            <ac:spMk id="6" creationId="{69249288-0657-4AC1-8EA7-A9E943B6B1CE}"/>
          </ac:spMkLst>
        </pc:spChg>
        <pc:spChg chg="add mod">
          <ac:chgData name="Zuccarelli, Joseph N CDT 2021" userId="a5f6cd3a-9244-46d6-a392-7bd131f3a8b9" providerId="ADAL" clId="{841CE0F6-B75E-4F36-A7C4-7AC10FAF6A41}" dt="2021-04-27T01:56:51.787" v="1781"/>
          <ac:spMkLst>
            <pc:docMk/>
            <pc:sldMk cId="4092976269" sldId="299"/>
            <ac:spMk id="6" creationId="{ED9865A6-0F5A-4DE4-B9CA-813DA5BDC7FE}"/>
          </ac:spMkLst>
        </pc:spChg>
        <pc:spChg chg="del">
          <ac:chgData name="Zuccarelli, Joseph N CDT 2021" userId="a5f6cd3a-9244-46d6-a392-7bd131f3a8b9" providerId="ADAL" clId="{841CE0F6-B75E-4F36-A7C4-7AC10FAF6A41}" dt="2021-03-31T04:05:12.368" v="93" actId="478"/>
          <ac:spMkLst>
            <pc:docMk/>
            <pc:sldMk cId="4092976269" sldId="299"/>
            <ac:spMk id="9" creationId="{75144760-27CE-4D5B-AD28-76088695D966}"/>
          </ac:spMkLst>
        </pc:spChg>
        <pc:graphicFrameChg chg="del">
          <ac:chgData name="Zuccarelli, Joseph N CDT 2021" userId="a5f6cd3a-9244-46d6-a392-7bd131f3a8b9" providerId="ADAL" clId="{841CE0F6-B75E-4F36-A7C4-7AC10FAF6A41}" dt="2021-03-31T04:05:10.224" v="92" actId="478"/>
          <ac:graphicFrameMkLst>
            <pc:docMk/>
            <pc:sldMk cId="4092976269" sldId="299"/>
            <ac:graphicFrameMk id="2" creationId="{3560F038-655B-46B1-B8FB-610D56D7F177}"/>
          </ac:graphicFrameMkLst>
        </pc:graphicFrameChg>
        <pc:picChg chg="add del">
          <ac:chgData name="Zuccarelli, Joseph N CDT 2021" userId="a5f6cd3a-9244-46d6-a392-7bd131f3a8b9" providerId="ADAL" clId="{841CE0F6-B75E-4F36-A7C4-7AC10FAF6A41}" dt="2021-04-28T11:44:14.711" v="2431" actId="22"/>
          <ac:picMkLst>
            <pc:docMk/>
            <pc:sldMk cId="4092976269" sldId="299"/>
            <ac:picMk id="3" creationId="{1E06086C-4C7B-4B3A-82FB-6362BF1A6556}"/>
          </ac:picMkLst>
        </pc:picChg>
        <pc:picChg chg="del">
          <ac:chgData name="Zuccarelli, Joseph N CDT 2021" userId="a5f6cd3a-9244-46d6-a392-7bd131f3a8b9" providerId="ADAL" clId="{841CE0F6-B75E-4F36-A7C4-7AC10FAF6A41}" dt="2021-03-31T04:05:07.942" v="91" actId="478"/>
          <ac:picMkLst>
            <pc:docMk/>
            <pc:sldMk cId="4092976269" sldId="299"/>
            <ac:picMk id="11" creationId="{C9AA7EB9-45BD-4C10-9A93-4A8BDA1B6144}"/>
          </ac:picMkLst>
        </pc:picChg>
        <pc:picChg chg="mod">
          <ac:chgData name="Zuccarelli, Joseph N CDT 2021" userId="a5f6cd3a-9244-46d6-a392-7bd131f3a8b9" providerId="ADAL" clId="{841CE0F6-B75E-4F36-A7C4-7AC10FAF6A41}" dt="2021-04-27T19:03:58.956" v="2427" actId="14100"/>
          <ac:picMkLst>
            <pc:docMk/>
            <pc:sldMk cId="4092976269" sldId="299"/>
            <ac:picMk id="5122" creationId="{8B3404B5-8CB9-40E5-8E89-05B41969B915}"/>
          </ac:picMkLst>
        </pc:picChg>
      </pc:sldChg>
      <pc:sldChg chg="addSp delSp modSp mod ord modClrScheme delAnim modAnim chgLayout">
        <pc:chgData name="Zuccarelli, Joseph N CDT 2021" userId="a5f6cd3a-9244-46d6-a392-7bd131f3a8b9" providerId="ADAL" clId="{841CE0F6-B75E-4F36-A7C4-7AC10FAF6A41}" dt="2021-04-28T15:17:44.282" v="2654"/>
        <pc:sldMkLst>
          <pc:docMk/>
          <pc:sldMk cId="1656584547" sldId="300"/>
        </pc:sldMkLst>
        <pc:spChg chg="add del mod ord">
          <ac:chgData name="Zuccarelli, Joseph N CDT 2021" userId="a5f6cd3a-9244-46d6-a392-7bd131f3a8b9" providerId="ADAL" clId="{841CE0F6-B75E-4F36-A7C4-7AC10FAF6A41}" dt="2021-03-31T04:10:49.997" v="129" actId="478"/>
          <ac:spMkLst>
            <pc:docMk/>
            <pc:sldMk cId="1656584547" sldId="300"/>
            <ac:spMk id="2" creationId="{02635524-7E24-438D-896E-3FB5D73CAF45}"/>
          </ac:spMkLst>
        </pc:spChg>
        <pc:spChg chg="del mod ord">
          <ac:chgData name="Zuccarelli, Joseph N CDT 2021" userId="a5f6cd3a-9244-46d6-a392-7bd131f3a8b9" providerId="ADAL" clId="{841CE0F6-B75E-4F36-A7C4-7AC10FAF6A41}" dt="2021-04-26T19:08:40.737" v="1775" actId="478"/>
          <ac:spMkLst>
            <pc:docMk/>
            <pc:sldMk cId="1656584547" sldId="300"/>
            <ac:spMk id="2" creationId="{43C6294D-72AD-45B9-9928-E65D611BF55E}"/>
          </ac:spMkLst>
        </pc:spChg>
        <pc:spChg chg="add del mod ord">
          <ac:chgData name="Zuccarelli, Joseph N CDT 2021" userId="a5f6cd3a-9244-46d6-a392-7bd131f3a8b9" providerId="ADAL" clId="{841CE0F6-B75E-4F36-A7C4-7AC10FAF6A41}" dt="2021-03-31T04:12:05.237" v="137" actId="478"/>
          <ac:spMkLst>
            <pc:docMk/>
            <pc:sldMk cId="1656584547" sldId="300"/>
            <ac:spMk id="3" creationId="{4EA9FD20-E922-403B-A3E6-20E9BC103D25}"/>
          </ac:spMkLst>
        </pc:spChg>
        <pc:spChg chg="add del mod ord">
          <ac:chgData name="Zuccarelli, Joseph N CDT 2021" userId="a5f6cd3a-9244-46d6-a392-7bd131f3a8b9" providerId="ADAL" clId="{841CE0F6-B75E-4F36-A7C4-7AC10FAF6A41}" dt="2021-04-26T19:04:46.349" v="1650" actId="700"/>
          <ac:spMkLst>
            <pc:docMk/>
            <pc:sldMk cId="1656584547" sldId="300"/>
            <ac:spMk id="3" creationId="{AA331214-1C76-4654-9831-D8E6C07217E7}"/>
          </ac:spMkLst>
        </pc:spChg>
        <pc:spChg chg="mod">
          <ac:chgData name="Zuccarelli, Joseph N CDT 2021" userId="a5f6cd3a-9244-46d6-a392-7bd131f3a8b9" providerId="ADAL" clId="{841CE0F6-B75E-4F36-A7C4-7AC10FAF6A41}" dt="2021-04-27T03:09:03.399" v="1837" actId="2711"/>
          <ac:spMkLst>
            <pc:docMk/>
            <pc:sldMk cId="1656584547" sldId="300"/>
            <ac:spMk id="4" creationId="{00000000-0000-0000-0000-000000000000}"/>
          </ac:spMkLst>
        </pc:spChg>
        <pc:spChg chg="add mod ord">
          <ac:chgData name="Zuccarelli, Joseph N CDT 2021" userId="a5f6cd3a-9244-46d6-a392-7bd131f3a8b9" providerId="ADAL" clId="{841CE0F6-B75E-4F36-A7C4-7AC10FAF6A41}" dt="2021-04-27T03:22:48.716" v="1891" actId="255"/>
          <ac:spMkLst>
            <pc:docMk/>
            <pc:sldMk cId="1656584547" sldId="300"/>
            <ac:spMk id="5" creationId="{F9F51384-243F-496D-BDFA-602E6A9B3CFF}"/>
          </ac:spMkLst>
        </pc:spChg>
        <pc:spChg chg="add del mod ord">
          <ac:chgData name="Zuccarelli, Joseph N CDT 2021" userId="a5f6cd3a-9244-46d6-a392-7bd131f3a8b9" providerId="ADAL" clId="{841CE0F6-B75E-4F36-A7C4-7AC10FAF6A41}" dt="2021-03-31T04:11:50.715" v="133" actId="478"/>
          <ac:spMkLst>
            <pc:docMk/>
            <pc:sldMk cId="1656584547" sldId="300"/>
            <ac:spMk id="6" creationId="{2C7472AA-9653-4FD2-B30C-BF8DE7ACCA9D}"/>
          </ac:spMkLst>
        </pc:spChg>
        <pc:spChg chg="add mod">
          <ac:chgData name="Zuccarelli, Joseph N CDT 2021" userId="a5f6cd3a-9244-46d6-a392-7bd131f3a8b9" providerId="ADAL" clId="{841CE0F6-B75E-4F36-A7C4-7AC10FAF6A41}" dt="2021-04-26T19:08:42.293" v="1776"/>
          <ac:spMkLst>
            <pc:docMk/>
            <pc:sldMk cId="1656584547" sldId="300"/>
            <ac:spMk id="7" creationId="{59FE248D-9113-47C8-A25B-7B9AF2B71A5F}"/>
          </ac:spMkLst>
        </pc:spChg>
        <pc:spChg chg="add del mod ord">
          <ac:chgData name="Zuccarelli, Joseph N CDT 2021" userId="a5f6cd3a-9244-46d6-a392-7bd131f3a8b9" providerId="ADAL" clId="{841CE0F6-B75E-4F36-A7C4-7AC10FAF6A41}" dt="2021-03-31T04:11:41.702" v="130" actId="931"/>
          <ac:spMkLst>
            <pc:docMk/>
            <pc:sldMk cId="1656584547" sldId="300"/>
            <ac:spMk id="7" creationId="{5A576561-57D8-433B-8549-0E16968FF875}"/>
          </ac:spMkLst>
        </pc:spChg>
        <pc:spChg chg="add del mod">
          <ac:chgData name="Zuccarelli, Joseph N CDT 2021" userId="a5f6cd3a-9244-46d6-a392-7bd131f3a8b9" providerId="ADAL" clId="{841CE0F6-B75E-4F36-A7C4-7AC10FAF6A41}" dt="2021-04-27T03:06:04.370" v="1814" actId="931"/>
          <ac:spMkLst>
            <pc:docMk/>
            <pc:sldMk cId="1656584547" sldId="300"/>
            <ac:spMk id="8" creationId="{41BF2C74-1026-47DD-817E-0105F353E921}"/>
          </ac:spMkLst>
        </pc:spChg>
        <pc:spChg chg="del">
          <ac:chgData name="Zuccarelli, Joseph N CDT 2021" userId="a5f6cd3a-9244-46d6-a392-7bd131f3a8b9" providerId="ADAL" clId="{841CE0F6-B75E-4F36-A7C4-7AC10FAF6A41}" dt="2021-03-31T04:04:52.057" v="89" actId="478"/>
          <ac:spMkLst>
            <pc:docMk/>
            <pc:sldMk cId="1656584547" sldId="300"/>
            <ac:spMk id="9" creationId="{8AF1EDC9-00B6-466F-9EE5-1B498D182EA5}"/>
          </ac:spMkLst>
        </pc:spChg>
        <pc:graphicFrameChg chg="del">
          <ac:chgData name="Zuccarelli, Joseph N CDT 2021" userId="a5f6cd3a-9244-46d6-a392-7bd131f3a8b9" providerId="ADAL" clId="{841CE0F6-B75E-4F36-A7C4-7AC10FAF6A41}" dt="2021-03-31T04:05:05.318" v="90" actId="478"/>
          <ac:graphicFrameMkLst>
            <pc:docMk/>
            <pc:sldMk cId="1656584547" sldId="300"/>
            <ac:graphicFrameMk id="8" creationId="{381FE313-E6B2-443C-BCAC-5B9519E69F34}"/>
          </ac:graphicFrameMkLst>
        </pc:graphicFrameChg>
        <pc:picChg chg="add mod">
          <ac:chgData name="Zuccarelli, Joseph N CDT 2021" userId="a5f6cd3a-9244-46d6-a392-7bd131f3a8b9" providerId="ADAL" clId="{841CE0F6-B75E-4F36-A7C4-7AC10FAF6A41}" dt="2021-04-27T18:57:56.929" v="2325" actId="1076"/>
          <ac:picMkLst>
            <pc:docMk/>
            <pc:sldMk cId="1656584547" sldId="300"/>
            <ac:picMk id="10" creationId="{A0A75AA2-67DD-4F37-9338-12BD7D1D7FC2}"/>
          </ac:picMkLst>
        </pc:picChg>
        <pc:picChg chg="add del mod ord">
          <ac:chgData name="Zuccarelli, Joseph N CDT 2021" userId="a5f6cd3a-9244-46d6-a392-7bd131f3a8b9" providerId="ADAL" clId="{841CE0F6-B75E-4F36-A7C4-7AC10FAF6A41}" dt="2021-04-27T03:05:50.396" v="1813" actId="478"/>
          <ac:picMkLst>
            <pc:docMk/>
            <pc:sldMk cId="1656584547" sldId="300"/>
            <ac:picMk id="11" creationId="{9BC3641C-1E6D-4014-8F44-A60DDD1F5D8A}"/>
          </ac:picMkLst>
        </pc:picChg>
      </pc:sldChg>
      <pc:sldChg chg="addSp delSp modSp add mod modClrScheme modAnim chgLayout">
        <pc:chgData name="Zuccarelli, Joseph N CDT 2021" userId="a5f6cd3a-9244-46d6-a392-7bd131f3a8b9" providerId="ADAL" clId="{841CE0F6-B75E-4F36-A7C4-7AC10FAF6A41}" dt="2021-04-28T15:24:33.858" v="2690" actId="1076"/>
        <pc:sldMkLst>
          <pc:docMk/>
          <pc:sldMk cId="3920051473" sldId="301"/>
        </pc:sldMkLst>
        <pc:spChg chg="add mod">
          <ac:chgData name="Zuccarelli, Joseph N CDT 2021" userId="a5f6cd3a-9244-46d6-a392-7bd131f3a8b9" providerId="ADAL" clId="{841CE0F6-B75E-4F36-A7C4-7AC10FAF6A41}" dt="2021-04-28T15:24:27.768" v="2688" actId="1076"/>
          <ac:spMkLst>
            <pc:docMk/>
            <pc:sldMk cId="3920051473" sldId="301"/>
            <ac:spMk id="2" creationId="{4F68890E-C84C-46EE-9768-F8851DFF18D9}"/>
          </ac:spMkLst>
        </pc:spChg>
        <pc:spChg chg="add mod">
          <ac:chgData name="Zuccarelli, Joseph N CDT 2021" userId="a5f6cd3a-9244-46d6-a392-7bd131f3a8b9" providerId="ADAL" clId="{841CE0F6-B75E-4F36-A7C4-7AC10FAF6A41}" dt="2021-04-28T15:24:19.221" v="2685" actId="14100"/>
          <ac:spMkLst>
            <pc:docMk/>
            <pc:sldMk cId="3920051473" sldId="301"/>
            <ac:spMk id="3" creationId="{224D6F73-CB69-4CBD-9BA6-BD2E1D615EAD}"/>
          </ac:spMkLst>
        </pc:spChg>
        <pc:spChg chg="add del mod">
          <ac:chgData name="Zuccarelli, Joseph N CDT 2021" userId="a5f6cd3a-9244-46d6-a392-7bd131f3a8b9" providerId="ADAL" clId="{841CE0F6-B75E-4F36-A7C4-7AC10FAF6A41}" dt="2021-03-31T04:24:35.633" v="146" actId="478"/>
          <ac:spMkLst>
            <pc:docMk/>
            <pc:sldMk cId="3920051473" sldId="301"/>
            <ac:spMk id="3" creationId="{AF843651-B303-488B-BF72-16252D508832}"/>
          </ac:spMkLst>
        </pc:spChg>
        <pc:spChg chg="mod">
          <ac:chgData name="Zuccarelli, Joseph N CDT 2021" userId="a5f6cd3a-9244-46d6-a392-7bd131f3a8b9" providerId="ADAL" clId="{841CE0F6-B75E-4F36-A7C4-7AC10FAF6A41}" dt="2021-04-27T03:08:56.481" v="1836" actId="2711"/>
          <ac:spMkLst>
            <pc:docMk/>
            <pc:sldMk cId="3920051473" sldId="301"/>
            <ac:spMk id="4" creationId="{00000000-0000-0000-0000-000000000000}"/>
          </ac:spMkLst>
        </pc:spChg>
        <pc:spChg chg="del">
          <ac:chgData name="Zuccarelli, Joseph N CDT 2021" userId="a5f6cd3a-9244-46d6-a392-7bd131f3a8b9" providerId="ADAL" clId="{841CE0F6-B75E-4F36-A7C4-7AC10FAF6A41}" dt="2021-04-26T18:50:39.046" v="1645" actId="478"/>
          <ac:spMkLst>
            <pc:docMk/>
            <pc:sldMk cId="3920051473" sldId="301"/>
            <ac:spMk id="5" creationId="{B423A37C-56A6-44CB-93A5-581F2FFB4A53}"/>
          </ac:spMkLst>
        </pc:spChg>
        <pc:spChg chg="del">
          <ac:chgData name="Zuccarelli, Joseph N CDT 2021" userId="a5f6cd3a-9244-46d6-a392-7bd131f3a8b9" providerId="ADAL" clId="{841CE0F6-B75E-4F36-A7C4-7AC10FAF6A41}" dt="2021-03-31T04:24:47.781" v="147"/>
          <ac:spMkLst>
            <pc:docMk/>
            <pc:sldMk cId="3920051473" sldId="301"/>
            <ac:spMk id="5" creationId="{F9F51384-243F-496D-BDFA-602E6A9B3CFF}"/>
          </ac:spMkLst>
        </pc:spChg>
        <pc:spChg chg="add mod">
          <ac:chgData name="Zuccarelli, Joseph N CDT 2021" userId="a5f6cd3a-9244-46d6-a392-7bd131f3a8b9" providerId="ADAL" clId="{841CE0F6-B75E-4F36-A7C4-7AC10FAF6A41}" dt="2021-04-28T15:24:33.858" v="2690" actId="1076"/>
          <ac:spMkLst>
            <pc:docMk/>
            <pc:sldMk cId="3920051473" sldId="301"/>
            <ac:spMk id="7" creationId="{F298E564-09BB-40DD-91CF-DE4F2A1E0B7B}"/>
          </ac:spMkLst>
        </pc:spChg>
        <pc:spChg chg="add del mod ord">
          <ac:chgData name="Zuccarelli, Joseph N CDT 2021" userId="a5f6cd3a-9244-46d6-a392-7bd131f3a8b9" providerId="ADAL" clId="{841CE0F6-B75E-4F36-A7C4-7AC10FAF6A41}" dt="2021-04-26T19:05:01.320" v="1652" actId="700"/>
          <ac:spMkLst>
            <pc:docMk/>
            <pc:sldMk cId="3920051473" sldId="301"/>
            <ac:spMk id="8" creationId="{094B1121-A301-4B3C-B937-79251FC2E4CD}"/>
          </ac:spMkLst>
        </pc:spChg>
        <pc:spChg chg="add del mod">
          <ac:chgData name="Zuccarelli, Joseph N CDT 2021" userId="a5f6cd3a-9244-46d6-a392-7bd131f3a8b9" providerId="ADAL" clId="{841CE0F6-B75E-4F36-A7C4-7AC10FAF6A41}" dt="2021-04-22T17:51:52.455" v="1562" actId="478"/>
          <ac:spMkLst>
            <pc:docMk/>
            <pc:sldMk cId="3920051473" sldId="301"/>
            <ac:spMk id="8" creationId="{FB8BB12B-039A-4C5B-B371-951E5FD3BB1B}"/>
          </ac:spMkLst>
        </pc:spChg>
        <pc:spChg chg="add mod">
          <ac:chgData name="Zuccarelli, Joseph N CDT 2021" userId="a5f6cd3a-9244-46d6-a392-7bd131f3a8b9" providerId="ADAL" clId="{841CE0F6-B75E-4F36-A7C4-7AC10FAF6A41}" dt="2021-04-28T15:24:31.152" v="2689" actId="1076"/>
          <ac:spMkLst>
            <pc:docMk/>
            <pc:sldMk cId="3920051473" sldId="301"/>
            <ac:spMk id="9" creationId="{3A346A4B-6E12-44B6-B65D-9F63E03627BD}"/>
          </ac:spMkLst>
        </pc:spChg>
        <pc:spChg chg="add mod">
          <ac:chgData name="Zuccarelli, Joseph N CDT 2021" userId="a5f6cd3a-9244-46d6-a392-7bd131f3a8b9" providerId="ADAL" clId="{841CE0F6-B75E-4F36-A7C4-7AC10FAF6A41}" dt="2021-04-28T15:24:12.825" v="2684" actId="14100"/>
          <ac:spMkLst>
            <pc:docMk/>
            <pc:sldMk cId="3920051473" sldId="301"/>
            <ac:spMk id="10" creationId="{221128DE-3FC9-4028-9086-1603AD99FAE3}"/>
          </ac:spMkLst>
        </pc:spChg>
        <pc:spChg chg="add mod">
          <ac:chgData name="Zuccarelli, Joseph N CDT 2021" userId="a5f6cd3a-9244-46d6-a392-7bd131f3a8b9" providerId="ADAL" clId="{841CE0F6-B75E-4F36-A7C4-7AC10FAF6A41}" dt="2021-04-28T15:24:00.054" v="2681" actId="14100"/>
          <ac:spMkLst>
            <pc:docMk/>
            <pc:sldMk cId="3920051473" sldId="301"/>
            <ac:spMk id="11" creationId="{952B35A6-337C-4597-B5E3-60B21DCAE187}"/>
          </ac:spMkLst>
        </pc:spChg>
        <pc:spChg chg="add mod">
          <ac:chgData name="Zuccarelli, Joseph N CDT 2021" userId="a5f6cd3a-9244-46d6-a392-7bd131f3a8b9" providerId="ADAL" clId="{841CE0F6-B75E-4F36-A7C4-7AC10FAF6A41}" dt="2021-04-26T18:50:41.497" v="1646"/>
          <ac:spMkLst>
            <pc:docMk/>
            <pc:sldMk cId="3920051473" sldId="301"/>
            <ac:spMk id="12" creationId="{A2D5B12A-F6E3-40AA-8EB5-689749FB0DC0}"/>
          </ac:spMkLst>
        </pc:spChg>
        <pc:spChg chg="add del mod ord">
          <ac:chgData name="Zuccarelli, Joseph N CDT 2021" userId="a5f6cd3a-9244-46d6-a392-7bd131f3a8b9" providerId="ADAL" clId="{841CE0F6-B75E-4F36-A7C4-7AC10FAF6A41}" dt="2021-04-26T19:05:01.320" v="1652" actId="700"/>
          <ac:spMkLst>
            <pc:docMk/>
            <pc:sldMk cId="3920051473" sldId="301"/>
            <ac:spMk id="13" creationId="{E27E0890-9DCB-4D7A-9D13-45B7B4B46AD0}"/>
          </ac:spMkLst>
        </pc:spChg>
        <pc:spChg chg="add mod">
          <ac:chgData name="Zuccarelli, Joseph N CDT 2021" userId="a5f6cd3a-9244-46d6-a392-7bd131f3a8b9" providerId="ADAL" clId="{841CE0F6-B75E-4F36-A7C4-7AC10FAF6A41}" dt="2021-04-28T15:23:51.355" v="2680" actId="1076"/>
          <ac:spMkLst>
            <pc:docMk/>
            <pc:sldMk cId="3920051473" sldId="301"/>
            <ac:spMk id="14" creationId="{F54CC81D-9499-45EB-AD0A-13FFF06EBBDA}"/>
          </ac:spMkLst>
        </pc:spChg>
        <pc:graphicFrameChg chg="add mod ord modGraphic">
          <ac:chgData name="Zuccarelli, Joseph N CDT 2021" userId="a5f6cd3a-9244-46d6-a392-7bd131f3a8b9" providerId="ADAL" clId="{841CE0F6-B75E-4F36-A7C4-7AC10FAF6A41}" dt="2021-04-28T15:24:04.736" v="2683" actId="1076"/>
          <ac:graphicFrameMkLst>
            <pc:docMk/>
            <pc:sldMk cId="3920051473" sldId="301"/>
            <ac:graphicFrameMk id="6" creationId="{E01E5FFD-827F-416B-99F2-5C9EA927E0F7}"/>
          </ac:graphicFrameMkLst>
        </pc:graphicFrameChg>
        <pc:picChg chg="del">
          <ac:chgData name="Zuccarelli, Joseph N CDT 2021" userId="a5f6cd3a-9244-46d6-a392-7bd131f3a8b9" providerId="ADAL" clId="{841CE0F6-B75E-4F36-A7C4-7AC10FAF6A41}" dt="2021-03-31T04:24:27.880" v="145" actId="478"/>
          <ac:picMkLst>
            <pc:docMk/>
            <pc:sldMk cId="3920051473" sldId="301"/>
            <ac:picMk id="11" creationId="{9BC3641C-1E6D-4014-8F44-A60DDD1F5D8A}"/>
          </ac:picMkLst>
        </pc:picChg>
      </pc:sldChg>
      <pc:sldChg chg="addSp delSp modSp add mod modAnim">
        <pc:chgData name="Zuccarelli, Joseph N CDT 2021" userId="a5f6cd3a-9244-46d6-a392-7bd131f3a8b9" providerId="ADAL" clId="{841CE0F6-B75E-4F36-A7C4-7AC10FAF6A41}" dt="2021-04-28T15:18:22.505" v="2658"/>
        <pc:sldMkLst>
          <pc:docMk/>
          <pc:sldMk cId="2275722922" sldId="302"/>
        </pc:sldMkLst>
        <pc:spChg chg="del">
          <ac:chgData name="Zuccarelli, Joseph N CDT 2021" userId="a5f6cd3a-9244-46d6-a392-7bd131f3a8b9" providerId="ADAL" clId="{841CE0F6-B75E-4F36-A7C4-7AC10FAF6A41}" dt="2021-04-26T19:31:30.156" v="1779" actId="478"/>
          <ac:spMkLst>
            <pc:docMk/>
            <pc:sldMk cId="2275722922" sldId="302"/>
            <ac:spMk id="2" creationId="{EDA21343-BEBF-449D-813F-531AC1CD995B}"/>
          </ac:spMkLst>
        </pc:spChg>
        <pc:spChg chg="add del mod">
          <ac:chgData name="Zuccarelli, Joseph N CDT 2021" userId="a5f6cd3a-9244-46d6-a392-7bd131f3a8b9" providerId="ADAL" clId="{841CE0F6-B75E-4F36-A7C4-7AC10FAF6A41}" dt="2021-03-31T04:37:13.534" v="212"/>
          <ac:spMkLst>
            <pc:docMk/>
            <pc:sldMk cId="2275722922" sldId="302"/>
            <ac:spMk id="3" creationId="{5FD4A4C1-1347-4B63-8082-D31A4A150006}"/>
          </ac:spMkLst>
        </pc:spChg>
        <pc:spChg chg="mod">
          <ac:chgData name="Zuccarelli, Joseph N CDT 2021" userId="a5f6cd3a-9244-46d6-a392-7bd131f3a8b9" providerId="ADAL" clId="{841CE0F6-B75E-4F36-A7C4-7AC10FAF6A41}" dt="2021-04-27T03:09:30.048" v="1839" actId="2711"/>
          <ac:spMkLst>
            <pc:docMk/>
            <pc:sldMk cId="2275722922" sldId="302"/>
            <ac:spMk id="4" creationId="{00000000-0000-0000-0000-000000000000}"/>
          </ac:spMkLst>
        </pc:spChg>
        <pc:spChg chg="del mod">
          <ac:chgData name="Zuccarelli, Joseph N CDT 2021" userId="a5f6cd3a-9244-46d6-a392-7bd131f3a8b9" providerId="ADAL" clId="{841CE0F6-B75E-4F36-A7C4-7AC10FAF6A41}" dt="2021-04-27T03:24:20.100" v="1938" actId="478"/>
          <ac:spMkLst>
            <pc:docMk/>
            <pc:sldMk cId="2275722922" sldId="302"/>
            <ac:spMk id="6" creationId="{BE913E80-8200-4532-BD36-52729A7132AC}"/>
          </ac:spMkLst>
        </pc:spChg>
        <pc:spChg chg="add del mod">
          <ac:chgData name="Zuccarelli, Joseph N CDT 2021" userId="a5f6cd3a-9244-46d6-a392-7bd131f3a8b9" providerId="ADAL" clId="{841CE0F6-B75E-4F36-A7C4-7AC10FAF6A41}" dt="2021-04-27T03:21:50.461" v="1880" actId="478"/>
          <ac:spMkLst>
            <pc:docMk/>
            <pc:sldMk cId="2275722922" sldId="302"/>
            <ac:spMk id="7" creationId="{B614AC58-6C9A-4C96-9BB9-1CC8379205A7}"/>
          </ac:spMkLst>
        </pc:spChg>
        <pc:spChg chg="add mod">
          <ac:chgData name="Zuccarelli, Joseph N CDT 2021" userId="a5f6cd3a-9244-46d6-a392-7bd131f3a8b9" providerId="ADAL" clId="{841CE0F6-B75E-4F36-A7C4-7AC10FAF6A41}" dt="2021-04-26T19:31:31.601" v="1780"/>
          <ac:spMkLst>
            <pc:docMk/>
            <pc:sldMk cId="2275722922" sldId="302"/>
            <ac:spMk id="8" creationId="{35CA08A9-7EC3-4242-805A-31FD9B386E91}"/>
          </ac:spMkLst>
        </pc:spChg>
        <pc:spChg chg="add mod">
          <ac:chgData name="Zuccarelli, Joseph N CDT 2021" userId="a5f6cd3a-9244-46d6-a392-7bd131f3a8b9" providerId="ADAL" clId="{841CE0F6-B75E-4F36-A7C4-7AC10FAF6A41}" dt="2021-04-28T14:28:29.890" v="2644" actId="114"/>
          <ac:spMkLst>
            <pc:docMk/>
            <pc:sldMk cId="2275722922" sldId="302"/>
            <ac:spMk id="9" creationId="{C19FC72F-3246-4422-9BDF-78C6648A4E61}"/>
          </ac:spMkLst>
        </pc:spChg>
        <pc:graphicFrameChg chg="add mod modGraphic">
          <ac:chgData name="Zuccarelli, Joseph N CDT 2021" userId="a5f6cd3a-9244-46d6-a392-7bd131f3a8b9" providerId="ADAL" clId="{841CE0F6-B75E-4F36-A7C4-7AC10FAF6A41}" dt="2021-04-28T14:28:46.717" v="2646" actId="14100"/>
          <ac:graphicFrameMkLst>
            <pc:docMk/>
            <pc:sldMk cId="2275722922" sldId="302"/>
            <ac:graphicFrameMk id="5" creationId="{64F3654A-7DAF-46FE-9881-18B9462B6C8C}"/>
          </ac:graphicFrameMkLst>
        </pc:graphicFrameChg>
        <pc:graphicFrameChg chg="del modGraphic">
          <ac:chgData name="Zuccarelli, Joseph N CDT 2021" userId="a5f6cd3a-9244-46d6-a392-7bd131f3a8b9" providerId="ADAL" clId="{841CE0F6-B75E-4F36-A7C4-7AC10FAF6A41}" dt="2021-03-31T04:32:14.624" v="191" actId="478"/>
          <ac:graphicFrameMkLst>
            <pc:docMk/>
            <pc:sldMk cId="2275722922" sldId="302"/>
            <ac:graphicFrameMk id="6" creationId="{E01E5FFD-827F-416B-99F2-5C9EA927E0F7}"/>
          </ac:graphicFrameMkLst>
        </pc:graphicFrameChg>
        <pc:picChg chg="add mod">
          <ac:chgData name="Zuccarelli, Joseph N CDT 2021" userId="a5f6cd3a-9244-46d6-a392-7bd131f3a8b9" providerId="ADAL" clId="{841CE0F6-B75E-4F36-A7C4-7AC10FAF6A41}" dt="2021-04-27T18:59:32.559" v="2333" actId="1076"/>
          <ac:picMkLst>
            <pc:docMk/>
            <pc:sldMk cId="2275722922" sldId="302"/>
            <ac:picMk id="3" creationId="{F77D1B17-66B1-4E4D-89CE-C8FBD62DA324}"/>
          </ac:picMkLst>
        </pc:picChg>
        <pc:picChg chg="add del mod">
          <ac:chgData name="Zuccarelli, Joseph N CDT 2021" userId="a5f6cd3a-9244-46d6-a392-7bd131f3a8b9" providerId="ADAL" clId="{841CE0F6-B75E-4F36-A7C4-7AC10FAF6A41}" dt="2021-04-15T03:05:19.838" v="1065" actId="478"/>
          <ac:picMkLst>
            <pc:docMk/>
            <pc:sldMk cId="2275722922" sldId="302"/>
            <ac:picMk id="9" creationId="{BCE30242-7AEC-4A64-AB26-351E1DDA1024}"/>
          </ac:picMkLst>
        </pc:picChg>
      </pc:sldChg>
      <pc:sldChg chg="addSp delSp modSp add del mod ord">
        <pc:chgData name="Zuccarelli, Joseph N CDT 2021" userId="a5f6cd3a-9244-46d6-a392-7bd131f3a8b9" providerId="ADAL" clId="{841CE0F6-B75E-4F36-A7C4-7AC10FAF6A41}" dt="2021-04-22T13:23:28.353" v="1238" actId="47"/>
        <pc:sldMkLst>
          <pc:docMk/>
          <pc:sldMk cId="1509043779" sldId="303"/>
        </pc:sldMkLst>
        <pc:spChg chg="add del mod">
          <ac:chgData name="Zuccarelli, Joseph N CDT 2021" userId="a5f6cd3a-9244-46d6-a392-7bd131f3a8b9" providerId="ADAL" clId="{841CE0F6-B75E-4F36-A7C4-7AC10FAF6A41}" dt="2021-03-31T04:32:27.527" v="193"/>
          <ac:spMkLst>
            <pc:docMk/>
            <pc:sldMk cId="1509043779" sldId="303"/>
            <ac:spMk id="3" creationId="{BF2E99E2-7EBA-4B94-9CAD-3304FF49A57E}"/>
          </ac:spMkLst>
        </pc:spChg>
        <pc:graphicFrameChg chg="add mod modGraphic">
          <ac:chgData name="Zuccarelli, Joseph N CDT 2021" userId="a5f6cd3a-9244-46d6-a392-7bd131f3a8b9" providerId="ADAL" clId="{841CE0F6-B75E-4F36-A7C4-7AC10FAF6A41}" dt="2021-04-15T03:05:57.158" v="1074" actId="14100"/>
          <ac:graphicFrameMkLst>
            <pc:docMk/>
            <pc:sldMk cId="1509043779" sldId="303"/>
            <ac:graphicFrameMk id="5" creationId="{327D0857-6135-4CDE-A08A-060C2B71B663}"/>
          </ac:graphicFrameMkLst>
        </pc:graphicFrameChg>
        <pc:graphicFrameChg chg="del">
          <ac:chgData name="Zuccarelli, Joseph N CDT 2021" userId="a5f6cd3a-9244-46d6-a392-7bd131f3a8b9" providerId="ADAL" clId="{841CE0F6-B75E-4F36-A7C4-7AC10FAF6A41}" dt="2021-03-31T04:32:18.385" v="192" actId="478"/>
          <ac:graphicFrameMkLst>
            <pc:docMk/>
            <pc:sldMk cId="1509043779" sldId="303"/>
            <ac:graphicFrameMk id="6" creationId="{E01E5FFD-827F-416B-99F2-5C9EA927E0F7}"/>
          </ac:graphicFrameMkLst>
        </pc:graphicFrameChg>
      </pc:sldChg>
      <pc:sldChg chg="modSp add del mod modAnim">
        <pc:chgData name="Zuccarelli, Joseph N CDT 2021" userId="a5f6cd3a-9244-46d6-a392-7bd131f3a8b9" providerId="ADAL" clId="{841CE0F6-B75E-4F36-A7C4-7AC10FAF6A41}" dt="2021-04-22T13:57:24.667" v="1315" actId="47"/>
        <pc:sldMkLst>
          <pc:docMk/>
          <pc:sldMk cId="562208154" sldId="304"/>
        </pc:sldMkLst>
        <pc:spChg chg="mod">
          <ac:chgData name="Zuccarelli, Joseph N CDT 2021" userId="a5f6cd3a-9244-46d6-a392-7bd131f3a8b9" providerId="ADAL" clId="{841CE0F6-B75E-4F36-A7C4-7AC10FAF6A41}" dt="2021-04-22T13:56:07.584" v="1287" actId="21"/>
          <ac:spMkLst>
            <pc:docMk/>
            <pc:sldMk cId="562208154" sldId="304"/>
            <ac:spMk id="5" creationId="{05101B79-5DA0-4325-A059-8B61E6C61E95}"/>
          </ac:spMkLst>
        </pc:spChg>
      </pc:sldChg>
      <pc:sldChg chg="addSp delSp modSp add del mod modShow">
        <pc:chgData name="Zuccarelli, Joseph N CDT 2021" userId="a5f6cd3a-9244-46d6-a392-7bd131f3a8b9" providerId="ADAL" clId="{841CE0F6-B75E-4F36-A7C4-7AC10FAF6A41}" dt="2021-04-22T17:52:06.882" v="1563" actId="47"/>
        <pc:sldMkLst>
          <pc:docMk/>
          <pc:sldMk cId="3783999652" sldId="305"/>
        </pc:sldMkLst>
        <pc:spChg chg="add del mod">
          <ac:chgData name="Zuccarelli, Joseph N CDT 2021" userId="a5f6cd3a-9244-46d6-a392-7bd131f3a8b9" providerId="ADAL" clId="{841CE0F6-B75E-4F36-A7C4-7AC10FAF6A41}" dt="2021-04-15T03:14:09.850" v="1112" actId="478"/>
          <ac:spMkLst>
            <pc:docMk/>
            <pc:sldMk cId="3783999652" sldId="305"/>
            <ac:spMk id="2" creationId="{4B33C9A8-E07B-408D-B5DD-E0A6F2117DA4}"/>
          </ac:spMkLst>
        </pc:spChg>
        <pc:spChg chg="add mod">
          <ac:chgData name="Zuccarelli, Joseph N CDT 2021" userId="a5f6cd3a-9244-46d6-a392-7bd131f3a8b9" providerId="ADAL" clId="{841CE0F6-B75E-4F36-A7C4-7AC10FAF6A41}" dt="2021-03-31T04:43:06.342" v="298" actId="478"/>
          <ac:spMkLst>
            <pc:docMk/>
            <pc:sldMk cId="3783999652" sldId="305"/>
            <ac:spMk id="3" creationId="{C62F705E-D54C-4E80-A46D-15B5C7383029}"/>
          </ac:spMkLst>
        </pc:spChg>
        <pc:spChg chg="add del mod">
          <ac:chgData name="Zuccarelli, Joseph N CDT 2021" userId="a5f6cd3a-9244-46d6-a392-7bd131f3a8b9" providerId="ADAL" clId="{841CE0F6-B75E-4F36-A7C4-7AC10FAF6A41}" dt="2021-04-15T03:14:14.915" v="1113" actId="931"/>
          <ac:spMkLst>
            <pc:docMk/>
            <pc:sldMk cId="3783999652" sldId="305"/>
            <ac:spMk id="4" creationId="{7BD22784-923D-4317-8D00-0B299E6DEBCE}"/>
          </ac:spMkLst>
        </pc:spChg>
        <pc:spChg chg="mod">
          <ac:chgData name="Zuccarelli, Joseph N CDT 2021" userId="a5f6cd3a-9244-46d6-a392-7bd131f3a8b9" providerId="ADAL" clId="{841CE0F6-B75E-4F36-A7C4-7AC10FAF6A41}" dt="2021-04-22T01:49:52.592" v="1197" actId="20577"/>
          <ac:spMkLst>
            <pc:docMk/>
            <pc:sldMk cId="3783999652" sldId="305"/>
            <ac:spMk id="10" creationId="{580E8710-56E8-4E4B-89ED-16AA103BF03D}"/>
          </ac:spMkLst>
        </pc:spChg>
        <pc:graphicFrameChg chg="del">
          <ac:chgData name="Zuccarelli, Joseph N CDT 2021" userId="a5f6cd3a-9244-46d6-a392-7bd131f3a8b9" providerId="ADAL" clId="{841CE0F6-B75E-4F36-A7C4-7AC10FAF6A41}" dt="2021-03-31T04:43:06.342" v="298" actId="478"/>
          <ac:graphicFrameMkLst>
            <pc:docMk/>
            <pc:sldMk cId="3783999652" sldId="305"/>
            <ac:graphicFrameMk id="5" creationId="{327D0857-6135-4CDE-A08A-060C2B71B663}"/>
          </ac:graphicFrameMkLst>
        </pc:graphicFrameChg>
        <pc:picChg chg="del">
          <ac:chgData name="Zuccarelli, Joseph N CDT 2021" userId="a5f6cd3a-9244-46d6-a392-7bd131f3a8b9" providerId="ADAL" clId="{841CE0F6-B75E-4F36-A7C4-7AC10FAF6A41}" dt="2021-04-15T03:14:07.261" v="1111" actId="478"/>
          <ac:picMkLst>
            <pc:docMk/>
            <pc:sldMk cId="3783999652" sldId="305"/>
            <ac:picMk id="5" creationId="{24520B71-E167-4ADE-8121-6C2A5C78131A}"/>
          </ac:picMkLst>
        </pc:picChg>
        <pc:picChg chg="add mod">
          <ac:chgData name="Zuccarelli, Joseph N CDT 2021" userId="a5f6cd3a-9244-46d6-a392-7bd131f3a8b9" providerId="ADAL" clId="{841CE0F6-B75E-4F36-A7C4-7AC10FAF6A41}" dt="2021-04-15T03:14:25.862" v="1117" actId="14100"/>
          <ac:picMkLst>
            <pc:docMk/>
            <pc:sldMk cId="3783999652" sldId="305"/>
            <ac:picMk id="7" creationId="{EFD4D33B-6DB6-4B9E-90AC-E9A4A70546A7}"/>
          </ac:picMkLst>
        </pc:picChg>
      </pc:sldChg>
      <pc:sldChg chg="addSp delSp modSp add mod modClrScheme modAnim chgLayout">
        <pc:chgData name="Zuccarelli, Joseph N CDT 2021" userId="a5f6cd3a-9244-46d6-a392-7bd131f3a8b9" providerId="ADAL" clId="{841CE0F6-B75E-4F36-A7C4-7AC10FAF6A41}" dt="2021-04-27T13:59:08.903" v="2074" actId="20577"/>
        <pc:sldMkLst>
          <pc:docMk/>
          <pc:sldMk cId="2635079990" sldId="306"/>
        </pc:sldMkLst>
        <pc:spChg chg="add del mod ord">
          <ac:chgData name="Zuccarelli, Joseph N CDT 2021" userId="a5f6cd3a-9244-46d6-a392-7bd131f3a8b9" providerId="ADAL" clId="{841CE0F6-B75E-4F36-A7C4-7AC10FAF6A41}" dt="2021-03-31T18:39:24.330" v="307" actId="478"/>
          <ac:spMkLst>
            <pc:docMk/>
            <pc:sldMk cId="2635079990" sldId="306"/>
            <ac:spMk id="2" creationId="{8317FFDC-D76A-4EDC-9B48-83D620ED902E}"/>
          </ac:spMkLst>
        </pc:spChg>
        <pc:spChg chg="add mod ord">
          <ac:chgData name="Zuccarelli, Joseph N CDT 2021" userId="a5f6cd3a-9244-46d6-a392-7bd131f3a8b9" providerId="ADAL" clId="{841CE0F6-B75E-4F36-A7C4-7AC10FAF6A41}" dt="2021-04-27T13:59:08.903" v="2074" actId="20577"/>
          <ac:spMkLst>
            <pc:docMk/>
            <pc:sldMk cId="2635079990" sldId="306"/>
            <ac:spMk id="3" creationId="{6868EB83-19A7-466E-875C-C2E52AB8999A}"/>
          </ac:spMkLst>
        </pc:spChg>
        <pc:spChg chg="mod">
          <ac:chgData name="Zuccarelli, Joseph N CDT 2021" userId="a5f6cd3a-9244-46d6-a392-7bd131f3a8b9" providerId="ADAL" clId="{841CE0F6-B75E-4F36-A7C4-7AC10FAF6A41}" dt="2021-04-27T03:08:10.232" v="1824" actId="2711"/>
          <ac:spMkLst>
            <pc:docMk/>
            <pc:sldMk cId="2635079990" sldId="306"/>
            <ac:spMk id="4" creationId="{00000000-0000-0000-0000-000000000000}"/>
          </ac:spMkLst>
        </pc:spChg>
        <pc:spChg chg="add del mod ord">
          <ac:chgData name="Zuccarelli, Joseph N CDT 2021" userId="a5f6cd3a-9244-46d6-a392-7bd131f3a8b9" providerId="ADAL" clId="{841CE0F6-B75E-4F36-A7C4-7AC10FAF6A41}" dt="2021-03-31T18:39:26.034" v="308" actId="478"/>
          <ac:spMkLst>
            <pc:docMk/>
            <pc:sldMk cId="2635079990" sldId="306"/>
            <ac:spMk id="5" creationId="{A4E460DD-27DD-4C4C-BD0A-DA31FAF4736B}"/>
          </ac:spMkLst>
        </pc:spChg>
        <pc:spChg chg="add mod">
          <ac:chgData name="Zuccarelli, Joseph N CDT 2021" userId="a5f6cd3a-9244-46d6-a392-7bd131f3a8b9" providerId="ADAL" clId="{841CE0F6-B75E-4F36-A7C4-7AC10FAF6A41}" dt="2021-04-26T02:30:51.012" v="1619"/>
          <ac:spMkLst>
            <pc:docMk/>
            <pc:sldMk cId="2635079990" sldId="306"/>
            <ac:spMk id="6" creationId="{BC7672EE-A1EA-4CF5-9B53-FE57F1949851}"/>
          </ac:spMkLst>
        </pc:spChg>
        <pc:spChg chg="del">
          <ac:chgData name="Zuccarelli, Joseph N CDT 2021" userId="a5f6cd3a-9244-46d6-a392-7bd131f3a8b9" providerId="ADAL" clId="{841CE0F6-B75E-4F36-A7C4-7AC10FAF6A41}" dt="2021-03-31T18:39:14.162" v="305" actId="478"/>
          <ac:spMkLst>
            <pc:docMk/>
            <pc:sldMk cId="2635079990" sldId="306"/>
            <ac:spMk id="9" creationId="{84A4B8D9-AA4B-4AEE-8AC1-5D8929663513}"/>
          </ac:spMkLst>
        </pc:spChg>
        <pc:graphicFrameChg chg="del">
          <ac:chgData name="Zuccarelli, Joseph N CDT 2021" userId="a5f6cd3a-9244-46d6-a392-7bd131f3a8b9" providerId="ADAL" clId="{841CE0F6-B75E-4F36-A7C4-7AC10FAF6A41}" dt="2021-03-31T18:39:10.956" v="304" actId="478"/>
          <ac:graphicFrameMkLst>
            <pc:docMk/>
            <pc:sldMk cId="2635079990" sldId="306"/>
            <ac:graphicFrameMk id="7" creationId="{D26A7ECF-4D8A-4AB7-99D1-000B00E697C3}"/>
          </ac:graphicFrameMkLst>
        </pc:graphicFrameChg>
      </pc:sldChg>
      <pc:sldChg chg="addSp delSp modSp add mod modAnim">
        <pc:chgData name="Zuccarelli, Joseph N CDT 2021" userId="a5f6cd3a-9244-46d6-a392-7bd131f3a8b9" providerId="ADAL" clId="{841CE0F6-B75E-4F36-A7C4-7AC10FAF6A41}" dt="2021-04-28T15:17:58.084" v="2655"/>
        <pc:sldMkLst>
          <pc:docMk/>
          <pc:sldMk cId="1310507644" sldId="307"/>
        </pc:sldMkLst>
        <pc:spChg chg="mod">
          <ac:chgData name="Zuccarelli, Joseph N CDT 2021" userId="a5f6cd3a-9244-46d6-a392-7bd131f3a8b9" providerId="ADAL" clId="{841CE0F6-B75E-4F36-A7C4-7AC10FAF6A41}" dt="2021-04-27T03:08:47.266" v="1835" actId="2711"/>
          <ac:spMkLst>
            <pc:docMk/>
            <pc:sldMk cId="1310507644" sldId="307"/>
            <ac:spMk id="4" creationId="{00000000-0000-0000-0000-000000000000}"/>
          </ac:spMkLst>
        </pc:spChg>
        <pc:spChg chg="del">
          <ac:chgData name="Zuccarelli, Joseph N CDT 2021" userId="a5f6cd3a-9244-46d6-a392-7bd131f3a8b9" providerId="ADAL" clId="{841CE0F6-B75E-4F36-A7C4-7AC10FAF6A41}" dt="2021-04-26T12:47:54.717" v="1642" actId="478"/>
          <ac:spMkLst>
            <pc:docMk/>
            <pc:sldMk cId="1310507644" sldId="307"/>
            <ac:spMk id="5" creationId="{FE686FE3-F333-4288-B2AC-462EF77DC124}"/>
          </ac:spMkLst>
        </pc:spChg>
        <pc:spChg chg="add mod">
          <ac:chgData name="Zuccarelli, Joseph N CDT 2021" userId="a5f6cd3a-9244-46d6-a392-7bd131f3a8b9" providerId="ADAL" clId="{841CE0F6-B75E-4F36-A7C4-7AC10FAF6A41}" dt="2021-04-26T12:48:02.778" v="1644" actId="14100"/>
          <ac:spMkLst>
            <pc:docMk/>
            <pc:sldMk cId="1310507644" sldId="307"/>
            <ac:spMk id="22" creationId="{65355F42-5018-4DEA-9D9E-47CAAAA223B5}"/>
          </ac:spMkLst>
        </pc:spChg>
        <pc:spChg chg="mod">
          <ac:chgData name="Zuccarelli, Joseph N CDT 2021" userId="a5f6cd3a-9244-46d6-a392-7bd131f3a8b9" providerId="ADAL" clId="{841CE0F6-B75E-4F36-A7C4-7AC10FAF6A41}" dt="2021-04-22T01:49:42.047" v="1194" actId="20577"/>
          <ac:spMkLst>
            <pc:docMk/>
            <pc:sldMk cId="1310507644" sldId="307"/>
            <ac:spMk id="28" creationId="{A22A2F36-F4EE-4979-AF81-2B8403C8B756}"/>
          </ac:spMkLst>
        </pc:spChg>
        <pc:picChg chg="del">
          <ac:chgData name="Zuccarelli, Joseph N CDT 2021" userId="a5f6cd3a-9244-46d6-a392-7bd131f3a8b9" providerId="ADAL" clId="{841CE0F6-B75E-4F36-A7C4-7AC10FAF6A41}" dt="2021-04-07T02:41:03.419" v="763" actId="478"/>
          <ac:picMkLst>
            <pc:docMk/>
            <pc:sldMk cId="1310507644" sldId="307"/>
            <ac:picMk id="5" creationId="{BD00C117-BCCF-4814-A585-06DA83A9D542}"/>
          </ac:picMkLst>
        </pc:picChg>
      </pc:sldChg>
      <pc:sldChg chg="addSp delSp modSp mod modAnim">
        <pc:chgData name="Zuccarelli, Joseph N CDT 2021" userId="a5f6cd3a-9244-46d6-a392-7bd131f3a8b9" providerId="ADAL" clId="{841CE0F6-B75E-4F36-A7C4-7AC10FAF6A41}" dt="2021-04-27T03:09:42.614" v="1841" actId="2711"/>
        <pc:sldMkLst>
          <pc:docMk/>
          <pc:sldMk cId="795193695" sldId="308"/>
        </pc:sldMkLst>
        <pc:spChg chg="del">
          <ac:chgData name="Zuccarelli, Joseph N CDT 2021" userId="a5f6cd3a-9244-46d6-a392-7bd131f3a8b9" providerId="ADAL" clId="{841CE0F6-B75E-4F36-A7C4-7AC10FAF6A41}" dt="2021-04-27T01:57:03.144" v="1783" actId="478"/>
          <ac:spMkLst>
            <pc:docMk/>
            <pc:sldMk cId="795193695" sldId="308"/>
            <ac:spMk id="2" creationId="{71DE055D-3CC7-4EB5-9F80-91ED1D89908B}"/>
          </ac:spMkLst>
        </pc:spChg>
        <pc:spChg chg="mod">
          <ac:chgData name="Zuccarelli, Joseph N CDT 2021" userId="a5f6cd3a-9244-46d6-a392-7bd131f3a8b9" providerId="ADAL" clId="{841CE0F6-B75E-4F36-A7C4-7AC10FAF6A41}" dt="2021-04-27T03:09:42.614" v="1841" actId="2711"/>
          <ac:spMkLst>
            <pc:docMk/>
            <pc:sldMk cId="795193695" sldId="308"/>
            <ac:spMk id="4" creationId="{00000000-0000-0000-0000-000000000000}"/>
          </ac:spMkLst>
        </pc:spChg>
        <pc:spChg chg="mod">
          <ac:chgData name="Zuccarelli, Joseph N CDT 2021" userId="a5f6cd3a-9244-46d6-a392-7bd131f3a8b9" providerId="ADAL" clId="{841CE0F6-B75E-4F36-A7C4-7AC10FAF6A41}" dt="2021-04-27T02:02:57.498" v="1812" actId="20577"/>
          <ac:spMkLst>
            <pc:docMk/>
            <pc:sldMk cId="795193695" sldId="308"/>
            <ac:spMk id="5" creationId="{05101B79-5DA0-4325-A059-8B61E6C61E95}"/>
          </ac:spMkLst>
        </pc:spChg>
        <pc:spChg chg="add mod">
          <ac:chgData name="Zuccarelli, Joseph N CDT 2021" userId="a5f6cd3a-9244-46d6-a392-7bd131f3a8b9" providerId="ADAL" clId="{841CE0F6-B75E-4F36-A7C4-7AC10FAF6A41}" dt="2021-04-27T01:57:05.212" v="1784"/>
          <ac:spMkLst>
            <pc:docMk/>
            <pc:sldMk cId="795193695" sldId="308"/>
            <ac:spMk id="6" creationId="{F4B9CCAC-D003-49E1-A058-6CECF401EF3F}"/>
          </ac:spMkLst>
        </pc:spChg>
      </pc:sldChg>
      <pc:sldChg chg="addSp delSp modSp mod modAnim">
        <pc:chgData name="Zuccarelli, Joseph N CDT 2021" userId="a5f6cd3a-9244-46d6-a392-7bd131f3a8b9" providerId="ADAL" clId="{841CE0F6-B75E-4F36-A7C4-7AC10FAF6A41}" dt="2021-04-28T15:17:30.774" v="2649"/>
        <pc:sldMkLst>
          <pc:docMk/>
          <pc:sldMk cId="4001193498" sldId="309"/>
        </pc:sldMkLst>
        <pc:spChg chg="del">
          <ac:chgData name="Zuccarelli, Joseph N CDT 2021" userId="a5f6cd3a-9244-46d6-a392-7bd131f3a8b9" providerId="ADAL" clId="{841CE0F6-B75E-4F36-A7C4-7AC10FAF6A41}" dt="2021-04-26T19:16:33.512" v="1777" actId="478"/>
          <ac:spMkLst>
            <pc:docMk/>
            <pc:sldMk cId="4001193498" sldId="309"/>
            <ac:spMk id="2" creationId="{6F3AA4FE-53A8-40FC-BFEA-40FDFE495131}"/>
          </ac:spMkLst>
        </pc:spChg>
        <pc:spChg chg="del">
          <ac:chgData name="Zuccarelli, Joseph N CDT 2021" userId="a5f6cd3a-9244-46d6-a392-7bd131f3a8b9" providerId="ADAL" clId="{841CE0F6-B75E-4F36-A7C4-7AC10FAF6A41}" dt="2021-04-27T03:23:43.728" v="1896" actId="478"/>
          <ac:spMkLst>
            <pc:docMk/>
            <pc:sldMk cId="4001193498" sldId="309"/>
            <ac:spMk id="3" creationId="{BE923247-35CA-480D-A3C6-5B034720A54C}"/>
          </ac:spMkLst>
        </pc:spChg>
        <pc:spChg chg="mod">
          <ac:chgData name="Zuccarelli, Joseph N CDT 2021" userId="a5f6cd3a-9244-46d6-a392-7bd131f3a8b9" providerId="ADAL" clId="{841CE0F6-B75E-4F36-A7C4-7AC10FAF6A41}" dt="2021-04-27T03:09:11.307" v="1838" actId="2711"/>
          <ac:spMkLst>
            <pc:docMk/>
            <pc:sldMk cId="4001193498" sldId="309"/>
            <ac:spMk id="4" creationId="{00000000-0000-0000-0000-000000000000}"/>
          </ac:spMkLst>
        </pc:spChg>
        <pc:spChg chg="add mod">
          <ac:chgData name="Zuccarelli, Joseph N CDT 2021" userId="a5f6cd3a-9244-46d6-a392-7bd131f3a8b9" providerId="ADAL" clId="{841CE0F6-B75E-4F36-A7C4-7AC10FAF6A41}" dt="2021-04-26T19:16:40.657" v="1778"/>
          <ac:spMkLst>
            <pc:docMk/>
            <pc:sldMk cId="4001193498" sldId="309"/>
            <ac:spMk id="5" creationId="{DFBEB6DB-EDD7-4859-AE87-8C52006D6CAE}"/>
          </ac:spMkLst>
        </pc:spChg>
        <pc:spChg chg="add del mod">
          <ac:chgData name="Zuccarelli, Joseph N CDT 2021" userId="a5f6cd3a-9244-46d6-a392-7bd131f3a8b9" providerId="ADAL" clId="{841CE0F6-B75E-4F36-A7C4-7AC10FAF6A41}" dt="2021-04-27T03:24:09.350" v="1936" actId="478"/>
          <ac:spMkLst>
            <pc:docMk/>
            <pc:sldMk cId="4001193498" sldId="309"/>
            <ac:spMk id="7" creationId="{7AF7CAD3-F013-4331-BEC6-54AC2A65BCFD}"/>
          </ac:spMkLst>
        </pc:spChg>
        <pc:spChg chg="add mod">
          <ac:chgData name="Zuccarelli, Joseph N CDT 2021" userId="a5f6cd3a-9244-46d6-a392-7bd131f3a8b9" providerId="ADAL" clId="{841CE0F6-B75E-4F36-A7C4-7AC10FAF6A41}" dt="2021-04-27T18:51:14.632" v="2244" actId="1076"/>
          <ac:spMkLst>
            <pc:docMk/>
            <pc:sldMk cId="4001193498" sldId="309"/>
            <ac:spMk id="8" creationId="{542F8DA1-23E4-4805-9D89-3309012D4F98}"/>
          </ac:spMkLst>
        </pc:spChg>
        <pc:spChg chg="add mod">
          <ac:chgData name="Zuccarelli, Joseph N CDT 2021" userId="a5f6cd3a-9244-46d6-a392-7bd131f3a8b9" providerId="ADAL" clId="{841CE0F6-B75E-4F36-A7C4-7AC10FAF6A41}" dt="2021-04-28T11:45:21.395" v="2552" actId="14100"/>
          <ac:spMkLst>
            <pc:docMk/>
            <pc:sldMk cId="4001193498" sldId="309"/>
            <ac:spMk id="12" creationId="{C8CC7FC6-0F89-4CD3-A4D4-4C388CB14DE1}"/>
          </ac:spMkLst>
        </pc:sp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10" creationId="{D6A2A4E6-DA48-4D67-BDAB-1FAC3E4AD65A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12" creationId="{67E040E4-D71C-4E29-BBBA-2BA8360C40C4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14" creationId="{8B90D425-17A8-4DF8-99A3-A2F4447C3C40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16" creationId="{0C63B774-13DA-442D-B4A5-A7FA121CB354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18" creationId="{39B94E22-9E23-4C77-A378-6B523E30E1EB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20" creationId="{F26F7061-88EB-4D57-8FDB-8513CC90D3E6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22" creationId="{F61E2898-2D1F-4AAB-B208-35A30AB36D8A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24" creationId="{F946CFE3-E960-4C99-9A7C-830D8AA03989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26" creationId="{2C01FE71-B956-4BC8-BBDC-F650F4DA0543}"/>
          </ac:picMkLst>
        </pc:picChg>
        <pc:picChg chg="add del mod">
          <ac:chgData name="Zuccarelli, Joseph N CDT 2021" userId="a5f6cd3a-9244-46d6-a392-7bd131f3a8b9" providerId="ADAL" clId="{841CE0F6-B75E-4F36-A7C4-7AC10FAF6A41}" dt="2021-04-27T18:47:51.863" v="2195" actId="478"/>
          <ac:picMkLst>
            <pc:docMk/>
            <pc:sldMk cId="4001193498" sldId="309"/>
            <ac:picMk id="28" creationId="{E14FEFB4-5318-400C-A405-44C505F2BAE9}"/>
          </ac:picMkLst>
        </pc:picChg>
        <pc:picChg chg="add mod">
          <ac:chgData name="Zuccarelli, Joseph N CDT 2021" userId="a5f6cd3a-9244-46d6-a392-7bd131f3a8b9" providerId="ADAL" clId="{841CE0F6-B75E-4F36-A7C4-7AC10FAF6A41}" dt="2021-04-27T18:59:07.847" v="2332" actId="1076"/>
          <ac:picMkLst>
            <pc:docMk/>
            <pc:sldMk cId="4001193498" sldId="309"/>
            <ac:picMk id="30" creationId="{4499956F-E6FD-486A-8D09-77B6656930E2}"/>
          </ac:picMkLst>
        </pc:picChg>
        <pc:picChg chg="add mod">
          <ac:chgData name="Zuccarelli, Joseph N CDT 2021" userId="a5f6cd3a-9244-46d6-a392-7bd131f3a8b9" providerId="ADAL" clId="{841CE0F6-B75E-4F36-A7C4-7AC10FAF6A41}" dt="2021-04-27T18:58:24.251" v="2328" actId="1076"/>
          <ac:picMkLst>
            <pc:docMk/>
            <pc:sldMk cId="4001193498" sldId="309"/>
            <ac:picMk id="32" creationId="{E95B7635-586B-40BE-95FF-77928585A7F1}"/>
          </ac:picMkLst>
        </pc:picChg>
        <pc:picChg chg="add del mod">
          <ac:chgData name="Zuccarelli, Joseph N CDT 2021" userId="a5f6cd3a-9244-46d6-a392-7bd131f3a8b9" providerId="ADAL" clId="{841CE0F6-B75E-4F36-A7C4-7AC10FAF6A41}" dt="2021-04-27T18:51:55.067" v="2245" actId="478"/>
          <ac:picMkLst>
            <pc:docMk/>
            <pc:sldMk cId="4001193498" sldId="309"/>
            <ac:picMk id="34" creationId="{DE81490D-E433-458D-B249-6E28991CA7CE}"/>
          </ac:picMkLst>
        </pc:picChg>
        <pc:picChg chg="add mod">
          <ac:chgData name="Zuccarelli, Joseph N CDT 2021" userId="a5f6cd3a-9244-46d6-a392-7bd131f3a8b9" providerId="ADAL" clId="{841CE0F6-B75E-4F36-A7C4-7AC10FAF6A41}" dt="2021-04-27T18:58:38.158" v="2329" actId="1076"/>
          <ac:picMkLst>
            <pc:docMk/>
            <pc:sldMk cId="4001193498" sldId="309"/>
            <ac:picMk id="36" creationId="{4E943B8B-A342-418A-B810-F7B5C8F9C519}"/>
          </ac:picMkLst>
        </pc:picChg>
        <pc:picChg chg="add mod">
          <ac:chgData name="Zuccarelli, Joseph N CDT 2021" userId="a5f6cd3a-9244-46d6-a392-7bd131f3a8b9" providerId="ADAL" clId="{841CE0F6-B75E-4F36-A7C4-7AC10FAF6A41}" dt="2021-04-27T18:52:04.644" v="2247" actId="1076"/>
          <ac:picMkLst>
            <pc:docMk/>
            <pc:sldMk cId="4001193498" sldId="309"/>
            <ac:picMk id="38" creationId="{F4102575-D874-4EC3-9C04-D0CC02C26196}"/>
          </ac:picMkLst>
        </pc:picChg>
        <pc:picChg chg="add mod">
          <ac:chgData name="Zuccarelli, Joseph N CDT 2021" userId="a5f6cd3a-9244-46d6-a392-7bd131f3a8b9" providerId="ADAL" clId="{841CE0F6-B75E-4F36-A7C4-7AC10FAF6A41}" dt="2021-04-27T18:52:10.661" v="2248" actId="1076"/>
          <ac:picMkLst>
            <pc:docMk/>
            <pc:sldMk cId="4001193498" sldId="309"/>
            <ac:picMk id="40" creationId="{94779580-D41E-4E1A-931D-82D921BC9E14}"/>
          </ac:picMkLst>
        </pc:picChg>
        <pc:picChg chg="add mod">
          <ac:chgData name="Zuccarelli, Joseph N CDT 2021" userId="a5f6cd3a-9244-46d6-a392-7bd131f3a8b9" providerId="ADAL" clId="{841CE0F6-B75E-4F36-A7C4-7AC10FAF6A41}" dt="2021-04-27T18:58:47.874" v="2330" actId="1076"/>
          <ac:picMkLst>
            <pc:docMk/>
            <pc:sldMk cId="4001193498" sldId="309"/>
            <ac:picMk id="42" creationId="{37CBB0DB-BEF5-44E7-B690-AAF52719D00D}"/>
          </ac:picMkLst>
        </pc:picChg>
        <pc:picChg chg="add mod">
          <ac:chgData name="Zuccarelli, Joseph N CDT 2021" userId="a5f6cd3a-9244-46d6-a392-7bd131f3a8b9" providerId="ADAL" clId="{841CE0F6-B75E-4F36-A7C4-7AC10FAF6A41}" dt="2021-04-27T18:53:04.321" v="2261" actId="14100"/>
          <ac:picMkLst>
            <pc:docMk/>
            <pc:sldMk cId="4001193498" sldId="309"/>
            <ac:picMk id="44" creationId="{80EEC562-BD90-4828-8ADC-9FDBBAB3E6A6}"/>
          </ac:picMkLst>
        </pc:picChg>
      </pc:sldChg>
      <pc:sldChg chg="new del">
        <pc:chgData name="Zuccarelli, Joseph N CDT 2021" userId="a5f6cd3a-9244-46d6-a392-7bd131f3a8b9" providerId="ADAL" clId="{841CE0F6-B75E-4F36-A7C4-7AC10FAF6A41}" dt="2021-04-28T03:58:29.116" v="2429" actId="680"/>
        <pc:sldMkLst>
          <pc:docMk/>
          <pc:sldMk cId="272892187" sldId="310"/>
        </pc:sldMkLst>
      </pc:sldChg>
      <pc:sldMasterChg chg="modSldLayout">
        <pc:chgData name="Zuccarelli, Joseph N CDT 2021" userId="a5f6cd3a-9244-46d6-a392-7bd131f3a8b9" providerId="ADAL" clId="{841CE0F6-B75E-4F36-A7C4-7AC10FAF6A41}" dt="2021-04-26T00:49:59.349" v="1564" actId="1076"/>
        <pc:sldMasterMkLst>
          <pc:docMk/>
          <pc:sldMasterMk cId="0" sldId="2147483648"/>
        </pc:sldMasterMkLst>
        <pc:sldLayoutChg chg="modSp mod">
          <pc:chgData name="Zuccarelli, Joseph N CDT 2021" userId="a5f6cd3a-9244-46d6-a392-7bd131f3a8b9" providerId="ADAL" clId="{841CE0F6-B75E-4F36-A7C4-7AC10FAF6A41}" dt="2021-04-26T00:49:59.349" v="1564" actId="1076"/>
          <pc:sldLayoutMkLst>
            <pc:docMk/>
            <pc:sldMasterMk cId="0" sldId="2147483648"/>
            <pc:sldLayoutMk cId="0" sldId="2147483652"/>
          </pc:sldLayoutMkLst>
          <pc:spChg chg="mod">
            <ac:chgData name="Zuccarelli, Joseph N CDT 2021" userId="a5f6cd3a-9244-46d6-a392-7bd131f3a8b9" providerId="ADAL" clId="{841CE0F6-B75E-4F36-A7C4-7AC10FAF6A41}" dt="2021-04-26T00:49:59.349" v="1564" actId="1076"/>
            <ac:spMkLst>
              <pc:docMk/>
              <pc:sldMasterMk cId="0" sldId="2147483648"/>
              <pc:sldLayoutMk cId="0" sldId="2147483652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4E56E4-2349-4EEA-940D-C13F84BE61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F087F-FD73-43B6-AD25-46B9AC245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588BE-B6FF-4BF1-A653-22B19482FB1B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7FAA7-4575-44B4-99A8-E1E852B550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90F60-BCE6-4C67-9B27-B64A59C17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D567-1228-45FB-AE2A-CB51210358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99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34FD-6A53-48E3-AF5B-AB4BA6F79A1B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56B4-7A37-49CC-A924-4A7BBD77E3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639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09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1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4A0-0BEE-4095-9DFF-770A15B80C7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E6CB-D147-452A-81B1-D8FE70591FC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CE07-1808-4898-A828-C84B4AFE512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8A67-25D2-44BD-BA63-95764455CE5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7B8F-DADD-45FF-A4E3-D71C6DD3FFC2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1938-B314-4281-8681-75513AB1261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C0D0-52E9-4377-AB79-70E512E3746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1137-8208-4230-AFDA-9BE072CB161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061F-46ED-47AA-9538-39426E50B76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2175-2FB8-4E52-B4CE-071EA56DDC6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7C57-C13E-491B-978D-5EC88220624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1DA4-6D8A-423B-961D-D58E429A52D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D-Math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20000" y="5791200"/>
            <a:ext cx="1295400" cy="884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US" dirty="0"/>
              <a:t>Measuring the Effect of Writing Center Visits on Performance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CDT Joseph Zuccarelli</a:t>
            </a:r>
          </a:p>
          <a:p>
            <a:endParaRPr lang="en-US" dirty="0"/>
          </a:p>
          <a:p>
            <a:r>
              <a:rPr lang="en-US" dirty="0"/>
              <a:t>Advisors: </a:t>
            </a:r>
          </a:p>
          <a:p>
            <a:r>
              <a:rPr lang="en-US" dirty="0"/>
              <a:t>LTC Kevin Cummiskey, LTC Andrew Lee, Dr. Colleen Eils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2A2F36-F4EE-4979-AF81-2B8403C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56" y="1493668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Binary v. Multi-Level  Treatments</a:t>
            </a:r>
          </a:p>
          <a:p>
            <a:pPr lvl="1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Probability of attending once vs. never</a:t>
            </a:r>
          </a:p>
          <a:p>
            <a:pPr lvl="1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Probability of attending multiple times vs. never</a:t>
            </a:r>
          </a:p>
          <a:p>
            <a:pPr lvl="1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Model 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Probability of attending multiple times vs. once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8469007-1B7D-4979-ABF1-FB731F898B53}"/>
              </a:ext>
            </a:extLst>
          </p:cNvPr>
          <p:cNvSpPr/>
          <p:nvPr/>
        </p:nvSpPr>
        <p:spPr>
          <a:xfrm>
            <a:off x="5243004" y="2202233"/>
            <a:ext cx="2564167" cy="29113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8B145-8CF1-4492-9F82-CDADD9998DF7}"/>
              </a:ext>
            </a:extLst>
          </p:cNvPr>
          <p:cNvSpPr txBox="1"/>
          <p:nvPr/>
        </p:nvSpPr>
        <p:spPr>
          <a:xfrm>
            <a:off x="6152594" y="1622966"/>
            <a:ext cx="7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948-6726-4B4A-9544-77AD7CFD754A}"/>
              </a:ext>
            </a:extLst>
          </p:cNvPr>
          <p:cNvSpPr txBox="1"/>
          <p:nvPr/>
        </p:nvSpPr>
        <p:spPr>
          <a:xfrm>
            <a:off x="4637842" y="5408708"/>
            <a:ext cx="8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1DE33-A332-4ACF-BF7A-3672D9C654D4}"/>
              </a:ext>
            </a:extLst>
          </p:cNvPr>
          <p:cNvSpPr txBox="1"/>
          <p:nvPr/>
        </p:nvSpPr>
        <p:spPr>
          <a:xfrm>
            <a:off x="7429867" y="5408708"/>
            <a:ext cx="16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Visits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EFFCE-2A12-4965-BE5E-5764871DE4AD}"/>
              </a:ext>
            </a:extLst>
          </p:cNvPr>
          <p:cNvCxnSpPr>
            <a:cxnSpLocks/>
          </p:cNvCxnSpPr>
          <p:nvPr/>
        </p:nvCxnSpPr>
        <p:spPr>
          <a:xfrm>
            <a:off x="5243002" y="5110866"/>
            <a:ext cx="2" cy="14616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DD8CB-7207-47FD-B8B6-7DF408BA1507}"/>
              </a:ext>
            </a:extLst>
          </p:cNvPr>
          <p:cNvCxnSpPr>
            <a:cxnSpLocks/>
          </p:cNvCxnSpPr>
          <p:nvPr/>
        </p:nvCxnSpPr>
        <p:spPr>
          <a:xfrm>
            <a:off x="6372688" y="2112886"/>
            <a:ext cx="133165" cy="8877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81F5EE-450A-4063-B298-0BA96EFCD5EB}"/>
              </a:ext>
            </a:extLst>
          </p:cNvPr>
          <p:cNvCxnSpPr>
            <a:cxnSpLocks/>
          </p:cNvCxnSpPr>
          <p:nvPr/>
        </p:nvCxnSpPr>
        <p:spPr>
          <a:xfrm>
            <a:off x="5134251" y="5024762"/>
            <a:ext cx="133165" cy="8877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7C866D-1C71-42EC-B786-E79B23C36819}"/>
              </a:ext>
            </a:extLst>
          </p:cNvPr>
          <p:cNvCxnSpPr>
            <a:cxnSpLocks/>
          </p:cNvCxnSpPr>
          <p:nvPr/>
        </p:nvCxnSpPr>
        <p:spPr>
          <a:xfrm flipV="1">
            <a:off x="6544325" y="2112886"/>
            <a:ext cx="154617" cy="8877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86D84E-ECBE-4CA4-BE37-6199F9364350}"/>
              </a:ext>
            </a:extLst>
          </p:cNvPr>
          <p:cNvCxnSpPr>
            <a:cxnSpLocks/>
          </p:cNvCxnSpPr>
          <p:nvPr/>
        </p:nvCxnSpPr>
        <p:spPr>
          <a:xfrm flipV="1">
            <a:off x="7796813" y="5022090"/>
            <a:ext cx="154617" cy="8877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8EF97D-C098-4239-A2B1-1D8D236DFCBD}"/>
              </a:ext>
            </a:extLst>
          </p:cNvPr>
          <p:cNvCxnSpPr>
            <a:cxnSpLocks/>
          </p:cNvCxnSpPr>
          <p:nvPr/>
        </p:nvCxnSpPr>
        <p:spPr>
          <a:xfrm>
            <a:off x="7796811" y="5110866"/>
            <a:ext cx="2" cy="14616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42BF30-2FC3-4188-AA66-3C82F60F4D52}"/>
              </a:ext>
            </a:extLst>
          </p:cNvPr>
          <p:cNvSpPr txBox="1"/>
          <p:nvPr/>
        </p:nvSpPr>
        <p:spPr>
          <a:xfrm rot="17668237">
            <a:off x="4812525" y="3185115"/>
            <a:ext cx="95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BBCDD-CB0E-4167-AFBD-3C22758A61AC}"/>
              </a:ext>
            </a:extLst>
          </p:cNvPr>
          <p:cNvSpPr txBox="1"/>
          <p:nvPr/>
        </p:nvSpPr>
        <p:spPr>
          <a:xfrm>
            <a:off x="5971341" y="5410156"/>
            <a:ext cx="935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E78E12-7848-4A1E-8BCB-0191927E1A62}"/>
              </a:ext>
            </a:extLst>
          </p:cNvPr>
          <p:cNvSpPr txBox="1"/>
          <p:nvPr/>
        </p:nvSpPr>
        <p:spPr>
          <a:xfrm rot="3925162">
            <a:off x="7378234" y="3337932"/>
            <a:ext cx="99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Model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C7D4E6-6EFD-4624-8B2A-8DDADCA59B23}"/>
              </a:ext>
            </a:extLst>
          </p:cNvPr>
          <p:cNvSpPr txBox="1"/>
          <p:nvPr/>
        </p:nvSpPr>
        <p:spPr>
          <a:xfrm rot="17668237">
            <a:off x="5099908" y="3398323"/>
            <a:ext cx="140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Propensity Score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7F818-F55B-473B-B2ED-9F5DC78E0DBE}"/>
              </a:ext>
            </a:extLst>
          </p:cNvPr>
          <p:cNvSpPr txBox="1"/>
          <p:nvPr/>
        </p:nvSpPr>
        <p:spPr>
          <a:xfrm rot="4023672">
            <a:off x="6619918" y="3553763"/>
            <a:ext cx="140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Propensity 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5DBE85-9FBC-44E7-8536-8618568C5BB4}"/>
              </a:ext>
            </a:extLst>
          </p:cNvPr>
          <p:cNvSpPr txBox="1"/>
          <p:nvPr/>
        </p:nvSpPr>
        <p:spPr>
          <a:xfrm>
            <a:off x="5851764" y="5115151"/>
            <a:ext cx="140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Propensity Score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5355F42-5018-4DEA-9D9E-47CAAAA223B5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24" grpId="0"/>
      <p:bldP spid="25" grpId="0"/>
      <p:bldP spid="26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1E5FFD-827F-416B-99F2-5C9EA927E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789959"/>
              </p:ext>
            </p:extLst>
          </p:nvPr>
        </p:nvGraphicFramePr>
        <p:xfrm>
          <a:off x="423910" y="1261154"/>
          <a:ext cx="8229597" cy="3909568"/>
        </p:xfrm>
        <a:graphic>
          <a:graphicData uri="http://schemas.openxmlformats.org/drawingml/2006/table">
            <a:tbl>
              <a:tblPr firstRow="1" lastRow="1" bandRow="1">
                <a:tableStyleId>{E8034E78-7F5D-4C2E-B375-FC64B27BC917}</a:tableStyleId>
              </a:tblPr>
              <a:tblGrid>
                <a:gridCol w="2196402">
                  <a:extLst>
                    <a:ext uri="{9D8B030D-6E8A-4147-A177-3AD203B41FA5}">
                      <a16:colId xmlns:a16="http://schemas.microsoft.com/office/drawing/2014/main" val="2898578515"/>
                    </a:ext>
                  </a:extLst>
                </a:gridCol>
                <a:gridCol w="1206638">
                  <a:extLst>
                    <a:ext uri="{9D8B030D-6E8A-4147-A177-3AD203B41FA5}">
                      <a16:colId xmlns:a16="http://schemas.microsoft.com/office/drawing/2014/main" val="4185235548"/>
                    </a:ext>
                  </a:extLst>
                </a:gridCol>
                <a:gridCol w="1277618">
                  <a:extLst>
                    <a:ext uri="{9D8B030D-6E8A-4147-A177-3AD203B41FA5}">
                      <a16:colId xmlns:a16="http://schemas.microsoft.com/office/drawing/2014/main" val="862517260"/>
                    </a:ext>
                  </a:extLst>
                </a:gridCol>
                <a:gridCol w="1206638">
                  <a:extLst>
                    <a:ext uri="{9D8B030D-6E8A-4147-A177-3AD203B41FA5}">
                      <a16:colId xmlns:a16="http://schemas.microsoft.com/office/drawing/2014/main" val="754089136"/>
                    </a:ext>
                  </a:extLst>
                </a:gridCol>
                <a:gridCol w="1135663">
                  <a:extLst>
                    <a:ext uri="{9D8B030D-6E8A-4147-A177-3AD203B41FA5}">
                      <a16:colId xmlns:a16="http://schemas.microsoft.com/office/drawing/2014/main" val="3381394477"/>
                    </a:ext>
                  </a:extLst>
                </a:gridCol>
                <a:gridCol w="1206638">
                  <a:extLst>
                    <a:ext uri="{9D8B030D-6E8A-4147-A177-3AD203B41FA5}">
                      <a16:colId xmlns:a16="http://schemas.microsoft.com/office/drawing/2014/main" val="2757018076"/>
                    </a:ext>
                  </a:extLst>
                </a:gridCol>
              </a:tblGrid>
              <a:tr h="16195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1. Demographic and Academic Characteristics at Baseline.</a:t>
                      </a:r>
                      <a:r>
                        <a:rPr lang="en-US" sz="10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˚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76875"/>
                  </a:ext>
                </a:extLst>
              </a:tr>
              <a:tr h="336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2662)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Times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95)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2360)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Value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797787863"/>
                  </a:ext>
                </a:extLst>
              </a:tr>
              <a:tr h="16195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Sex—no. (%)                                                                                                                                                                                       </a:t>
                      </a:r>
                      <a:endParaRPr lang="en-US" sz="10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1641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Male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2056 (77.2)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 (69.5)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 (65.7)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1854 (78.6)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 anchor="ctr"/>
                </a:tc>
                <a:extLst>
                  <a:ext uri="{0D108BD9-81ED-4DB2-BD59-A6C34878D82A}">
                    <a16:rowId xmlns:a16="http://schemas.microsoft.com/office/drawing/2014/main" val="118401528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Female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 (22.8)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(30.5)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 (34.3)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506 (21.4)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15515"/>
                  </a:ext>
                </a:extLst>
              </a:tr>
              <a:tr h="16195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Race—no. (%)</a:t>
                      </a:r>
                      <a:endParaRPr lang="en-US" sz="10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78731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Asian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229 (8.6)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(15.8)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(12.1)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 (8.0)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0.037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 anchor="ctr"/>
                </a:tc>
                <a:extLst>
                  <a:ext uri="{0D108BD9-81ED-4DB2-BD59-A6C34878D82A}">
                    <a16:rowId xmlns:a16="http://schemas.microsoft.com/office/drawing/2014/main" val="3298753332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Black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 (13.9)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(18.9)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 (16.9)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316 (13.4)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8016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Hispanic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(9.1)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(4.2)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(6.8)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225(9.5)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89586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Native American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(1.3)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(1.1)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(1.0)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(1.3)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59288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Other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(1.5)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(2.1)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(1.4)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 (1.5)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9460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White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1747 (65.5)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 (57.9)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(61.8)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1564 (66.3)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50089"/>
                  </a:ext>
                </a:extLst>
              </a:tr>
              <a:tr h="16195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SAT—score (200 - 800)</a:t>
                      </a:r>
                      <a:r>
                        <a:rPr lang="en-US" sz="1000" i="1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Ɨ</a:t>
                      </a:r>
                      <a:endParaRPr lang="en-US" sz="10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64079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Math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 ± 71.6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661 ± 71.3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 ± 75.2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651 ± 71.3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1021417690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Verbal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617 ± 78.5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612 ± 92.0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614 ± 81.6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617 ± 77.6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746499109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Writing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602 ± 82.9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± 94.1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± 86.1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603 ± 82.2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665260017"/>
                  </a:ext>
                </a:extLst>
              </a:tr>
              <a:tr h="161954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ACT—score (1 – 36)</a:t>
                      </a:r>
                      <a:r>
                        <a:rPr lang="en-US" sz="1000" i="1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Ɨ</a:t>
                      </a:r>
                      <a:endParaRPr lang="en-US" sz="10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0764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Composition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28.6 ± 3.77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 ± 4.17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 ± 3.87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28.6 ± 3.75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3853052836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English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 ± 4.89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 ± 5.19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 ± 5.00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 ± 4.87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2702300257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Math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28.3 ± 3.66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28.6 ± 3.83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28.3 ± 3.67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28.3 ± 3.65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61686129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Reading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29.3 ± 4.86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29.1 ± 5.97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29.2 ± 4.91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29.3 ± 4.81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3439913757"/>
                  </a:ext>
                </a:extLst>
              </a:tr>
              <a:tr h="161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Writing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 ± 4.17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 ± 4.63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 ± 4.22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 ± 4.14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292824163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Grade—score (0 - 100)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82.0 ± 8.64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 ± 8.64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83.0 ± 9.06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 ± 8.59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1815" marR="41815" marT="0" marB="0"/>
                </a:tc>
                <a:extLst>
                  <a:ext uri="{0D108BD9-81ED-4DB2-BD59-A6C34878D82A}">
                    <a16:rowId xmlns:a16="http://schemas.microsoft.com/office/drawing/2014/main" val="4027699598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4F68890E-C84C-46EE-9768-F8851DFF18D9}"/>
              </a:ext>
            </a:extLst>
          </p:cNvPr>
          <p:cNvSpPr/>
          <p:nvPr/>
        </p:nvSpPr>
        <p:spPr>
          <a:xfrm>
            <a:off x="0" y="1893304"/>
            <a:ext cx="257450" cy="237998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98E564-09BB-40DD-91CF-DE4F2A1E0B7B}"/>
              </a:ext>
            </a:extLst>
          </p:cNvPr>
          <p:cNvSpPr/>
          <p:nvPr/>
        </p:nvSpPr>
        <p:spPr>
          <a:xfrm>
            <a:off x="0" y="4055677"/>
            <a:ext cx="257451" cy="237998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346A4B-6E12-44B6-B65D-9F63E03627BD}"/>
              </a:ext>
            </a:extLst>
          </p:cNvPr>
          <p:cNvSpPr/>
          <p:nvPr/>
        </p:nvSpPr>
        <p:spPr>
          <a:xfrm>
            <a:off x="-1" y="2743495"/>
            <a:ext cx="257451" cy="237998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4D6F73-CB69-4CBD-9BA6-BD2E1D615EAD}"/>
              </a:ext>
            </a:extLst>
          </p:cNvPr>
          <p:cNvSpPr/>
          <p:nvPr/>
        </p:nvSpPr>
        <p:spPr>
          <a:xfrm>
            <a:off x="304062" y="1722268"/>
            <a:ext cx="119846" cy="5800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21128DE-3FC9-4028-9086-1603AD99FAE3}"/>
              </a:ext>
            </a:extLst>
          </p:cNvPr>
          <p:cNvSpPr/>
          <p:nvPr/>
        </p:nvSpPr>
        <p:spPr>
          <a:xfrm>
            <a:off x="304062" y="2302338"/>
            <a:ext cx="119846" cy="11203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2B35A6-337C-4597-B5E3-60B21DCAE187}"/>
              </a:ext>
            </a:extLst>
          </p:cNvPr>
          <p:cNvSpPr/>
          <p:nvPr/>
        </p:nvSpPr>
        <p:spPr>
          <a:xfrm>
            <a:off x="304060" y="3435350"/>
            <a:ext cx="119847" cy="14786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2D5B12A-F6E3-40AA-8EB5-689749FB0DC0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54CC81D-9499-45EB-AD0A-13FFF06EBBDA}"/>
              </a:ext>
            </a:extLst>
          </p:cNvPr>
          <p:cNvSpPr txBox="1">
            <a:spLocks/>
          </p:cNvSpPr>
          <p:nvPr/>
        </p:nvSpPr>
        <p:spPr>
          <a:xfrm>
            <a:off x="363984" y="5288953"/>
            <a:ext cx="6955654" cy="14786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Significant Predictors of MWC Visits</a:t>
            </a:r>
          </a:p>
          <a:p>
            <a:pPr lvl="1"/>
            <a:r>
              <a:rPr lang="en-US" sz="2400" i="1" dirty="0"/>
              <a:t>Sex</a:t>
            </a:r>
            <a:endParaRPr lang="en-US" sz="2400" dirty="0"/>
          </a:p>
          <a:p>
            <a:pPr lvl="1"/>
            <a:r>
              <a:rPr lang="en-US" sz="2400" i="1" dirty="0"/>
              <a:t>Race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05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51384-243F-496D-BDFA-602E6A9B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3962400" cy="4678363"/>
          </a:xfrm>
        </p:spPr>
        <p:txBody>
          <a:bodyPr>
            <a:normAutofit/>
          </a:bodyPr>
          <a:lstStyle/>
          <a:p>
            <a:r>
              <a:rPr lang="en-US" b="1" u="sng" dirty="0"/>
              <a:t>Exploratory Analysis</a:t>
            </a:r>
          </a:p>
          <a:p>
            <a:pPr lvl="1"/>
            <a:r>
              <a:rPr lang="en-US" sz="2400" i="1" dirty="0"/>
              <a:t>Never</a:t>
            </a:r>
            <a:r>
              <a:rPr lang="en-US" sz="2400" dirty="0"/>
              <a:t>: 81.8 ± 8.59</a:t>
            </a:r>
          </a:p>
          <a:p>
            <a:pPr lvl="1"/>
            <a:r>
              <a:rPr lang="en-US" sz="2400" dirty="0"/>
              <a:t>Once: 83.0 ± 9.06</a:t>
            </a:r>
          </a:p>
          <a:p>
            <a:pPr lvl="1"/>
            <a:r>
              <a:rPr lang="en-US" sz="2400" i="1" dirty="0"/>
              <a:t>Multiple Times</a:t>
            </a:r>
            <a:r>
              <a:rPr lang="en-US" sz="2400" dirty="0"/>
              <a:t>: 83.9 ± 8.64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FE248D-9113-47C8-A25B-7B9AF2B71A5F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A75AA2-67DD-4F37-9338-12BD7D1D7F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46" y="1554332"/>
            <a:ext cx="4948354" cy="3051130"/>
          </a:xfrm>
        </p:spPr>
      </p:pic>
    </p:spTree>
    <p:extLst>
      <p:ext uri="{BB962C8B-B14F-4D97-AF65-F5344CB8AC3E}">
        <p14:creationId xmlns:p14="http://schemas.microsoft.com/office/powerpoint/2010/main" val="165658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BEB6DB-EDD7-4859-AE87-8C52006D6CAE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42F8DA1-23E4-4805-9D89-3309012D4F98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39624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Assessing Balance</a:t>
            </a:r>
            <a:endParaRPr lang="en-US" b="1" u="sng" dirty="0"/>
          </a:p>
        </p:txBody>
      </p:sp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4499956F-E6FD-486A-8D09-77B66569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6" y="1995108"/>
            <a:ext cx="2653428" cy="1627267"/>
          </a:xfrm>
          <a:prstGeom prst="rect">
            <a:avLst/>
          </a:prstGeom>
        </p:spPr>
      </p:pic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E95B7635-586B-40BE-95FF-77928585A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79" y="1998874"/>
            <a:ext cx="2617942" cy="1623501"/>
          </a:xfrm>
          <a:prstGeom prst="rect">
            <a:avLst/>
          </a:prstGeom>
        </p:spPr>
      </p:pic>
      <p:pic>
        <p:nvPicPr>
          <p:cNvPr id="36" name="Picture 3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943B8B-A342-418A-B810-F7B5C8F9C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07" y="1995108"/>
            <a:ext cx="2617943" cy="1627268"/>
          </a:xfrm>
          <a:prstGeom prst="rect">
            <a:avLst/>
          </a:prstGeom>
        </p:spPr>
      </p:pic>
      <p:pic>
        <p:nvPicPr>
          <p:cNvPr id="38" name="Picture 3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102575-D874-4EC3-9C04-D0CC02C26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707193"/>
            <a:ext cx="2617942" cy="1617407"/>
          </a:xfrm>
          <a:prstGeom prst="rect">
            <a:avLst/>
          </a:prstGeom>
        </p:spPr>
      </p:pic>
      <p:pic>
        <p:nvPicPr>
          <p:cNvPr id="40" name="Picture 39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779580-D41E-4E1A-931D-82D921BC9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41" y="3729901"/>
            <a:ext cx="2617942" cy="1594699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7CBB0DB-BEF5-44E7-B690-AAF52719D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3740912"/>
            <a:ext cx="2617942" cy="1618295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EEC562-BD90-4828-8ADC-9FDBBAB3E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1" y="5359207"/>
            <a:ext cx="2591309" cy="1481503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8CC7FC6-0F89-4CD3-A4D4-4C388CB14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54" y="5484115"/>
            <a:ext cx="4191856" cy="1356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Most covariates are effectively distributed across the treatment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F3654A-7DAF-46FE-9881-18B9462B6C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2790415"/>
              </p:ext>
            </p:extLst>
          </p:nvPr>
        </p:nvGraphicFramePr>
        <p:xfrm>
          <a:off x="457200" y="5628578"/>
          <a:ext cx="6486526" cy="112448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871036">
                  <a:extLst>
                    <a:ext uri="{9D8B030D-6E8A-4147-A177-3AD203B41FA5}">
                      <a16:colId xmlns:a16="http://schemas.microsoft.com/office/drawing/2014/main" val="3101701013"/>
                    </a:ext>
                  </a:extLst>
                </a:gridCol>
                <a:gridCol w="1514458">
                  <a:extLst>
                    <a:ext uri="{9D8B030D-6E8A-4147-A177-3AD203B41FA5}">
                      <a16:colId xmlns:a16="http://schemas.microsoft.com/office/drawing/2014/main" val="254399569"/>
                    </a:ext>
                  </a:extLst>
                </a:gridCol>
                <a:gridCol w="1658691">
                  <a:extLst>
                    <a:ext uri="{9D8B030D-6E8A-4147-A177-3AD203B41FA5}">
                      <a16:colId xmlns:a16="http://schemas.microsoft.com/office/drawing/2014/main" val="2318681024"/>
                    </a:ext>
                  </a:extLst>
                </a:gridCol>
                <a:gridCol w="1442341">
                  <a:extLst>
                    <a:ext uri="{9D8B030D-6E8A-4147-A177-3AD203B41FA5}">
                      <a16:colId xmlns:a16="http://schemas.microsoft.com/office/drawing/2014/main" val="3651893253"/>
                    </a:ext>
                  </a:extLst>
                </a:gridCol>
              </a:tblGrid>
              <a:tr h="17177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Table 2. Estimating Treatment Effects.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77461"/>
                  </a:ext>
                </a:extLst>
              </a:tr>
              <a:tr h="2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Treatment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Mean Difference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Confidence Interval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 Value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extLst>
                  <a:ext uri="{0D108BD9-81ED-4DB2-BD59-A6C34878D82A}">
                    <a16:rowId xmlns:a16="http://schemas.microsoft.com/office/drawing/2014/main" val="1423544411"/>
                  </a:ext>
                </a:extLst>
              </a:tr>
              <a:tr h="29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Multiple Visits – Never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+ 2.061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(1.646, 2.476)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3.888 x 10</a:t>
                      </a:r>
                      <a:r>
                        <a:rPr lang="en-US" sz="1200" baseline="30000" dirty="0">
                          <a:effectLst/>
                        </a:rPr>
                        <a:t>-22***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extLst>
                  <a:ext uri="{0D108BD9-81ED-4DB2-BD59-A6C34878D82A}">
                    <a16:rowId xmlns:a16="http://schemas.microsoft.com/office/drawing/2014/main" val="3713336915"/>
                  </a:ext>
                </a:extLst>
              </a:tr>
              <a:tr h="171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Multiple Visits - Once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+ 1.619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(1.206, 2.031)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1.894 x 10</a:t>
                      </a:r>
                      <a:r>
                        <a:rPr lang="en-US" sz="1200" baseline="30000" dirty="0">
                          <a:effectLst/>
                        </a:rPr>
                        <a:t>-14***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extLst>
                  <a:ext uri="{0D108BD9-81ED-4DB2-BD59-A6C34878D82A}">
                    <a16:rowId xmlns:a16="http://schemas.microsoft.com/office/drawing/2014/main" val="2372150189"/>
                  </a:ext>
                </a:extLst>
              </a:tr>
              <a:tr h="171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Once - Never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+ 0.443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(0.019, 0.875)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4.486 x 10</a:t>
                      </a:r>
                      <a:r>
                        <a:rPr lang="en-US" sz="1200" baseline="30000" dirty="0">
                          <a:effectLst/>
                        </a:rPr>
                        <a:t>-2*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3902" marR="53902" marT="0" marB="0" anchor="ctr"/>
                </a:tc>
                <a:extLst>
                  <a:ext uri="{0D108BD9-81ED-4DB2-BD59-A6C34878D82A}">
                    <a16:rowId xmlns:a16="http://schemas.microsoft.com/office/drawing/2014/main" val="2727872421"/>
                  </a:ext>
                </a:extLst>
              </a:tr>
            </a:tbl>
          </a:graphicData>
        </a:graphic>
      </p:graphicFrame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7D1B17-66B1-4E4D-89CE-C8FBD62DA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1" y="1541302"/>
            <a:ext cx="5708469" cy="4010411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CA08A9-7EC3-4242-805A-31FD9B386E91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19FC72F-3246-4422-9BDF-78C6648A4E61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281345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Estimating Treatment Effects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Evidence of a </a:t>
            </a:r>
            <a:r>
              <a:rPr lang="en-US" sz="2400" i="1" dirty="0"/>
              <a:t>dose-response </a:t>
            </a:r>
            <a:r>
              <a:rPr lang="en-US" sz="2400" dirty="0"/>
              <a:t>relationship between MWC Visits and SWE Grade</a:t>
            </a:r>
          </a:p>
        </p:txBody>
      </p:sp>
    </p:spTree>
    <p:extLst>
      <p:ext uri="{BB962C8B-B14F-4D97-AF65-F5344CB8AC3E}">
        <p14:creationId xmlns:p14="http://schemas.microsoft.com/office/powerpoint/2010/main" val="227572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01B79-5DA0-4325-A059-8B61E6C6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778" y="1309328"/>
            <a:ext cx="3625418" cy="4878408"/>
          </a:xfrm>
        </p:spPr>
        <p:txBody>
          <a:bodyPr>
            <a:noAutofit/>
          </a:bodyPr>
          <a:lstStyle/>
          <a:p>
            <a:r>
              <a:rPr lang="en-US" sz="2400" dirty="0"/>
              <a:t>More visits to MWC </a:t>
            </a:r>
            <a:r>
              <a:rPr lang="en-US" sz="2400" dirty="0">
                <a:sym typeface="Wingdings" panose="05000000000000000000" pitchFamily="2" charset="2"/>
              </a:rPr>
              <a:t> Better SWE grade</a:t>
            </a:r>
          </a:p>
          <a:p>
            <a:r>
              <a:rPr lang="en-US" sz="2400" dirty="0"/>
              <a:t>Novelty of study—scope and statistical analysis</a:t>
            </a:r>
            <a:endParaRPr lang="en-US" dirty="0"/>
          </a:p>
          <a:p>
            <a:r>
              <a:rPr lang="en-US" sz="2400" dirty="0"/>
              <a:t>Limitations</a:t>
            </a:r>
          </a:p>
          <a:p>
            <a:pPr lvl="1"/>
            <a:r>
              <a:rPr lang="en-US" dirty="0"/>
              <a:t>Unmeasured Confounding</a:t>
            </a:r>
          </a:p>
          <a:p>
            <a:pPr lvl="1"/>
            <a:r>
              <a:rPr lang="en-US" dirty="0"/>
              <a:t>SWE Grade does not directly align with the MWC’s desired outcome</a:t>
            </a:r>
          </a:p>
        </p:txBody>
      </p:sp>
      <p:pic>
        <p:nvPicPr>
          <p:cNvPr id="5122" name="Picture 2" descr="Writing Fellows Program | United States Military Academy West Point">
            <a:extLst>
              <a:ext uri="{FF2B5EF4-FFF2-40B4-BE49-F238E27FC236}">
                <a16:creationId xmlns:a16="http://schemas.microsoft.com/office/drawing/2014/main" id="{8B3404B5-8CB9-40E5-8E89-05B41969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5" y="1393380"/>
            <a:ext cx="4843006" cy="4252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65A6-0F5A-4DE4-B9CA-813DA5BDC7FE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7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01B79-5DA0-4325-A059-8B61E6C6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43421" cy="4525963"/>
          </a:xfrm>
        </p:spPr>
        <p:txBody>
          <a:bodyPr/>
          <a:lstStyle/>
          <a:p>
            <a:r>
              <a:rPr lang="en-US" sz="3600" dirty="0"/>
              <a:t>Study introduces quantitative rigor to the field of writing center studies through use of multi-level PSM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More visits to the writing center leads to better performance on SWEs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CCAC-D003-49E1-A058-6CECF401EF3F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9575"/>
            <a:ext cx="7772400" cy="1470025"/>
          </a:xfrm>
        </p:spPr>
        <p:txBody>
          <a:bodyPr/>
          <a:lstStyle/>
          <a:p>
            <a:r>
              <a:rPr lang="en-US" sz="5400" b="1" dirty="0"/>
              <a:t>Questions?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D0F82-B43A-4405-9ACA-CB0BDDEB0DAF}"/>
              </a:ext>
            </a:extLst>
          </p:cNvPr>
          <p:cNvSpPr txBox="1">
            <a:spLocks/>
          </p:cNvSpPr>
          <p:nvPr/>
        </p:nvSpPr>
        <p:spPr>
          <a:xfrm>
            <a:off x="8664607" y="6471822"/>
            <a:ext cx="390618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290513" indent="-290513"/>
            <a:r>
              <a:rPr lang="en-US" dirty="0"/>
              <a:t>Background</a:t>
            </a:r>
          </a:p>
          <a:p>
            <a:pPr marL="290513" indent="-290513"/>
            <a:r>
              <a:rPr lang="en-US" dirty="0"/>
              <a:t>Problem Statement</a:t>
            </a:r>
          </a:p>
          <a:p>
            <a:pPr marL="290513" indent="-290513"/>
            <a:r>
              <a:rPr lang="en-US" dirty="0"/>
              <a:t>Data</a:t>
            </a:r>
          </a:p>
          <a:p>
            <a:pPr marL="290513" indent="-290513"/>
            <a:r>
              <a:rPr lang="en-US" dirty="0"/>
              <a:t>Methodology</a:t>
            </a:r>
          </a:p>
          <a:p>
            <a:pPr marL="290513" indent="-290513"/>
            <a:r>
              <a:rPr lang="en-US" dirty="0"/>
              <a:t>Results</a:t>
            </a:r>
          </a:p>
          <a:p>
            <a:pPr marL="290513" indent="-290513"/>
            <a:r>
              <a:rPr lang="en-US" dirty="0"/>
              <a:t>Discussion</a:t>
            </a:r>
          </a:p>
          <a:p>
            <a:pPr marL="290513" indent="-290513"/>
            <a:r>
              <a:rPr lang="en-US" dirty="0"/>
              <a:t>Conclusion</a:t>
            </a:r>
          </a:p>
        </p:txBody>
      </p:sp>
      <p:pic>
        <p:nvPicPr>
          <p:cNvPr id="2050" name="Picture 2" descr="Everything You Need To Know About West Point Admissions - Sandboxx">
            <a:extLst>
              <a:ext uri="{FF2B5EF4-FFF2-40B4-BE49-F238E27FC236}">
                <a16:creationId xmlns:a16="http://schemas.microsoft.com/office/drawing/2014/main" id="{580313D8-EC1D-4E34-9B27-7F93A0D63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r="21018" b="1"/>
          <a:stretch/>
        </p:blipFill>
        <p:spPr bwMode="auto">
          <a:xfrm>
            <a:off x="4907200" y="1600200"/>
            <a:ext cx="3584291" cy="401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2088B44-D9A9-4C39-93CD-78171CF6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B0306-F04E-4033-97E4-F0FDEFD0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7006" y="6492874"/>
            <a:ext cx="211584" cy="365125"/>
          </a:xfrm>
        </p:spPr>
        <p:txBody>
          <a:bodyPr/>
          <a:lstStyle/>
          <a:p>
            <a:fld id="{DFDED34C-DE97-4463-B92A-AD521C2553A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3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3693"/>
            <a:ext cx="4702206" cy="53081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5425" indent="-225425"/>
            <a:r>
              <a:rPr lang="en-US" sz="2400" dirty="0"/>
              <a:t>Mounger Writing Center (MWC)</a:t>
            </a:r>
          </a:p>
          <a:p>
            <a:pPr marL="625475" lvl="1" indent="-225425"/>
            <a:r>
              <a:rPr lang="en-US" sz="2400" b="1" u="sng" dirty="0"/>
              <a:t>Mission</a:t>
            </a:r>
            <a:r>
              <a:rPr lang="en-US" sz="2400" dirty="0"/>
              <a:t>: Engage clients in productive conversations about their ideas and how to express them more effectively</a:t>
            </a:r>
          </a:p>
          <a:p>
            <a:pPr marL="625475" lvl="1" indent="-225425"/>
            <a:r>
              <a:rPr lang="en-US" sz="2400" dirty="0"/>
              <a:t>One-on-one consulting sessions, group workshops, special events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0" y="-10757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FCA16-09FA-4751-AB17-293CED3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5525" y="6492875"/>
            <a:ext cx="272249" cy="365125"/>
          </a:xfrm>
        </p:spPr>
        <p:txBody>
          <a:bodyPr/>
          <a:lstStyle/>
          <a:p>
            <a:fld id="{DFDED34C-DE97-4463-B92A-AD521C2553A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group of people sitting in chairs&#10;&#10;Description automatically generated with medium confidence">
            <a:extLst>
              <a:ext uri="{FF2B5EF4-FFF2-40B4-BE49-F238E27FC236}">
                <a16:creationId xmlns:a16="http://schemas.microsoft.com/office/drawing/2014/main" id="{127B8E57-7F55-45F1-BFEF-B47B13996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10" y="1633490"/>
            <a:ext cx="3894339" cy="2920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84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0427"/>
            <a:ext cx="5254752" cy="52573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5425" indent="-225425"/>
            <a:r>
              <a:rPr lang="en-US" sz="2400" dirty="0"/>
              <a:t>Writing center studies generally lacking advanced quantitative analyses</a:t>
            </a:r>
          </a:p>
          <a:p>
            <a:pPr marL="225425" indent="-225425"/>
            <a:r>
              <a:rPr lang="en-US" sz="2400" dirty="0"/>
              <a:t>Cunningham et al (2020) found evidence of a beneficial effect of writing center attendance on signature writing events</a:t>
            </a:r>
          </a:p>
          <a:p>
            <a:pPr marL="225425" indent="-225425"/>
            <a:r>
              <a:rPr lang="en-US" sz="2400" b="1" u="sng" dirty="0"/>
              <a:t>Goal</a:t>
            </a:r>
            <a:r>
              <a:rPr lang="en-US" sz="2400" dirty="0"/>
              <a:t>: Provide a quantitative assessment of writing center visits on student performance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0" y="-10757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06C62-3B97-4E46-8C5F-0A564401B168}"/>
              </a:ext>
            </a:extLst>
          </p:cNvPr>
          <p:cNvSpPr txBox="1"/>
          <p:nvPr/>
        </p:nvSpPr>
        <p:spPr>
          <a:xfrm>
            <a:off x="9475172" y="2406644"/>
            <a:ext cx="137577" cy="35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AC0137-7841-4343-BBD1-CCA3BA59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40" y="1572932"/>
            <a:ext cx="2582662" cy="4005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9909D-F905-40FF-83E9-EDB3B40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3664" y="6492875"/>
            <a:ext cx="244136" cy="365125"/>
          </a:xfrm>
        </p:spPr>
        <p:txBody>
          <a:bodyPr/>
          <a:lstStyle/>
          <a:p>
            <a:fld id="{DFDED34C-DE97-4463-B92A-AD521C2553A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7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84" y="1828800"/>
            <a:ext cx="8577432" cy="487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Do more writing center visits for an individual result in larger effects on signature writing events?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09F12-2824-477B-8344-9150FB08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2185" y="6492874"/>
            <a:ext cx="261891" cy="365125"/>
          </a:xfrm>
        </p:spPr>
        <p:txBody>
          <a:bodyPr/>
          <a:lstStyle/>
          <a:p>
            <a:fld id="{DFDED34C-DE97-4463-B92A-AD521C2553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4101"/>
            <a:ext cx="3886200" cy="4953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5425" indent="-225425"/>
            <a:r>
              <a:rPr lang="en-US" sz="2400" dirty="0"/>
              <a:t>Data Aggregation</a:t>
            </a:r>
          </a:p>
          <a:p>
            <a:pPr marL="625475" lvl="1" indent="-225425"/>
            <a:r>
              <a:rPr lang="en-US" sz="2400" dirty="0"/>
              <a:t>Institutional Review Board Approval</a:t>
            </a:r>
          </a:p>
          <a:p>
            <a:pPr marL="625475" lvl="1" indent="-225425"/>
            <a:r>
              <a:rPr lang="en-US" sz="2400" dirty="0"/>
              <a:t>MWC Data, AMS Data, Admissions Data</a:t>
            </a:r>
          </a:p>
          <a:p>
            <a:pPr marL="625475" lvl="1" indent="-225425"/>
            <a:r>
              <a:rPr lang="en-US" sz="2400" b="1" u="sng" dirty="0"/>
              <a:t>Inclusion Criteria</a:t>
            </a:r>
            <a:r>
              <a:rPr lang="en-US" sz="2400" dirty="0"/>
              <a:t>: Core Courses, Grades Above 50%, AY19-2 – AY20-1</a:t>
            </a:r>
          </a:p>
          <a:p>
            <a:pPr marL="625475" lvl="1" indent="-225425"/>
            <a:r>
              <a:rPr lang="en-US" sz="2400" dirty="0"/>
              <a:t>2,662 total observations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AE637A-664D-40FE-9A0F-7F7D74DF9FC9}"/>
              </a:ext>
            </a:extLst>
          </p:cNvPr>
          <p:cNvSpPr/>
          <p:nvPr/>
        </p:nvSpPr>
        <p:spPr>
          <a:xfrm>
            <a:off x="3897297" y="1553592"/>
            <a:ext cx="369903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05A51-8600-4AB3-96D1-8630DCA0EBE1}"/>
              </a:ext>
            </a:extLst>
          </p:cNvPr>
          <p:cNvSpPr/>
          <p:nvPr/>
        </p:nvSpPr>
        <p:spPr>
          <a:xfrm>
            <a:off x="4145872" y="1198485"/>
            <a:ext cx="53266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6DE08-1F33-4D9D-B837-F46A4EE9A2F8}"/>
              </a:ext>
            </a:extLst>
          </p:cNvPr>
          <p:cNvSpPr/>
          <p:nvPr/>
        </p:nvSpPr>
        <p:spPr>
          <a:xfrm>
            <a:off x="4321946" y="5659515"/>
            <a:ext cx="4733278" cy="137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Diagram, 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802BE40C-D6AC-4DB1-9492-754B1C3E7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1060882"/>
            <a:ext cx="3886200" cy="46638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0BB0-7AB0-4913-A14E-BA5C670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2159" y="6471822"/>
            <a:ext cx="213065" cy="386178"/>
          </a:xfrm>
        </p:spPr>
        <p:txBody>
          <a:bodyPr/>
          <a:lstStyle/>
          <a:p>
            <a:fld id="{DFDED34C-DE97-4463-B92A-AD521C2553A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A65C34-0B32-4DAD-A5C2-F265843C4D60}"/>
              </a:ext>
            </a:extLst>
          </p:cNvPr>
          <p:cNvSpPr/>
          <p:nvPr/>
        </p:nvSpPr>
        <p:spPr>
          <a:xfrm>
            <a:off x="6090082" y="5015883"/>
            <a:ext cx="257452" cy="1376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6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EB83-19A7-466E-875C-C2E52AB89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8848" cy="452596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Treatment</a:t>
            </a:r>
            <a:r>
              <a:rPr lang="en-US" sz="3200" dirty="0"/>
              <a:t>: MWC Visits (Never, Once, Multiple Times)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u="sng" dirty="0"/>
              <a:t>Outcome</a:t>
            </a:r>
            <a:r>
              <a:rPr lang="en-US" sz="3200" dirty="0"/>
              <a:t>: SWE Grade (0 – 100)</a:t>
            </a:r>
          </a:p>
          <a:p>
            <a:endParaRPr lang="en-US" sz="3200" dirty="0"/>
          </a:p>
          <a:p>
            <a:r>
              <a:rPr lang="en-US" sz="3200" b="1" u="sng" dirty="0"/>
              <a:t>Covariates</a:t>
            </a:r>
            <a:r>
              <a:rPr lang="en-US" sz="3200" dirty="0"/>
              <a:t>: Course, Sex, Race, SAT/ACT Scores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7328C-E50F-458A-90F1-B4079BD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72EE-A1EA-4CF5-9B53-FE57F1949851}"/>
              </a:ext>
            </a:extLst>
          </p:cNvPr>
          <p:cNvSpPr txBox="1">
            <a:spLocks/>
          </p:cNvSpPr>
          <p:nvPr/>
        </p:nvSpPr>
        <p:spPr>
          <a:xfrm>
            <a:off x="8842159" y="6471822"/>
            <a:ext cx="213065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7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EF79-7961-4869-9773-9A70A0DB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Causal Inference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Propensity Score Matching (PSM)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Reduces bias due to confounding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Moves more towards causal estimates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 STEPS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173DDA-66F1-4728-805A-848311D6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</a:p>
        </p:txBody>
      </p:sp>
      <p:pic>
        <p:nvPicPr>
          <p:cNvPr id="1026" name="Picture 2" descr="Causal Inference: Introduction to Causal Effect Estimation - inovex Blog">
            <a:extLst>
              <a:ext uri="{FF2B5EF4-FFF2-40B4-BE49-F238E27FC236}">
                <a16:creationId xmlns:a16="http://schemas.microsoft.com/office/drawing/2014/main" id="{97E3C927-BA59-4606-A4F7-1448D1F8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15" y="1717063"/>
            <a:ext cx="4044076" cy="3236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96E9B3-9084-48C9-B41C-16E0258A62ED}"/>
              </a:ext>
            </a:extLst>
          </p:cNvPr>
          <p:cNvSpPr txBox="1">
            <a:spLocks/>
          </p:cNvSpPr>
          <p:nvPr/>
        </p:nvSpPr>
        <p:spPr>
          <a:xfrm>
            <a:off x="8842159" y="6471822"/>
            <a:ext cx="213065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4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96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2A2F36-F4EE-4979-AF81-2B8403C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 the propensity score</a:t>
            </a:r>
          </a:p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Match</a:t>
            </a:r>
          </a:p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Evaluate the quality of matching</a:t>
            </a:r>
          </a:p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Estimate treatment effects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D00C117-BCCF-4814-A585-06DA83A9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5115"/>
            <a:ext cx="4237795" cy="3109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977A-655E-4C5D-8268-276F9122E98C}"/>
              </a:ext>
            </a:extLst>
          </p:cNvPr>
          <p:cNvSpPr txBox="1">
            <a:spLocks/>
          </p:cNvSpPr>
          <p:nvPr/>
        </p:nvSpPr>
        <p:spPr>
          <a:xfrm>
            <a:off x="8842159" y="6471822"/>
            <a:ext cx="213065" cy="386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ED34C-DE97-4463-B92A-AD521C2553A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3AC58085F04F8E96853F08A30F2B" ma:contentTypeVersion="11" ma:contentTypeDescription="Create a new document." ma:contentTypeScope="" ma:versionID="cf3b8d95b9b5bb9c18461d545c37c3e3">
  <xsd:schema xmlns:xsd="http://www.w3.org/2001/XMLSchema" xmlns:xs="http://www.w3.org/2001/XMLSchema" xmlns:p="http://schemas.microsoft.com/office/2006/metadata/properties" xmlns:ns3="b223b62c-a937-4bca-ad8a-f65eba266e5f" xmlns:ns4="cb4d3b21-ccbf-4786-ba37-110921545913" targetNamespace="http://schemas.microsoft.com/office/2006/metadata/properties" ma:root="true" ma:fieldsID="99ae3c48237137dba469b5d90b33ad76" ns3:_="" ns4:_="">
    <xsd:import namespace="b223b62c-a937-4bca-ad8a-f65eba266e5f"/>
    <xsd:import namespace="cb4d3b21-ccbf-4786-ba37-1109215459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3b62c-a937-4bca-ad8a-f65eba266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d3b21-ccbf-4786-ba37-11092154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64D41-F435-410E-ABC7-613566FB96B5}">
  <ds:schemaRefs>
    <ds:schemaRef ds:uri="b223b62c-a937-4bca-ad8a-f65eba266e5f"/>
    <ds:schemaRef ds:uri="cb4d3b21-ccbf-4786-ba37-1109215459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AD3A2F-4EE3-4CF5-9354-A2160B120B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37E3C-1526-4CD5-9BA5-D36FDE3F0C11}">
  <ds:schemaRefs>
    <ds:schemaRef ds:uri="b223b62c-a937-4bca-ad8a-f65eba266e5f"/>
    <ds:schemaRef ds:uri="cb4d3b21-ccbf-4786-ba37-1109215459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12054</TotalTime>
  <Words>848</Words>
  <Application>Microsoft Office PowerPoint</Application>
  <PresentationFormat>On-screen Show (4:3)</PresentationFormat>
  <Paragraphs>234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Measuring the Effect of Writing Center Visits on Performance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Effect of Writing Center Visits on Performance</dc:title>
  <dc:creator>Zuccarelli, Joseph N CDT 2021</dc:creator>
  <cp:lastModifiedBy>Zuccarelli, Joseph N CDT 2021</cp:lastModifiedBy>
  <cp:revision>1</cp:revision>
  <dcterms:created xsi:type="dcterms:W3CDTF">2021-02-08T15:19:36Z</dcterms:created>
  <dcterms:modified xsi:type="dcterms:W3CDTF">2021-04-28T15:26:10Z</dcterms:modified>
</cp:coreProperties>
</file>