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67C3C-683B-4D88-B14A-DA915ACE7D62}" v="2" dt="2019-04-24T02:31:3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Adrian" userId="276afe3081ba432e" providerId="Windows Live" clId="Web-{36667C3C-683B-4D88-B14A-DA915ACE7D62}"/>
    <pc:docChg chg="addSld modSld">
      <pc:chgData name="Joseph Adrian" userId="276afe3081ba432e" providerId="Windows Live" clId="Web-{36667C3C-683B-4D88-B14A-DA915ACE7D62}" dt="2019-04-24T02:48:37.587" v="813"/>
      <pc:docMkLst>
        <pc:docMk/>
      </pc:docMkLst>
      <pc:sldChg chg="addSp delSp modSp mod setBg setClrOvrMap">
        <pc:chgData name="Joseph Adrian" userId="276afe3081ba432e" providerId="Windows Live" clId="Web-{36667C3C-683B-4D88-B14A-DA915ACE7D62}" dt="2019-04-24T02:38:42.844" v="798"/>
        <pc:sldMkLst>
          <pc:docMk/>
          <pc:sldMk cId="1627197603" sldId="256"/>
        </pc:sldMkLst>
        <pc:spChg chg="mod">
          <ac:chgData name="Joseph Adrian" userId="276afe3081ba432e" providerId="Windows Live" clId="Web-{36667C3C-683B-4D88-B14A-DA915ACE7D62}" dt="2019-04-24T02:38:42.844" v="798"/>
          <ac:spMkLst>
            <pc:docMk/>
            <pc:sldMk cId="1627197603" sldId="256"/>
            <ac:spMk id="2" creationId="{00000000-0000-0000-0000-000000000000}"/>
          </ac:spMkLst>
        </pc:spChg>
        <pc:spChg chg="mod">
          <ac:chgData name="Joseph Adrian" userId="276afe3081ba432e" providerId="Windows Live" clId="Web-{36667C3C-683B-4D88-B14A-DA915ACE7D62}" dt="2019-04-24T02:38:42.844" v="798"/>
          <ac:spMkLst>
            <pc:docMk/>
            <pc:sldMk cId="1627197603" sldId="256"/>
            <ac:spMk id="3" creationId="{00000000-0000-0000-0000-000000000000}"/>
          </ac:spMkLst>
        </pc:spChg>
        <pc:spChg chg="add del">
          <ac:chgData name="Joseph Adrian" userId="276afe3081ba432e" providerId="Windows Live" clId="Web-{36667C3C-683B-4D88-B14A-DA915ACE7D62}" dt="2019-04-24T02:38:42.844" v="798"/>
          <ac:spMkLst>
            <pc:docMk/>
            <pc:sldMk cId="1627197603" sldId="256"/>
            <ac:spMk id="9" creationId="{6F40FBDA-CEB1-40F0-9AB9-BD9C402D70FE}"/>
          </ac:spMkLst>
        </pc:spChg>
        <pc:spChg chg="add del">
          <ac:chgData name="Joseph Adrian" userId="276afe3081ba432e" providerId="Windows Live" clId="Web-{36667C3C-683B-4D88-B14A-DA915ACE7D62}" dt="2019-04-24T02:38:42.844" v="798"/>
          <ac:spMkLst>
            <pc:docMk/>
            <pc:sldMk cId="1627197603" sldId="256"/>
            <ac:spMk id="11" creationId="{0344D4FE-ABEF-4230-9E4E-AD5782FC78AC}"/>
          </ac:spMkLst>
        </pc:spChg>
        <pc:spChg chg="add del">
          <ac:chgData name="Joseph Adrian" userId="276afe3081ba432e" providerId="Windows Live" clId="Web-{36667C3C-683B-4D88-B14A-DA915ACE7D62}" dt="2019-04-24T02:38:42.844" v="798"/>
          <ac:spMkLst>
            <pc:docMk/>
            <pc:sldMk cId="1627197603" sldId="256"/>
            <ac:spMk id="13" creationId="{9325F979-D3F9-4926-81B7-7ACCB31A501B}"/>
          </ac:spMkLst>
        </pc:spChg>
        <pc:picChg chg="add mod ord">
          <ac:chgData name="Joseph Adrian" userId="276afe3081ba432e" providerId="Windows Live" clId="Web-{36667C3C-683B-4D88-B14A-DA915ACE7D62}" dt="2019-04-24T02:38:42.844" v="798"/>
          <ac:picMkLst>
            <pc:docMk/>
            <pc:sldMk cId="1627197603" sldId="256"/>
            <ac:picMk id="4" creationId="{8C096EE5-CAE5-487A-9C27-F5A9575FBAF2}"/>
          </ac:picMkLst>
        </pc:picChg>
      </pc:sldChg>
      <pc:sldChg chg="addSp delSp modSp new mod setBg setClrOvrMap">
        <pc:chgData name="Joseph Adrian" userId="276afe3081ba432e" providerId="Windows Live" clId="Web-{36667C3C-683B-4D88-B14A-DA915ACE7D62}" dt="2019-04-24T02:38:31.735" v="797"/>
        <pc:sldMkLst>
          <pc:docMk/>
          <pc:sldMk cId="2722443981" sldId="257"/>
        </pc:sldMkLst>
        <pc:spChg chg="mod">
          <ac:chgData name="Joseph Adrian" userId="276afe3081ba432e" providerId="Windows Live" clId="Web-{36667C3C-683B-4D88-B14A-DA915ACE7D62}" dt="2019-04-24T02:38:31.735" v="797"/>
          <ac:spMkLst>
            <pc:docMk/>
            <pc:sldMk cId="2722443981" sldId="257"/>
            <ac:spMk id="2" creationId="{43C496F0-96BD-42E7-899A-75F97F4CFED3}"/>
          </ac:spMkLst>
        </pc:spChg>
        <pc:spChg chg="mod">
          <ac:chgData name="Joseph Adrian" userId="276afe3081ba432e" providerId="Windows Live" clId="Web-{36667C3C-683B-4D88-B14A-DA915ACE7D62}" dt="2019-04-24T02:38:31.735" v="797"/>
          <ac:spMkLst>
            <pc:docMk/>
            <pc:sldMk cId="2722443981" sldId="257"/>
            <ac:spMk id="3" creationId="{516ED515-115C-48AE-AD83-89B2FCEC66B9}"/>
          </ac:spMkLst>
        </pc:spChg>
        <pc:spChg chg="add del">
          <ac:chgData name="Joseph Adrian" userId="276afe3081ba432e" providerId="Windows Live" clId="Web-{36667C3C-683B-4D88-B14A-DA915ACE7D62}" dt="2019-04-24T02:38:31.735" v="797"/>
          <ac:spMkLst>
            <pc:docMk/>
            <pc:sldMk cId="2722443981" sldId="257"/>
            <ac:spMk id="10" creationId="{1B5D6631-F74B-410E-B60D-7C97D6D770D9}"/>
          </ac:spMkLst>
        </pc:spChg>
        <pc:spChg chg="add del">
          <ac:chgData name="Joseph Adrian" userId="276afe3081ba432e" providerId="Windows Live" clId="Web-{36667C3C-683B-4D88-B14A-DA915ACE7D62}" dt="2019-04-24T02:38:31.735" v="797"/>
          <ac:spMkLst>
            <pc:docMk/>
            <pc:sldMk cId="2722443981" sldId="257"/>
            <ac:spMk id="12" creationId="{6F300CB1-0412-47A2-BA30-07135C98E785}"/>
          </ac:spMkLst>
        </pc:spChg>
        <pc:spChg chg="add del">
          <ac:chgData name="Joseph Adrian" userId="276afe3081ba432e" providerId="Windows Live" clId="Web-{36667C3C-683B-4D88-B14A-DA915ACE7D62}" dt="2019-04-24T02:38:31.735" v="797"/>
          <ac:spMkLst>
            <pc:docMk/>
            <pc:sldMk cId="2722443981" sldId="257"/>
            <ac:spMk id="14" creationId="{C1AC820A-F7A7-46F3-933A-2CCC7201D3BA}"/>
          </ac:spMkLst>
        </pc:spChg>
        <pc:spChg chg="add del">
          <ac:chgData name="Joseph Adrian" userId="276afe3081ba432e" providerId="Windows Live" clId="Web-{36667C3C-683B-4D88-B14A-DA915ACE7D62}" dt="2019-04-24T02:38:31.735" v="797"/>
          <ac:spMkLst>
            <pc:docMk/>
            <pc:sldMk cId="2722443981" sldId="257"/>
            <ac:spMk id="16" creationId="{8DAFCA3D-277C-4C06-BC17-5108F3A7009F}"/>
          </ac:spMkLst>
        </pc:spChg>
        <pc:spChg chg="add del">
          <ac:chgData name="Joseph Adrian" userId="276afe3081ba432e" providerId="Windows Live" clId="Web-{36667C3C-683B-4D88-B14A-DA915ACE7D62}" dt="2019-04-24T02:38:31.735" v="797"/>
          <ac:spMkLst>
            <pc:docMk/>
            <pc:sldMk cId="2722443981" sldId="257"/>
            <ac:spMk id="23" creationId="{6F40FBDA-CEB1-40F0-9AB9-BD9C402D70FE}"/>
          </ac:spMkLst>
        </pc:spChg>
        <pc:spChg chg="add del">
          <ac:chgData name="Joseph Adrian" userId="276afe3081ba432e" providerId="Windows Live" clId="Web-{36667C3C-683B-4D88-B14A-DA915ACE7D62}" dt="2019-04-24T02:38:31.735" v="797"/>
          <ac:spMkLst>
            <pc:docMk/>
            <pc:sldMk cId="2722443981" sldId="257"/>
            <ac:spMk id="25" creationId="{0344D4FE-ABEF-4230-9E4E-AD5782FC78AC}"/>
          </ac:spMkLst>
        </pc:spChg>
        <pc:spChg chg="add del">
          <ac:chgData name="Joseph Adrian" userId="276afe3081ba432e" providerId="Windows Live" clId="Web-{36667C3C-683B-4D88-B14A-DA915ACE7D62}" dt="2019-04-24T02:38:31.735" v="797"/>
          <ac:spMkLst>
            <pc:docMk/>
            <pc:sldMk cId="2722443981" sldId="257"/>
            <ac:spMk id="27" creationId="{9325F979-D3F9-4926-81B7-7ACCB31A501B}"/>
          </ac:spMkLst>
        </pc:spChg>
        <pc:grpChg chg="add del">
          <ac:chgData name="Joseph Adrian" userId="276afe3081ba432e" providerId="Windows Live" clId="Web-{36667C3C-683B-4D88-B14A-DA915ACE7D62}" dt="2019-04-24T02:38:31.735" v="797"/>
          <ac:grpSpMkLst>
            <pc:docMk/>
            <pc:sldMk cId="2722443981" sldId="257"/>
            <ac:grpSpMk id="18" creationId="{5457DF47-900A-447E-9B61-2B94B7495069}"/>
          </ac:grpSpMkLst>
        </pc:grpChg>
        <pc:picChg chg="add mod ord">
          <ac:chgData name="Joseph Adrian" userId="276afe3081ba432e" providerId="Windows Live" clId="Web-{36667C3C-683B-4D88-B14A-DA915ACE7D62}" dt="2019-04-24T02:38:31.735" v="797"/>
          <ac:picMkLst>
            <pc:docMk/>
            <pc:sldMk cId="2722443981" sldId="257"/>
            <ac:picMk id="5" creationId="{DA20F47C-AE38-4FAC-ACE4-90D5E138FCEE}"/>
          </ac:picMkLst>
        </pc:picChg>
      </pc:sldChg>
      <pc:sldChg chg="addSp modSp new">
        <pc:chgData name="Joseph Adrian" userId="276afe3081ba432e" providerId="Windows Live" clId="Web-{36667C3C-683B-4D88-B14A-DA915ACE7D62}" dt="2019-04-24T02:36:26.499" v="794"/>
        <pc:sldMkLst>
          <pc:docMk/>
          <pc:sldMk cId="3100587859" sldId="258"/>
        </pc:sldMkLst>
        <pc:spChg chg="mod">
          <ac:chgData name="Joseph Adrian" userId="276afe3081ba432e" providerId="Windows Live" clId="Web-{36667C3C-683B-4D88-B14A-DA915ACE7D62}" dt="2019-04-24T01:36:08.314" v="203" actId="20577"/>
          <ac:spMkLst>
            <pc:docMk/>
            <pc:sldMk cId="3100587859" sldId="258"/>
            <ac:spMk id="2" creationId="{4B9E6C24-ADD9-43BA-A7E7-ACD1AE9E16D1}"/>
          </ac:spMkLst>
        </pc:spChg>
        <pc:spChg chg="mod">
          <ac:chgData name="Joseph Adrian" userId="276afe3081ba432e" providerId="Windows Live" clId="Web-{36667C3C-683B-4D88-B14A-DA915ACE7D62}" dt="2019-04-24T01:52:55.177" v="637" actId="20577"/>
          <ac:spMkLst>
            <pc:docMk/>
            <pc:sldMk cId="3100587859" sldId="258"/>
            <ac:spMk id="3" creationId="{24E408BD-A491-4234-B659-E7AD7A60ECB8}"/>
          </ac:spMkLst>
        </pc:spChg>
        <pc:picChg chg="add ord">
          <ac:chgData name="Joseph Adrian" userId="276afe3081ba432e" providerId="Windows Live" clId="Web-{36667C3C-683B-4D88-B14A-DA915ACE7D62}" dt="2019-04-24T02:36:26.499" v="794"/>
          <ac:picMkLst>
            <pc:docMk/>
            <pc:sldMk cId="3100587859" sldId="258"/>
            <ac:picMk id="5" creationId="{62DAFB2B-AF8F-4AFA-AA5A-B38CB48F3161}"/>
          </ac:picMkLst>
        </pc:picChg>
      </pc:sldChg>
      <pc:sldChg chg="addSp delSp modSp new mod modClrScheme chgLayout">
        <pc:chgData name="Joseph Adrian" userId="276afe3081ba432e" providerId="Windows Live" clId="Web-{36667C3C-683B-4D88-B14A-DA915ACE7D62}" dt="2019-04-24T02:33:08.152" v="786" actId="1076"/>
        <pc:sldMkLst>
          <pc:docMk/>
          <pc:sldMk cId="4086910071" sldId="259"/>
        </pc:sldMkLst>
        <pc:spChg chg="del mod">
          <ac:chgData name="Joseph Adrian" userId="276afe3081ba432e" providerId="Windows Live" clId="Web-{36667C3C-683B-4D88-B14A-DA915ACE7D62}" dt="2019-04-24T02:26:26.053" v="743"/>
          <ac:spMkLst>
            <pc:docMk/>
            <pc:sldMk cId="4086910071" sldId="259"/>
            <ac:spMk id="2" creationId="{EB135C6E-1B83-4B05-8AAC-B71AE5626E70}"/>
          </ac:spMkLst>
        </pc:spChg>
        <pc:spChg chg="del">
          <ac:chgData name="Joseph Adrian" userId="276afe3081ba432e" providerId="Windows Live" clId="Web-{36667C3C-683B-4D88-B14A-DA915ACE7D62}" dt="2019-04-24T02:25:31.255" v="731"/>
          <ac:spMkLst>
            <pc:docMk/>
            <pc:sldMk cId="4086910071" sldId="259"/>
            <ac:spMk id="3" creationId="{188FAEE0-9707-4C4E-9A94-1F93E7C96CBA}"/>
          </ac:spMkLst>
        </pc:spChg>
        <pc:spChg chg="add mod">
          <ac:chgData name="Joseph Adrian" userId="276afe3081ba432e" providerId="Windows Live" clId="Web-{36667C3C-683B-4D88-B14A-DA915ACE7D62}" dt="2019-04-24T02:33:05.215" v="785" actId="1076"/>
          <ac:spMkLst>
            <pc:docMk/>
            <pc:sldMk cId="4086910071" sldId="259"/>
            <ac:spMk id="6" creationId="{84689C50-BBD1-4CD9-8A09-8B70E6E49FC9}"/>
          </ac:spMkLst>
        </pc:spChg>
        <pc:picChg chg="add mod ord">
          <ac:chgData name="Joseph Adrian" userId="276afe3081ba432e" providerId="Windows Live" clId="Web-{36667C3C-683B-4D88-B14A-DA915ACE7D62}" dt="2019-04-24T02:33:08.152" v="786" actId="1076"/>
          <ac:picMkLst>
            <pc:docMk/>
            <pc:sldMk cId="4086910071" sldId="259"/>
            <ac:picMk id="4" creationId="{D5A33DC9-04BA-48E8-B57D-B0794B50FC0E}"/>
          </ac:picMkLst>
        </pc:picChg>
      </pc:sldChg>
      <pc:sldChg chg="addSp modSp new">
        <pc:chgData name="Joseph Adrian" userId="276afe3081ba432e" providerId="Windows Live" clId="Web-{36667C3C-683B-4D88-B14A-DA915ACE7D62}" dt="2019-04-24T02:48:37.587" v="813"/>
        <pc:sldMkLst>
          <pc:docMk/>
          <pc:sldMk cId="3300899788" sldId="260"/>
        </pc:sldMkLst>
        <pc:spChg chg="add">
          <ac:chgData name="Joseph Adrian" userId="276afe3081ba432e" providerId="Windows Live" clId="Web-{36667C3C-683B-4D88-B14A-DA915ACE7D62}" dt="2019-04-24T02:48:37.587" v="813"/>
          <ac:spMkLst>
            <pc:docMk/>
            <pc:sldMk cId="3300899788" sldId="260"/>
            <ac:spMk id="5" creationId="{9057C018-5104-4D98-8A0E-DABC5070D60E}"/>
          </ac:spMkLst>
        </pc:spChg>
        <pc:picChg chg="add mod">
          <ac:chgData name="Joseph Adrian" userId="276afe3081ba432e" providerId="Windows Live" clId="Web-{36667C3C-683B-4D88-B14A-DA915ACE7D62}" dt="2019-04-24T02:48:28.509" v="812" actId="1076"/>
          <ac:picMkLst>
            <pc:docMk/>
            <pc:sldMk cId="3300899788" sldId="260"/>
            <ac:picMk id="2" creationId="{4226A92C-3588-47CB-A3AF-00FC295253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8C096EE5-CAE5-487A-9C27-F5A9575F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86155"/>
            <a:ext cx="27432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/>
          <a:lstStyle/>
          <a:p>
            <a:r>
              <a:rPr lang="en-US"/>
              <a:t>Sweet Heart doceria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Joseph Adrian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20F47C-AE38-4FAC-ACE4-90D5E138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86155"/>
            <a:ext cx="2743200" cy="2743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C496F0-96BD-42E7-899A-75F97F4C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pt-BR"/>
              <a:t>Objetivo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ED515-115C-48AE-AD83-89B2FCEC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Desenvolver um sistema web para uma loja de doces, </a:t>
            </a:r>
            <a:r>
              <a:rPr lang="pt-BR" sz="2800"/>
              <a:t>facilitando a divulgaçã e venda dos produtos.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2244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DAFB2B-AF8F-4AFA-AA5A-B38CB48F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86155"/>
            <a:ext cx="2743200" cy="2743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9E6C24-ADD9-43BA-A7E7-ACD1AE9E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408BD-A491-4234-B659-E7AD7A60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/>
              <a:t>Mostrar ao usuário os produtos que são vendidos na loja.</a:t>
            </a:r>
          </a:p>
          <a:p>
            <a:r>
              <a:rPr lang="pt-BR" sz="2400"/>
              <a:t>Permitir o cadastro e login do usuário.</a:t>
            </a:r>
            <a:endParaRPr lang="pt-BR" sz="2400" dirty="0"/>
          </a:p>
          <a:p>
            <a:r>
              <a:rPr lang="pt-BR" sz="2400"/>
              <a:t>Permitir ao usuário(logado) fazer encomendas.</a:t>
            </a:r>
            <a:endParaRPr lang="pt-BR" sz="2400" dirty="0"/>
          </a:p>
          <a:p>
            <a:r>
              <a:rPr lang="pt-BR" sz="2400"/>
              <a:t>Disponibilizar brindes a cada X reais em compras.</a:t>
            </a:r>
            <a:endParaRPr lang="pt-BR" sz="2400" dirty="0"/>
          </a:p>
          <a:p>
            <a:endParaRPr lang="pt-BR" sz="24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58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D5A33DC9-04BA-48E8-B57D-B0794B50FC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46076" y="4763"/>
            <a:ext cx="7026246" cy="67924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689C50-BBD1-4CD9-8A09-8B70E6E49FC9}"/>
              </a:ext>
            </a:extLst>
          </p:cNvPr>
          <p:cNvSpPr txBox="1"/>
          <p:nvPr/>
        </p:nvSpPr>
        <p:spPr>
          <a:xfrm>
            <a:off x="439947" y="91440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/>
              <a:t>Esboço:</a:t>
            </a:r>
          </a:p>
        </p:txBody>
      </p:sp>
    </p:spTree>
    <p:extLst>
      <p:ext uri="{BB962C8B-B14F-4D97-AF65-F5344CB8AC3E}">
        <p14:creationId xmlns:p14="http://schemas.microsoft.com/office/powerpoint/2010/main" val="408691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226A92C-3588-47CB-A3AF-00FC2952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81" y="8004"/>
            <a:ext cx="7056407" cy="68563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57C018-5104-4D98-8A0E-DABC5070D60E}"/>
              </a:ext>
            </a:extLst>
          </p:cNvPr>
          <p:cNvSpPr txBox="1"/>
          <p:nvPr/>
        </p:nvSpPr>
        <p:spPr>
          <a:xfrm>
            <a:off x="439947" y="91440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/>
              <a:t>Esboço:</a:t>
            </a:r>
          </a:p>
        </p:txBody>
      </p:sp>
    </p:spTree>
    <p:extLst>
      <p:ext uri="{BB962C8B-B14F-4D97-AF65-F5344CB8AC3E}">
        <p14:creationId xmlns:p14="http://schemas.microsoft.com/office/powerpoint/2010/main" val="330089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Savon</vt:lpstr>
      <vt:lpstr>Sweet Heart doceria</vt:lpstr>
      <vt:lpstr>Objetivo</vt:lpstr>
      <vt:lpstr>Objetivos específicos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162</cp:revision>
  <dcterms:created xsi:type="dcterms:W3CDTF">2014-09-12T02:12:20Z</dcterms:created>
  <dcterms:modified xsi:type="dcterms:W3CDTF">2019-04-24T02:48:37Z</dcterms:modified>
</cp:coreProperties>
</file>