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esktop\NM%20Project\NEW%205\3\Employee%20Data%20Analysis%20Excel%203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99.0</c:v>
              </c:pt>
              <c:pt idx="1">
                <c:v>97.0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5372656"/>
        <c:axId val="1680933376"/>
      </c:barChart>
      <c:catAx>
        <c:axId val="189537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3376"/>
        <c:crosses val="autoZero"/>
        <c:auto val="1"/>
        <c:lblAlgn val="ctr"/>
        <c:lblOffset val="100"/>
        <c:noMultiLvlLbl val="0"/>
      </c:catAx>
      <c:valAx>
        <c:axId val="168093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37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53716"/>
            <a:ext cx="9534525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endParaRPr altLang="en-US" lang="zh-CN"/>
          </a:p>
          <a:p>
            <a:r>
              <a:rPr dirty="0" sz="2400" lang="en-US"/>
              <a:t>REGISTER NO	: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 , UN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6</a:t>
            </a:r>
            <a:r>
              <a:rPr dirty="0" sz="2400" lang="en-US"/>
              <a:t>4</a:t>
            </a:r>
            <a:endParaRPr altLang="en-US" dirty="0" lang="zh-CN"/>
          </a:p>
          <a:p>
            <a:r>
              <a:rPr dirty="0" sz="2400" lang="en-US"/>
              <a:t>DEPARTMENT	: B. COM( GENERAL) </a:t>
            </a:r>
          </a:p>
          <a:p>
            <a:r>
              <a:rPr altLang="zh-CN" dirty="0" sz="2400" lang="en-US"/>
              <a:t>NM ID 		: BD2FA8CD9022212B9D94DE103A8A8ACD</a:t>
            </a:r>
            <a:endParaRPr altLang="en-US" dirty="0" lang="zh-CN"/>
          </a:p>
          <a:p>
            <a:r>
              <a:rPr dirty="0" sz="2400" lang="en-US"/>
              <a:t>COLLEGE		: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COLLEGE OF ARTS &amp; SCIENCE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Methodology:</a:t>
            </a:r>
            <a:endParaRPr dirty="0" sz="2800" lang="en-GB"/>
          </a:p>
          <a:p>
            <a:r>
              <a:rPr b="1" dirty="0" sz="2800" lang="en-GB"/>
              <a:t>Data Analysis:</a:t>
            </a:r>
            <a:r>
              <a:rPr dirty="0" sz="2800" lang="en-GB"/>
              <a:t> Examine the gender distribution and its correlation with various organizational factors (e.g., job roles, performance).</a:t>
            </a:r>
          </a:p>
          <a:p>
            <a:r>
              <a:rPr b="1" dirty="0" sz="2800" lang="en-GB"/>
              <a:t>Impact Assessment:</a:t>
            </a:r>
            <a:r>
              <a:rPr dirty="0" sz="2800" lang="en-GB"/>
              <a:t> Evaluate the implications of gender balance on team dynamics and organizational culture.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Suggest improvements or initiatives based on findings.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1"/>
          <p:cNvGraphicFramePr>
            <a:graphicFrameLocks/>
          </p:cNvGraphicFramePr>
          <p:nvPr/>
        </p:nvGraphicFramePr>
        <p:xfrm>
          <a:off x="1987752" y="1413826"/>
          <a:ext cx="5327448" cy="3843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1048600"/>
          <p:cNvSpPr txBox="1"/>
          <p:nvPr/>
        </p:nvSpPr>
        <p:spPr>
          <a:xfrm>
            <a:off x="1219200" y="2305615"/>
            <a:ext cx="8050605" cy="2246769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Summary:</a:t>
            </a:r>
            <a:r>
              <a:rPr dirty="0" sz="2800" lang="en-GB"/>
              <a:t> The gender distribution is balanced, which is positive for diversity. Ongoing monitoring and targeted initiatives can ensure continued fairness and address any emerging imbalances, enhancing overall workplace inclusivity and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963556" y="1897684"/>
            <a:ext cx="6473940" cy="30251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Challenge:</a:t>
            </a:r>
            <a:r>
              <a:rPr dirty="0" sz="2800" lang="en-GB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5138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GB"/>
              <a:t>Objective:</a:t>
            </a:r>
            <a:r>
              <a:rPr dirty="0" sz="2400" lang="en-GB"/>
              <a:t> </a:t>
            </a:r>
            <a:r>
              <a:rPr dirty="0" sz="2400" lang="en-GB" err="1"/>
              <a:t>Analyze</a:t>
            </a:r>
            <a:r>
              <a:rPr dirty="0" sz="2400" lang="en-GB"/>
              <a:t> the gender distribution within the organization to assess its impact on workplace dynamics, diversity, and any potential need for policy adjustments or initiatives.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598467" y="2021037"/>
            <a:ext cx="8991600" cy="3444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Who Benefits:</a:t>
            </a:r>
          </a:p>
          <a:p>
            <a:endParaRPr dirty="0" sz="2800" lang="en-GB"/>
          </a:p>
          <a:p>
            <a:r>
              <a:rPr b="1" dirty="0" sz="2800" lang="en-GB"/>
              <a:t>Human Resources:</a:t>
            </a:r>
            <a:r>
              <a:rPr dirty="0" sz="2800" lang="en-GB"/>
              <a:t> To review and improve diversity and inclusion strategies.</a:t>
            </a:r>
          </a:p>
          <a:p>
            <a:r>
              <a:rPr b="1" dirty="0" sz="2800" lang="en-GB"/>
              <a:t>Management:</a:t>
            </a:r>
            <a:r>
              <a:rPr dirty="0" sz="2800" lang="en-GB"/>
              <a:t> To ensure balanced representation and address any gender-related issues.</a:t>
            </a:r>
          </a:p>
          <a:p>
            <a:r>
              <a:rPr b="1" dirty="0" sz="2800" lang="en-GB"/>
              <a:t>Employees:</a:t>
            </a:r>
            <a:r>
              <a:rPr dirty="0" sz="2800" lang="en-GB"/>
              <a:t> To promote a fair and inclusive work environment.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097847" y="1823145"/>
            <a:ext cx="6704986" cy="353943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Approach:</a:t>
            </a:r>
          </a:p>
          <a:p>
            <a:endParaRPr dirty="0" sz="2800" lang="en-GB"/>
          </a:p>
          <a:p>
            <a:r>
              <a:rPr b="1" dirty="0" sz="2800" lang="en-GB"/>
              <a:t>Analysis:</a:t>
            </a:r>
            <a:r>
              <a:rPr dirty="0" sz="2800" lang="en-GB"/>
              <a:t> Review the current gender distribution and its impact on organizational performance.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Propose initiatives or policies to enhance diversity and address any observed imbalances.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1"/>
          <p:cNvSpPr txBox="1"/>
          <p:nvPr/>
        </p:nvSpPr>
        <p:spPr>
          <a:xfrm>
            <a:off x="1385994" y="2133600"/>
            <a:ext cx="7543800" cy="2246769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IN"/>
              <a:t>Gender Distribution:</a:t>
            </a:r>
          </a:p>
          <a:p>
            <a:endParaRPr b="1" dirty="0" sz="2800" lang="en-IN"/>
          </a:p>
          <a:p>
            <a:r>
              <a:rPr b="1" dirty="0" sz="2800" lang="en-IN"/>
              <a:t>Female:</a:t>
            </a:r>
            <a:r>
              <a:rPr dirty="0" sz="2800" lang="en-IN"/>
              <a:t> 99</a:t>
            </a:r>
          </a:p>
          <a:p>
            <a:endParaRPr dirty="0" sz="2800" lang="en-IN"/>
          </a:p>
          <a:p>
            <a:r>
              <a:rPr b="1" dirty="0" sz="2800" lang="en-IN"/>
              <a:t>Male:</a:t>
            </a:r>
            <a:r>
              <a:rPr dirty="0" sz="2800" lang="en-IN"/>
              <a:t> 97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09800" y="2095500"/>
            <a:ext cx="8534018" cy="1015663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ARASAN v</cp:lastModifiedBy>
  <dcterms:created xsi:type="dcterms:W3CDTF">2024-03-26T10:07:22Z</dcterms:created>
  <dcterms:modified xsi:type="dcterms:W3CDTF">2024-09-02T06:02:11Z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4768cb8ae2c749f1b76e4f4fea8d5d8a</vt:lpwstr>
  </property>
</Properties>
</file>