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57" r:id="rId3"/>
    <p:sldId id="258" r:id="rId4"/>
    <p:sldId id="266" r:id="rId5"/>
    <p:sldId id="259" r:id="rId6"/>
    <p:sldId id="261" r:id="rId7"/>
    <p:sldId id="262" r:id="rId8"/>
    <p:sldId id="264" r:id="rId9"/>
    <p:sldId id="265" r:id="rId10"/>
    <p:sldId id="260" r:id="rId11"/>
    <p:sldId id="268" r:id="rId12"/>
    <p:sldId id="269" r:id="rId13"/>
    <p:sldId id="267" r:id="rId14"/>
    <p:sldId id="274" r:id="rId15"/>
    <p:sldId id="277" r:id="rId16"/>
    <p:sldId id="276" r:id="rId17"/>
    <p:sldId id="271" r:id="rId18"/>
    <p:sldId id="272" r:id="rId19"/>
    <p:sldId id="273" r:id="rId20"/>
    <p:sldId id="275" r:id="rId21"/>
    <p:sldId id="278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AAF-A5A8-4F2E-82D6-1F38540DB264}" type="datetimeFigureOut">
              <a:rPr lang="zh-TW" altLang="en-US" smtClean="0"/>
              <a:pPr/>
              <a:t>2015/6/16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A86F-F9C9-4DCE-AD24-F6B87632F4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AAF-A5A8-4F2E-82D6-1F38540DB264}" type="datetimeFigureOut">
              <a:rPr lang="zh-TW" altLang="en-US" smtClean="0"/>
              <a:pPr/>
              <a:t>2015/6/16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A86F-F9C9-4DCE-AD24-F6B87632F4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AAF-A5A8-4F2E-82D6-1F38540DB264}" type="datetimeFigureOut">
              <a:rPr lang="zh-TW" altLang="en-US" smtClean="0"/>
              <a:pPr/>
              <a:t>2015/6/16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A86F-F9C9-4DCE-AD24-F6B87632F4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AAF-A5A8-4F2E-82D6-1F38540DB264}" type="datetimeFigureOut">
              <a:rPr lang="zh-TW" altLang="en-US" smtClean="0"/>
              <a:pPr/>
              <a:t>2015/6/16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A86F-F9C9-4DCE-AD24-F6B87632F4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AAF-A5A8-4F2E-82D6-1F38540DB264}" type="datetimeFigureOut">
              <a:rPr lang="zh-TW" altLang="en-US" smtClean="0"/>
              <a:pPr/>
              <a:t>2015/6/16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A86F-F9C9-4DCE-AD24-F6B87632F4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AAF-A5A8-4F2E-82D6-1F38540DB264}" type="datetimeFigureOut">
              <a:rPr lang="zh-TW" altLang="en-US" smtClean="0"/>
              <a:pPr/>
              <a:t>2015/6/16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A86F-F9C9-4DCE-AD24-F6B87632F4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AAF-A5A8-4F2E-82D6-1F38540DB264}" type="datetimeFigureOut">
              <a:rPr lang="zh-TW" altLang="en-US" smtClean="0"/>
              <a:pPr/>
              <a:t>2015/6/16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A86F-F9C9-4DCE-AD24-F6B87632F4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AAF-A5A8-4F2E-82D6-1F38540DB264}" type="datetimeFigureOut">
              <a:rPr lang="zh-TW" altLang="en-US" smtClean="0"/>
              <a:pPr/>
              <a:t>2015/6/16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A86F-F9C9-4DCE-AD24-F6B87632F4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AAF-A5A8-4F2E-82D6-1F38540DB264}" type="datetimeFigureOut">
              <a:rPr lang="zh-TW" altLang="en-US" smtClean="0"/>
              <a:pPr/>
              <a:t>2015/6/16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A86F-F9C9-4DCE-AD24-F6B87632F4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AAF-A5A8-4F2E-82D6-1F38540DB264}" type="datetimeFigureOut">
              <a:rPr lang="zh-TW" altLang="en-US" smtClean="0"/>
              <a:pPr/>
              <a:t>2015/6/16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A86F-F9C9-4DCE-AD24-F6B87632F4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AAF-A5A8-4F2E-82D6-1F38540DB264}" type="datetimeFigureOut">
              <a:rPr lang="zh-TW" altLang="en-US" smtClean="0"/>
              <a:pPr/>
              <a:t>2015/6/16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D63A86F-F9C9-4DCE-AD24-F6B87632F41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97F0AAF-A5A8-4F2E-82D6-1F38540DB264}" type="datetimeFigureOut">
              <a:rPr lang="zh-TW" altLang="en-US" smtClean="0"/>
              <a:pPr/>
              <a:t>2015/6/16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D63A86F-F9C9-4DCE-AD24-F6B87632F41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ireframe.cc/" TargetMode="External"/><Relationship Id="rId2" Type="http://schemas.openxmlformats.org/officeDocument/2006/relationships/hyperlink" Target="http://akanelee.logdown.com/posts/159788-what-is-wirefram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ithelp.ithome.com.tw/question/1009836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Information Technology Study Group</a:t>
            </a:r>
            <a:br>
              <a:rPr lang="en-US" altLang="zh-TW" dirty="0" smtClean="0"/>
            </a:br>
            <a:r>
              <a:rPr lang="zh-TW" altLang="en-US" dirty="0" smtClean="0"/>
              <a:t>第二次聚會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Eric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r>
              <a:rPr lang="en-US" altLang="zh-TW" dirty="0" smtClean="0"/>
              <a:t> Client Sync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Sync = pull + push</a:t>
            </a:r>
          </a:p>
          <a:p>
            <a:r>
              <a:rPr lang="zh-TW" altLang="en-US" dirty="0" smtClean="0"/>
              <a:t>可能會有衝突 </a:t>
            </a:r>
            <a:r>
              <a:rPr lang="en-US" altLang="zh-TW" dirty="0" smtClean="0"/>
              <a:t>(Conflict)</a:t>
            </a:r>
          </a:p>
          <a:p>
            <a:pPr lvl="1"/>
            <a:r>
              <a:rPr lang="zh-TW" altLang="en-US" dirty="0" smtClean="0"/>
              <a:t>把衝突的檔案改好</a:t>
            </a:r>
            <a:r>
              <a:rPr lang="en-US" altLang="zh-TW" dirty="0" smtClean="0"/>
              <a:t>,</a:t>
            </a:r>
            <a:r>
              <a:rPr lang="zh-TW" altLang="en-US" dirty="0" smtClean="0"/>
              <a:t> 再 </a:t>
            </a:r>
            <a:r>
              <a:rPr lang="en-US" altLang="zh-TW" dirty="0" smtClean="0"/>
              <a:t>commit/push(Sync)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429000"/>
            <a:ext cx="5069579" cy="236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4499992" y="3933056"/>
            <a:ext cx="1584176" cy="9361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馬上試一下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申請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</a:t>
            </a:r>
            <a:r>
              <a:rPr lang="zh-TW" altLang="en-US" dirty="0" smtClean="0"/>
              <a:t>帳號</a:t>
            </a:r>
            <a:endParaRPr lang="en-US" altLang="zh-TW" dirty="0" smtClean="0"/>
          </a:p>
          <a:p>
            <a:r>
              <a:rPr lang="zh-TW" altLang="en-US" dirty="0" smtClean="0"/>
              <a:t>安裝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Desktop</a:t>
            </a:r>
          </a:p>
          <a:p>
            <a:r>
              <a:rPr lang="zh-TW" altLang="en-US" dirty="0" smtClean="0"/>
              <a:t>在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</a:t>
            </a:r>
            <a:r>
              <a:rPr lang="zh-TW" altLang="en-US" dirty="0" smtClean="0"/>
              <a:t>上建立新的 </a:t>
            </a:r>
            <a:r>
              <a:rPr lang="en-US" altLang="zh-TW" dirty="0" smtClean="0"/>
              <a:t>public repository</a:t>
            </a:r>
          </a:p>
          <a:p>
            <a:r>
              <a:rPr lang="en-US" altLang="zh-TW" dirty="0" smtClean="0"/>
              <a:t>Clone </a:t>
            </a:r>
            <a:r>
              <a:rPr lang="zh-TW" altLang="en-US" dirty="0" smtClean="0"/>
              <a:t>自己建立的 </a:t>
            </a:r>
            <a:r>
              <a:rPr lang="en-US" altLang="zh-TW" dirty="0" smtClean="0"/>
              <a:t>public </a:t>
            </a:r>
            <a:r>
              <a:rPr lang="en-US" altLang="zh-TW" dirty="0" err="1" smtClean="0"/>
              <a:t>repositoy</a:t>
            </a:r>
            <a:endParaRPr lang="en-US" altLang="zh-TW" dirty="0" smtClean="0"/>
          </a:p>
          <a:p>
            <a:r>
              <a:rPr lang="zh-TW" altLang="en-US" dirty="0" smtClean="0"/>
              <a:t>順便 </a:t>
            </a:r>
            <a:r>
              <a:rPr lang="en-US" altLang="zh-TW" dirty="0" smtClean="0"/>
              <a:t>clone </a:t>
            </a:r>
            <a:r>
              <a:rPr lang="en-US" altLang="zh-TW" dirty="0" err="1" smtClean="0"/>
              <a:t>itsg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repository (</a:t>
            </a:r>
            <a:r>
              <a:rPr lang="zh-TW" altLang="en-US" dirty="0" smtClean="0"/>
              <a:t>裡面會有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4326325"/>
            <a:ext cx="4211960" cy="2559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220072" y="6054517"/>
            <a:ext cx="864096" cy="7920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圖說文字 5"/>
          <p:cNvSpPr/>
          <p:nvPr/>
        </p:nvSpPr>
        <p:spPr>
          <a:xfrm>
            <a:off x="6372200" y="4326325"/>
            <a:ext cx="2592288" cy="2520280"/>
          </a:xfrm>
          <a:prstGeom prst="wedgeRectCallout">
            <a:avLst>
              <a:gd name="adj1" fmla="val -64111"/>
              <a:gd name="adj2" fmla="val 405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66949" y="4686365"/>
            <a:ext cx="2325531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6660232" y="5982509"/>
            <a:ext cx="2088232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馬上試一下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把自己的 </a:t>
            </a:r>
            <a:r>
              <a:rPr lang="en-US" altLang="zh-TW" dirty="0" smtClean="0"/>
              <a:t>Repos </a:t>
            </a:r>
            <a:r>
              <a:rPr lang="zh-TW" altLang="en-US" dirty="0" smtClean="0"/>
              <a:t>傳上去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&gt;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add</a:t>
            </a:r>
          </a:p>
          <a:p>
            <a:pPr lvl="1"/>
            <a:r>
              <a:rPr lang="en-US" altLang="zh-TW" dirty="0" smtClean="0"/>
              <a:t>&gt;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commit</a:t>
            </a:r>
          </a:p>
          <a:p>
            <a:pPr lvl="1"/>
            <a:r>
              <a:rPr lang="en-US" altLang="zh-TW" dirty="0" smtClean="0"/>
              <a:t>&gt;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push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怎麼沒講 </a:t>
            </a:r>
            <a:r>
              <a:rPr lang="en-US" altLang="zh-TW" dirty="0" smtClean="0"/>
              <a:t>branch/merge?</a:t>
            </a:r>
          </a:p>
          <a:p>
            <a:pPr lvl="1"/>
            <a:r>
              <a:rPr lang="zh-TW" altLang="en-US" dirty="0" smtClean="0"/>
              <a:t>目前的工作流程</a:t>
            </a:r>
            <a:r>
              <a:rPr lang="en-US" altLang="zh-TW" dirty="0" smtClean="0"/>
              <a:t>, </a:t>
            </a:r>
            <a:r>
              <a:rPr lang="zh-TW" altLang="en-US" dirty="0" smtClean="0"/>
              <a:t>還不會碰到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Before Prototype Your App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Wireframe</a:t>
            </a:r>
          </a:p>
          <a:p>
            <a:pPr lvl="1"/>
            <a:r>
              <a:rPr lang="zh-TW" altLang="en-US" dirty="0" smtClean="0"/>
              <a:t>什麼是 </a:t>
            </a:r>
            <a:r>
              <a:rPr lang="en-US" altLang="zh-TW" dirty="0" smtClean="0"/>
              <a:t>Wireframe ?</a:t>
            </a:r>
          </a:p>
          <a:p>
            <a:pPr lvl="2"/>
            <a:r>
              <a:rPr lang="en-US" altLang="zh-TW" dirty="0" smtClean="0">
                <a:hlinkClick r:id="rId2"/>
              </a:rPr>
              <a:t>http://akanelee.logdown.com/posts/159788-what-is-wireframe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3"/>
              </a:rPr>
              <a:t>https://wireframe.cc/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畫面可以從 </a:t>
            </a:r>
            <a:r>
              <a:rPr lang="en-US" altLang="zh-TW" dirty="0" err="1" smtClean="0"/>
              <a:t>SBAdmin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的畫面去參考</a:t>
            </a:r>
            <a:endParaRPr lang="en-US" altLang="zh-TW" dirty="0" smtClean="0"/>
          </a:p>
          <a:p>
            <a:r>
              <a:rPr lang="zh-TW" altLang="en-US" dirty="0" smtClean="0"/>
              <a:t>或者</a:t>
            </a:r>
            <a:r>
              <a:rPr lang="en-US" altLang="zh-TW" dirty="0" smtClean="0"/>
              <a:t>, </a:t>
            </a:r>
            <a:r>
              <a:rPr lang="zh-TW" altLang="en-US" dirty="0" smtClean="0"/>
              <a:t>想 </a:t>
            </a:r>
            <a:r>
              <a:rPr lang="en-US" altLang="zh-TW" dirty="0" smtClean="0"/>
              <a:t>by pass Wireframe </a:t>
            </a:r>
            <a:r>
              <a:rPr lang="zh-TW" altLang="en-US" dirty="0" smtClean="0"/>
              <a:t>的人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直接使用</a:t>
            </a:r>
            <a:r>
              <a:rPr lang="en-US" altLang="zh-TW" dirty="0" err="1" smtClean="0"/>
              <a:t>SBAdmin</a:t>
            </a:r>
            <a:r>
              <a:rPr lang="en-US" altLang="zh-TW" dirty="0" smtClean="0"/>
              <a:t>(Bootstrap) </a:t>
            </a:r>
            <a:r>
              <a:rPr lang="zh-TW" altLang="en-US" dirty="0" smtClean="0"/>
              <a:t>的畫面去</a:t>
            </a:r>
            <a:r>
              <a:rPr lang="en-US" altLang="zh-TW" dirty="0" smtClean="0"/>
              <a:t>copy</a:t>
            </a:r>
            <a:r>
              <a:rPr lang="zh-TW" altLang="en-US" dirty="0" smtClean="0"/>
              <a:t>畫面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Bootstrap Layout (div)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1124744"/>
            <a:ext cx="5832648" cy="501317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&lt;div class=“</a:t>
            </a:r>
            <a:r>
              <a:rPr lang="en-US" altLang="zh-TW" b="1" dirty="0" smtClean="0"/>
              <a:t>container</a:t>
            </a:r>
            <a:r>
              <a:rPr lang="en-US" altLang="zh-TW" dirty="0" smtClean="0"/>
              <a:t>”&gt;</a:t>
            </a:r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55576" y="1628800"/>
            <a:ext cx="5184576" cy="2276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&lt;div class=“</a:t>
            </a:r>
            <a:r>
              <a:rPr lang="en-US" altLang="zh-TW" b="1" dirty="0" smtClean="0"/>
              <a:t>row</a:t>
            </a:r>
            <a:r>
              <a:rPr lang="en-US" altLang="zh-TW" dirty="0" smtClean="0"/>
              <a:t>”&gt;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55576" y="4149080"/>
            <a:ext cx="5184576" cy="18722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/>
              <a:t>&lt;div class=“row”&gt;</a:t>
            </a:r>
          </a:p>
          <a:p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899592" y="2060848"/>
            <a:ext cx="4824536" cy="1656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&lt;div class=“</a:t>
            </a:r>
            <a:r>
              <a:rPr lang="en-US" altLang="zh-TW" b="1" dirty="0" smtClean="0"/>
              <a:t>col-lg-12</a:t>
            </a:r>
            <a:r>
              <a:rPr lang="en-US" altLang="zh-TW" dirty="0" smtClean="0"/>
              <a:t>”&gt;</a:t>
            </a:r>
          </a:p>
          <a:p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899592" y="4581128"/>
            <a:ext cx="2376264" cy="1296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&lt;div class=“</a:t>
            </a:r>
            <a:r>
              <a:rPr lang="en-US" altLang="zh-TW" b="1" dirty="0" smtClean="0"/>
              <a:t>col-lg-6</a:t>
            </a:r>
            <a:r>
              <a:rPr lang="en-US" altLang="zh-TW" dirty="0" smtClean="0"/>
              <a:t>”&gt;</a:t>
            </a:r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19872" y="4581128"/>
            <a:ext cx="2376264" cy="1296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&lt;div class=“</a:t>
            </a:r>
            <a:r>
              <a:rPr lang="en-US" altLang="zh-TW" b="1" dirty="0" smtClean="0"/>
              <a:t>col-lg-6</a:t>
            </a:r>
            <a:r>
              <a:rPr lang="en-US" altLang="zh-TW" dirty="0" smtClean="0"/>
              <a:t>”&gt;</a:t>
            </a:r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11" name="矩形圖說文字 10"/>
          <p:cNvSpPr/>
          <p:nvPr/>
        </p:nvSpPr>
        <p:spPr>
          <a:xfrm>
            <a:off x="7308304" y="4941168"/>
            <a:ext cx="1584176" cy="936104"/>
          </a:xfrm>
          <a:prstGeom prst="wedgeRectCallout">
            <a:avLst>
              <a:gd name="adj1" fmla="val -161496"/>
              <a:gd name="adj2" fmla="val -155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Bootstrap Grid System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1742163" y="6237312"/>
            <a:ext cx="5494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http://getbootstrap.com/css/#grid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444208" y="1700808"/>
            <a:ext cx="241354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800" dirty="0" smtClean="0"/>
              <a:t>寛度為</a:t>
            </a:r>
            <a:r>
              <a:rPr lang="en-US" altLang="zh-TW" sz="2800" dirty="0" smtClean="0"/>
              <a:t>12</a:t>
            </a:r>
            <a:r>
              <a:rPr lang="zh-TW" altLang="en-US" sz="2800" dirty="0" smtClean="0"/>
              <a:t>等分</a:t>
            </a:r>
            <a:endParaRPr lang="en-US" altLang="zh-TW" sz="2800" dirty="0" smtClean="0"/>
          </a:p>
          <a:p>
            <a:pPr>
              <a:buFont typeface="Arial" pitchFamily="34" charset="0"/>
              <a:buChar char="•"/>
            </a:pPr>
            <a:r>
              <a:rPr lang="zh-TW" altLang="en-US" sz="2800" dirty="0" smtClean="0"/>
              <a:t>分為</a:t>
            </a:r>
            <a:r>
              <a:rPr lang="en-US" altLang="zh-TW" sz="2800" dirty="0" smtClean="0"/>
              <a:t>4</a:t>
            </a:r>
            <a:r>
              <a:rPr lang="zh-TW" altLang="en-US" sz="2800" dirty="0" smtClean="0"/>
              <a:t>種尺吋</a:t>
            </a:r>
            <a:endParaRPr lang="en-US" altLang="zh-TW" sz="28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TW" sz="2800" dirty="0" err="1" smtClean="0"/>
              <a:t>xs</a:t>
            </a:r>
            <a:endParaRPr lang="en-US" altLang="zh-TW" sz="28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TW" sz="2800" dirty="0" err="1" smtClean="0"/>
              <a:t>sm</a:t>
            </a:r>
            <a:endParaRPr lang="en-US" altLang="zh-TW" sz="28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TW" sz="2800" dirty="0" err="1" smtClean="0"/>
              <a:t>md</a:t>
            </a:r>
            <a:endParaRPr lang="en-US" altLang="zh-TW" sz="28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TW" sz="2800" dirty="0" err="1"/>
              <a:t>l</a:t>
            </a:r>
            <a:r>
              <a:rPr lang="en-US" altLang="zh-TW" sz="2800" dirty="0" err="1" smtClean="0"/>
              <a:t>g</a:t>
            </a:r>
            <a:endParaRPr lang="en-US" altLang="zh-TW" sz="2800" dirty="0" smtClean="0"/>
          </a:p>
          <a:p>
            <a:pPr lvl="1">
              <a:buFont typeface="Arial" pitchFamily="34" charset="0"/>
              <a:buChar char="•"/>
            </a:pPr>
            <a:endParaRPr lang="en-US" altLang="zh-TW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The hardest part – </a:t>
            </a:r>
            <a:r>
              <a:rPr lang="zh-TW" altLang="en-US" dirty="0" smtClean="0"/>
              <a:t>控制畫面的資料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JavaScript/</a:t>
            </a:r>
            <a:r>
              <a:rPr lang="en-US" altLang="zh-TW" dirty="0" err="1" smtClean="0"/>
              <a:t>AngularJS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JavaScript </a:t>
            </a:r>
            <a:r>
              <a:rPr lang="zh-TW" altLang="en-US" dirty="0" smtClean="0"/>
              <a:t>基礎學習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2"/>
              </a:rPr>
              <a:t>http://ithelp.ithome.com.tw/question/10098361</a:t>
            </a:r>
            <a:endParaRPr lang="en-US" altLang="zh-TW" dirty="0" smtClean="0"/>
          </a:p>
          <a:p>
            <a:r>
              <a:rPr lang="en-US" altLang="zh-TW" dirty="0" err="1" smtClean="0"/>
              <a:t>AngularJS</a:t>
            </a:r>
            <a:r>
              <a:rPr lang="en-US" altLang="zh-TW" dirty="0" smtClean="0"/>
              <a:t> Learning Video</a:t>
            </a:r>
          </a:p>
          <a:p>
            <a:pPr lvl="1"/>
            <a:r>
              <a:rPr lang="en-US" altLang="zh-TW" dirty="0" smtClean="0"/>
              <a:t>Copy from Eric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 </a:t>
            </a:r>
            <a:r>
              <a:rPr lang="en-US" altLang="zh-TW" dirty="0" err="1" smtClean="0"/>
              <a:t>SBAdmin</a:t>
            </a:r>
            <a:r>
              <a:rPr lang="en-US" altLang="zh-TW" dirty="0" smtClean="0"/>
              <a:t> </a:t>
            </a:r>
            <a:r>
              <a:rPr lang="zh-TW" altLang="en-US" dirty="0" smtClean="0"/>
              <a:t>新增一個頁面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app.js</a:t>
            </a:r>
          </a:p>
          <a:p>
            <a:pPr lvl="1"/>
            <a:r>
              <a:rPr lang="zh-TW" altLang="en-US" dirty="0" smtClean="0"/>
              <a:t>調整 </a:t>
            </a:r>
            <a:r>
              <a:rPr lang="en-US" altLang="zh-TW" dirty="0" smtClean="0"/>
              <a:t>Route</a:t>
            </a:r>
          </a:p>
          <a:p>
            <a:r>
              <a:rPr lang="en-US" altLang="zh-TW" dirty="0" smtClean="0"/>
              <a:t>sidebar.js</a:t>
            </a:r>
          </a:p>
          <a:p>
            <a:pPr lvl="1"/>
            <a:r>
              <a:rPr lang="zh-TW" altLang="en-US" dirty="0" smtClean="0"/>
              <a:t>調整 </a:t>
            </a:r>
            <a:r>
              <a:rPr lang="en-US" altLang="zh-TW" dirty="0" smtClean="0"/>
              <a:t>menu tree</a:t>
            </a:r>
          </a:p>
          <a:p>
            <a:r>
              <a:rPr lang="zh-TW" altLang="en-US" dirty="0" smtClean="0"/>
              <a:t>增加 </a:t>
            </a:r>
            <a:r>
              <a:rPr lang="en-US" altLang="zh-TW" dirty="0" smtClean="0"/>
              <a:t>demand-plan.html</a:t>
            </a:r>
          </a:p>
          <a:p>
            <a:pPr lvl="1"/>
            <a:r>
              <a:rPr lang="en-US" altLang="zh-TW" dirty="0" smtClean="0"/>
              <a:t>Bootstrap table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SBAdmin</a:t>
            </a:r>
            <a:r>
              <a:rPr lang="en-US" altLang="zh-TW" dirty="0" smtClean="0"/>
              <a:t> </a:t>
            </a:r>
            <a:r>
              <a:rPr lang="zh-TW" altLang="en-US" dirty="0" smtClean="0"/>
              <a:t>新增 </a:t>
            </a:r>
            <a:r>
              <a:rPr lang="en-US" altLang="zh-TW" dirty="0" smtClean="0"/>
              <a:t>Controller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main.js</a:t>
            </a:r>
          </a:p>
          <a:p>
            <a:pPr lvl="1"/>
            <a:r>
              <a:rPr lang="zh-TW" altLang="en-US" dirty="0" smtClean="0"/>
              <a:t>新增 </a:t>
            </a:r>
            <a:r>
              <a:rPr lang="en-US" altLang="zh-TW" dirty="0" smtClean="0"/>
              <a:t>controller</a:t>
            </a:r>
          </a:p>
          <a:p>
            <a:r>
              <a:rPr lang="en-US" altLang="zh-TW" dirty="0" smtClean="0"/>
              <a:t>app.js</a:t>
            </a:r>
          </a:p>
          <a:p>
            <a:pPr lvl="1"/>
            <a:r>
              <a:rPr lang="zh-TW" altLang="en-US" dirty="0" smtClean="0"/>
              <a:t>增加 </a:t>
            </a:r>
            <a:r>
              <a:rPr lang="en-US" altLang="zh-TW" dirty="0" smtClean="0"/>
              <a:t>controller</a:t>
            </a:r>
          </a:p>
          <a:p>
            <a:pPr lvl="1"/>
            <a:r>
              <a:rPr lang="en-US" altLang="zh-TW" dirty="0" err="1" smtClean="0"/>
              <a:t>lazyload</a:t>
            </a:r>
            <a:r>
              <a:rPr lang="en-US" altLang="zh-TW" dirty="0" smtClean="0"/>
              <a:t> (</a:t>
            </a:r>
            <a:r>
              <a:rPr lang="zh-TW" altLang="en-US" dirty="0" smtClean="0"/>
              <a:t>我也不太懂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AngularJs</a:t>
            </a:r>
            <a:r>
              <a:rPr lang="en-US" altLang="zh-TW" dirty="0" smtClean="0"/>
              <a:t> on demand-planner.html</a:t>
            </a:r>
          </a:p>
          <a:p>
            <a:pPr lvl="1"/>
            <a:r>
              <a:rPr lang="en-US" altLang="zh-TW" dirty="0" smtClean="0"/>
              <a:t>$scope</a:t>
            </a:r>
          </a:p>
          <a:p>
            <a:pPr lvl="1"/>
            <a:r>
              <a:rPr lang="en-US" altLang="zh-TW" dirty="0" err="1" smtClean="0"/>
              <a:t>ng</a:t>
            </a:r>
            <a:r>
              <a:rPr lang="en-US" altLang="zh-TW" dirty="0" smtClean="0"/>
              <a:t>-repeat</a:t>
            </a:r>
          </a:p>
          <a:p>
            <a:pPr lvl="1"/>
            <a:r>
              <a:rPr lang="en-US" altLang="zh-TW" dirty="0" smtClean="0"/>
              <a:t>value expression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Move data to Service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scmService.js</a:t>
            </a:r>
          </a:p>
          <a:p>
            <a:pPr lvl="1"/>
            <a:r>
              <a:rPr lang="zh-TW" altLang="en-US" dirty="0" smtClean="0"/>
              <a:t>新增一個 </a:t>
            </a:r>
            <a:r>
              <a:rPr lang="en-US" altLang="zh-TW" dirty="0" smtClean="0"/>
              <a:t>function</a:t>
            </a:r>
          </a:p>
          <a:p>
            <a:r>
              <a:rPr lang="en-US" altLang="zh-TW" dirty="0" smtClean="0"/>
              <a:t> main.js</a:t>
            </a:r>
          </a:p>
          <a:p>
            <a:pPr lvl="1"/>
            <a:r>
              <a:rPr lang="zh-TW" altLang="en-US" dirty="0" smtClean="0"/>
              <a:t>把資料的程式移出 </a:t>
            </a:r>
            <a:r>
              <a:rPr lang="en-US" altLang="zh-TW" dirty="0" smtClean="0"/>
              <a:t>controller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Idea </a:t>
            </a:r>
            <a:r>
              <a:rPr lang="zh-TW" altLang="en-US" dirty="0" smtClean="0"/>
              <a:t>及作業分享</a:t>
            </a:r>
            <a:endParaRPr lang="en-US" altLang="zh-TW" dirty="0" smtClean="0"/>
          </a:p>
          <a:p>
            <a:pPr lvl="0"/>
            <a:r>
              <a:rPr lang="zh-TW" altLang="zh-TW" dirty="0"/>
              <a:t>工作環境</a:t>
            </a:r>
            <a:r>
              <a:rPr lang="zh-TW" altLang="zh-TW" dirty="0" smtClean="0"/>
              <a:t>建置</a:t>
            </a:r>
            <a:endParaRPr lang="zh-TW" altLang="zh-TW" dirty="0"/>
          </a:p>
          <a:p>
            <a:pPr lvl="1"/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zh-TW" dirty="0"/>
              <a:t>的基礎操作及</a:t>
            </a:r>
            <a:r>
              <a:rPr lang="en-US" altLang="zh-TW" dirty="0"/>
              <a:t> </a:t>
            </a:r>
            <a:r>
              <a:rPr lang="en-US" altLang="zh-TW" dirty="0" err="1"/>
              <a:t>GitHub</a:t>
            </a:r>
            <a:r>
              <a:rPr lang="en-US" altLang="zh-TW" dirty="0"/>
              <a:t> </a:t>
            </a:r>
            <a:r>
              <a:rPr lang="zh-TW" altLang="zh-TW" dirty="0" smtClean="0"/>
              <a:t>介紹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開發</a:t>
            </a:r>
            <a:r>
              <a:rPr lang="en-US" altLang="zh-TW" dirty="0" smtClean="0"/>
              <a:t> App </a:t>
            </a:r>
            <a:r>
              <a:rPr lang="zh-TW" altLang="zh-TW" dirty="0" smtClean="0"/>
              <a:t>所需要的工具軟體關係</a:t>
            </a:r>
            <a:r>
              <a:rPr lang="en-US" altLang="zh-TW" dirty="0" smtClean="0"/>
              <a:t> (</a:t>
            </a:r>
            <a:r>
              <a:rPr lang="en-US" altLang="zh-TW" b="1" dirty="0" err="1" smtClean="0"/>
              <a:t>nodejs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cordova</a:t>
            </a:r>
            <a:r>
              <a:rPr lang="en-US" altLang="zh-TW" dirty="0" smtClean="0"/>
              <a:t>, android </a:t>
            </a:r>
            <a:r>
              <a:rPr lang="en-US" altLang="zh-TW" dirty="0" err="1" smtClean="0"/>
              <a:t>sdk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Wireframe</a:t>
            </a:r>
            <a:r>
              <a:rPr lang="zh-TW" altLang="en-US" dirty="0" smtClean="0"/>
              <a:t>工具</a:t>
            </a:r>
            <a:endParaRPr lang="zh-TW" altLang="zh-TW" dirty="0" smtClean="0"/>
          </a:p>
          <a:p>
            <a:pPr lvl="1"/>
            <a:r>
              <a:rPr lang="en-US" altLang="zh-TW" dirty="0" err="1" smtClean="0"/>
              <a:t>Testrite-scm</a:t>
            </a:r>
            <a:r>
              <a:rPr lang="en-US" altLang="zh-TW" dirty="0" smtClean="0"/>
              <a:t> </a:t>
            </a:r>
            <a:r>
              <a:rPr lang="zh-TW" altLang="en-US" dirty="0" smtClean="0"/>
              <a:t>調整說明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AngularJs</a:t>
            </a:r>
            <a:r>
              <a:rPr lang="en-US" altLang="zh-TW" dirty="0" smtClean="0"/>
              <a:t>)</a:t>
            </a:r>
            <a:endParaRPr lang="zh-TW" altLang="zh-TW" dirty="0"/>
          </a:p>
          <a:p>
            <a:pPr lvl="0"/>
            <a:r>
              <a:rPr lang="zh-TW" altLang="zh-TW" dirty="0" smtClean="0"/>
              <a:t>下次</a:t>
            </a:r>
            <a:r>
              <a:rPr lang="zh-TW" altLang="zh-TW" dirty="0"/>
              <a:t>作業</a:t>
            </a:r>
            <a:r>
              <a:rPr lang="zh-TW" altLang="zh-TW" dirty="0" smtClean="0"/>
              <a:t>討論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作業討論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依照今天學到的部分</a:t>
            </a:r>
            <a:r>
              <a:rPr lang="en-US" altLang="zh-TW" dirty="0" smtClean="0"/>
              <a:t>, </a:t>
            </a:r>
            <a:r>
              <a:rPr lang="zh-TW" altLang="en-US" dirty="0" smtClean="0"/>
              <a:t>充實一下自己的 </a:t>
            </a:r>
            <a:r>
              <a:rPr lang="en-US" altLang="zh-TW" dirty="0" smtClean="0"/>
              <a:t>APP</a:t>
            </a:r>
            <a:r>
              <a:rPr lang="zh-TW" altLang="en-US" dirty="0" smtClean="0"/>
              <a:t>進行 </a:t>
            </a:r>
            <a:r>
              <a:rPr lang="en-US" altLang="zh-TW" dirty="0" smtClean="0"/>
              <a:t>Prototyping</a:t>
            </a:r>
          </a:p>
          <a:p>
            <a:r>
              <a:rPr lang="en-US" altLang="zh-TW" dirty="0" smtClean="0"/>
              <a:t>Opt: </a:t>
            </a:r>
            <a:r>
              <a:rPr lang="zh-TW" altLang="en-US" dirty="0" smtClean="0"/>
              <a:t>製作</a:t>
            </a:r>
            <a:r>
              <a:rPr lang="en-US" altLang="zh-TW" dirty="0" smtClean="0"/>
              <a:t>Wireframe</a:t>
            </a:r>
          </a:p>
          <a:p>
            <a:r>
              <a:rPr lang="en-US" altLang="zh-TW" dirty="0" smtClean="0"/>
              <a:t>Opt: </a:t>
            </a:r>
            <a:r>
              <a:rPr lang="zh-TW" altLang="en-US" dirty="0" smtClean="0"/>
              <a:t>完成開發工具的安裝 </a:t>
            </a:r>
            <a:r>
              <a:rPr lang="en-US" altLang="zh-TW" dirty="0" smtClean="0"/>
              <a:t>Android SDK, Cordova </a:t>
            </a:r>
            <a:r>
              <a:rPr lang="zh-TW" altLang="en-US" dirty="0" smtClean="0"/>
              <a:t>安裝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Bootstrap Grid System</a:t>
            </a:r>
          </a:p>
          <a:p>
            <a:pPr lvl="1"/>
            <a:r>
              <a:rPr lang="en-US" altLang="zh-TW" dirty="0" smtClean="0"/>
              <a:t>http</a:t>
            </a:r>
            <a:r>
              <a:rPr lang="en-US" altLang="zh-TW" dirty="0" smtClean="0"/>
              <a:t>://www.layoutit.com/designer/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Github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- </a:t>
            </a:r>
            <a:r>
              <a:rPr lang="en-US" altLang="zh-TW" dirty="0" smtClean="0">
                <a:hlinkClick r:id="rId2"/>
              </a:rPr>
              <a:t>https://git-scm.com/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Tutorial – try.github.com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GitHub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GitHub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的公有雲的版本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Open Source </a:t>
            </a:r>
            <a:r>
              <a:rPr lang="zh-TW" altLang="en-US" dirty="0" smtClean="0"/>
              <a:t>免費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Private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Repository </a:t>
            </a:r>
            <a:r>
              <a:rPr lang="zh-TW" altLang="en-US" dirty="0" smtClean="0"/>
              <a:t>需要付費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提供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Desktop</a:t>
            </a:r>
          </a:p>
          <a:p>
            <a:pPr lvl="1"/>
            <a:r>
              <a:rPr lang="en-US" altLang="zh-TW" dirty="0" smtClean="0"/>
              <a:t>Open Source </a:t>
            </a:r>
            <a:r>
              <a:rPr lang="zh-TW" altLang="en-US" dirty="0" smtClean="0"/>
              <a:t>都放在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</a:t>
            </a:r>
            <a:r>
              <a:rPr lang="zh-TW" altLang="en-US" dirty="0" smtClean="0"/>
              <a:t>變為趨勢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即使是 </a:t>
            </a:r>
            <a:r>
              <a:rPr lang="en-US" altLang="zh-TW" dirty="0" smtClean="0"/>
              <a:t>MS, https://github.com/Microsoft</a:t>
            </a:r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的其他選擇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BitBucket</a:t>
            </a:r>
            <a:r>
              <a:rPr lang="en-US" altLang="zh-TW" dirty="0" smtClean="0"/>
              <a:t> </a:t>
            </a:r>
          </a:p>
          <a:p>
            <a:pPr lvl="2"/>
            <a:r>
              <a:rPr lang="en-US" altLang="zh-TW" dirty="0" smtClean="0"/>
              <a:t>https://bitbucket.org/</a:t>
            </a:r>
            <a:endParaRPr lang="zh-TW" altLang="en-US" dirty="0"/>
          </a:p>
        </p:txBody>
      </p:sp>
      <p:pic>
        <p:nvPicPr>
          <p:cNvPr id="4" name="圖片 3" descr="logo@2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8184" y="1628800"/>
            <a:ext cx="2095500" cy="8763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2780928"/>
            <a:ext cx="2407805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r>
              <a:rPr lang="en-US" altLang="zh-TW" dirty="0" smtClean="0"/>
              <a:t> Client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88840"/>
            <a:ext cx="8172400" cy="364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圓角矩形圖說文字 5"/>
          <p:cNvSpPr/>
          <p:nvPr/>
        </p:nvSpPr>
        <p:spPr>
          <a:xfrm>
            <a:off x="5220072" y="908720"/>
            <a:ext cx="1584176" cy="864096"/>
          </a:xfrm>
          <a:prstGeom prst="wedgeRoundRectCallout">
            <a:avLst>
              <a:gd name="adj1" fmla="val -44960"/>
              <a:gd name="adj2" fmla="val 1011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Local Changes View</a:t>
            </a:r>
            <a:endParaRPr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7092280" y="1268760"/>
            <a:ext cx="1584176" cy="576064"/>
          </a:xfrm>
          <a:prstGeom prst="wedgeRoundRectCallout">
            <a:avLst>
              <a:gd name="adj1" fmla="val -108178"/>
              <a:gd name="adj2" fmla="val 1179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History View</a:t>
            </a:r>
            <a:endParaRPr lang="zh-TW" altLang="en-US" dirty="0"/>
          </a:p>
        </p:txBody>
      </p:sp>
      <p:sp>
        <p:nvSpPr>
          <p:cNvPr id="8" name="圓角矩形圖說文字 7"/>
          <p:cNvSpPr/>
          <p:nvPr/>
        </p:nvSpPr>
        <p:spPr>
          <a:xfrm>
            <a:off x="6588224" y="5013176"/>
            <a:ext cx="1584176" cy="576064"/>
          </a:xfrm>
          <a:prstGeom prst="wedgeRoundRectCallout">
            <a:avLst>
              <a:gd name="adj1" fmla="val -54122"/>
              <a:gd name="adj2" fmla="val -4288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Commit files</a:t>
            </a:r>
            <a:endParaRPr lang="zh-TW" altLang="en-US" dirty="0"/>
          </a:p>
        </p:txBody>
      </p:sp>
      <p:sp>
        <p:nvSpPr>
          <p:cNvPr id="9" name="圓角矩形圖說文字 8"/>
          <p:cNvSpPr/>
          <p:nvPr/>
        </p:nvSpPr>
        <p:spPr>
          <a:xfrm>
            <a:off x="1619672" y="1196752"/>
            <a:ext cx="1584176" cy="576064"/>
          </a:xfrm>
          <a:prstGeom prst="wedgeRoundRectCallout">
            <a:avLst>
              <a:gd name="adj1" fmla="val -103597"/>
              <a:gd name="adj2" fmla="val 1305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Clone Action</a:t>
            </a:r>
            <a:endParaRPr lang="zh-TW" altLang="en-US" dirty="0"/>
          </a:p>
        </p:txBody>
      </p:sp>
      <p:sp>
        <p:nvSpPr>
          <p:cNvPr id="10" name="圓角矩形圖說文字 9"/>
          <p:cNvSpPr/>
          <p:nvPr/>
        </p:nvSpPr>
        <p:spPr>
          <a:xfrm>
            <a:off x="3707904" y="5805264"/>
            <a:ext cx="1584176" cy="576064"/>
          </a:xfrm>
          <a:prstGeom prst="wedgeRoundRectCallout">
            <a:avLst>
              <a:gd name="adj1" fmla="val -13809"/>
              <a:gd name="adj2" fmla="val -4111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All History Detail</a:t>
            </a:r>
            <a:endParaRPr lang="zh-TW" altLang="en-US" dirty="0"/>
          </a:p>
        </p:txBody>
      </p:sp>
      <p:sp>
        <p:nvSpPr>
          <p:cNvPr id="11" name="圓角矩形圖說文字 10"/>
          <p:cNvSpPr/>
          <p:nvPr/>
        </p:nvSpPr>
        <p:spPr>
          <a:xfrm>
            <a:off x="827584" y="5733256"/>
            <a:ext cx="1584176" cy="576064"/>
          </a:xfrm>
          <a:prstGeom prst="wedgeRoundRectCallout">
            <a:avLst>
              <a:gd name="adj1" fmla="val -3731"/>
              <a:gd name="adj2" fmla="val -3154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Projects cloned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r>
              <a:rPr lang="en-US" altLang="zh-TW" dirty="0" smtClean="0"/>
              <a:t> Quick Tour(clone)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&gt;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clone https://...</a:t>
            </a:r>
          </a:p>
          <a:p>
            <a:r>
              <a:rPr lang="zh-TW" altLang="en-US" dirty="0" smtClean="0"/>
              <a:t>說明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從遠端完整複制一份下來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類似 </a:t>
            </a:r>
            <a:r>
              <a:rPr lang="en-US" altLang="zh-TW" dirty="0" err="1" smtClean="0"/>
              <a:t>svn</a:t>
            </a:r>
            <a:r>
              <a:rPr lang="en-US" altLang="zh-TW" dirty="0" smtClean="0"/>
              <a:t> checkout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988840"/>
            <a:ext cx="11334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732240" y="2636912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Repos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4932040" y="4005064"/>
            <a:ext cx="316835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laptop"/>
          <p:cNvSpPr>
            <a:spLocks noEditPoints="1" noChangeArrowheads="1"/>
          </p:cNvSpPr>
          <p:nvPr/>
        </p:nvSpPr>
        <p:spPr bwMode="auto">
          <a:xfrm>
            <a:off x="5292080" y="4437112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732240" y="4869160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Repos</a:t>
            </a:r>
            <a:endParaRPr lang="zh-TW" altLang="en-US" dirty="0"/>
          </a:p>
        </p:txBody>
      </p:sp>
      <p:sp>
        <p:nvSpPr>
          <p:cNvPr id="12" name="向下箭號 11"/>
          <p:cNvSpPr/>
          <p:nvPr/>
        </p:nvSpPr>
        <p:spPr>
          <a:xfrm>
            <a:off x="7092280" y="3212976"/>
            <a:ext cx="576064" cy="1584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clone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r>
              <a:rPr lang="en-US" altLang="zh-TW" dirty="0" smtClean="0"/>
              <a:t> Quick Tour(add)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&gt;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add</a:t>
            </a:r>
          </a:p>
          <a:p>
            <a:r>
              <a:rPr lang="zh-TW" altLang="en-US" dirty="0" smtClean="0"/>
              <a:t>說明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新增 </a:t>
            </a:r>
            <a:r>
              <a:rPr lang="en-US" altLang="zh-TW" dirty="0" smtClean="0"/>
              <a:t>file 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staging area </a:t>
            </a:r>
          </a:p>
          <a:p>
            <a:pPr lvl="1"/>
            <a:r>
              <a:rPr lang="en-US" altLang="zh-TW" dirty="0" err="1" smtClean="0"/>
              <a:t>Github</a:t>
            </a:r>
            <a:r>
              <a:rPr lang="en-US" altLang="zh-TW" dirty="0" smtClean="0"/>
              <a:t> Client </a:t>
            </a:r>
            <a:r>
              <a:rPr lang="zh-TW" altLang="en-US" dirty="0" smtClean="0"/>
              <a:t>只需要 </a:t>
            </a:r>
            <a:r>
              <a:rPr lang="en-US" altLang="zh-TW" dirty="0" smtClean="0"/>
              <a:t>copy </a:t>
            </a:r>
            <a:r>
              <a:rPr lang="zh-TW" altLang="en-US" dirty="0" smtClean="0"/>
              <a:t>到目錄即可</a:t>
            </a:r>
            <a:endParaRPr lang="en-US" altLang="zh-TW" dirty="0" smtClean="0"/>
          </a:p>
        </p:txBody>
      </p:sp>
      <p:sp>
        <p:nvSpPr>
          <p:cNvPr id="2052" name="laptop"/>
          <p:cNvSpPr>
            <a:spLocks noEditPoints="1" noChangeArrowheads="1"/>
          </p:cNvSpPr>
          <p:nvPr/>
        </p:nvSpPr>
        <p:spPr bwMode="auto">
          <a:xfrm>
            <a:off x="4427984" y="4653136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732240" y="4869160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Repos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1942" y="4221088"/>
            <a:ext cx="3258530" cy="2027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5652120" y="4221088"/>
            <a:ext cx="3024336" cy="12961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r>
              <a:rPr lang="en-US" altLang="zh-TW" dirty="0" smtClean="0"/>
              <a:t> Quick Tour(commit)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&gt;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commit –m “Change Comment”</a:t>
            </a:r>
          </a:p>
          <a:p>
            <a:r>
              <a:rPr lang="zh-TW" altLang="en-US" dirty="0" smtClean="0"/>
              <a:t>指令說明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把一堆 </a:t>
            </a:r>
            <a:r>
              <a:rPr lang="en-US" altLang="zh-TW" dirty="0" smtClean="0"/>
              <a:t>change </a:t>
            </a:r>
            <a:r>
              <a:rPr lang="zh-TW" altLang="en-US" dirty="0" smtClean="0"/>
              <a:t>送到 </a:t>
            </a:r>
            <a:r>
              <a:rPr lang="en-US" altLang="zh-TW" dirty="0" smtClean="0"/>
              <a:t>local repository</a:t>
            </a:r>
          </a:p>
          <a:p>
            <a:pPr lvl="1"/>
            <a:r>
              <a:rPr lang="en-US" altLang="zh-TW" dirty="0" err="1" smtClean="0"/>
              <a:t>GitHub</a:t>
            </a:r>
            <a:r>
              <a:rPr lang="en-US" altLang="zh-TW" dirty="0" smtClean="0"/>
              <a:t> Client</a:t>
            </a:r>
            <a:r>
              <a:rPr lang="zh-TW" altLang="en-US" dirty="0" smtClean="0"/>
              <a:t> 上操作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選擇檔案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描述 </a:t>
            </a:r>
            <a:r>
              <a:rPr lang="en-US" altLang="zh-TW" dirty="0" smtClean="0"/>
              <a:t>comment</a:t>
            </a:r>
          </a:p>
          <a:p>
            <a:pPr lvl="2"/>
            <a:r>
              <a:rPr lang="zh-TW" altLang="en-US" dirty="0" smtClean="0"/>
              <a:t>點選 </a:t>
            </a:r>
            <a:r>
              <a:rPr lang="en-US" altLang="zh-TW" dirty="0" smtClean="0"/>
              <a:t>Commit</a:t>
            </a:r>
          </a:p>
        </p:txBody>
      </p:sp>
      <p:sp>
        <p:nvSpPr>
          <p:cNvPr id="2052" name="laptop"/>
          <p:cNvSpPr>
            <a:spLocks noEditPoints="1" noChangeArrowheads="1"/>
          </p:cNvSpPr>
          <p:nvPr/>
        </p:nvSpPr>
        <p:spPr bwMode="auto">
          <a:xfrm>
            <a:off x="4427984" y="4653136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732240" y="4869160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Repos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1942" y="4221088"/>
            <a:ext cx="3258530" cy="2027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724128" y="5013176"/>
            <a:ext cx="3024336" cy="12961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r>
              <a:rPr lang="en-US" altLang="zh-TW" dirty="0" smtClean="0"/>
              <a:t> Quick Tour(push)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&gt;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push</a:t>
            </a:r>
          </a:p>
          <a:p>
            <a:r>
              <a:rPr lang="zh-TW" altLang="en-US" dirty="0" smtClean="0"/>
              <a:t>說明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分享 </a:t>
            </a:r>
            <a:r>
              <a:rPr lang="en-US" altLang="zh-TW" dirty="0" smtClean="0"/>
              <a:t>Change</a:t>
            </a:r>
          </a:p>
          <a:p>
            <a:pPr lvl="1"/>
            <a:r>
              <a:rPr lang="zh-TW" altLang="en-US" dirty="0" smtClean="0"/>
              <a:t>把 </a:t>
            </a:r>
            <a:r>
              <a:rPr lang="en-US" altLang="zh-TW" dirty="0" smtClean="0"/>
              <a:t>local repos </a:t>
            </a:r>
            <a:r>
              <a:rPr lang="zh-TW" altLang="en-US" dirty="0" smtClean="0"/>
              <a:t>的資料送到 </a:t>
            </a:r>
            <a:r>
              <a:rPr lang="en-US" altLang="zh-TW" dirty="0" smtClean="0"/>
              <a:t>remote</a:t>
            </a:r>
          </a:p>
          <a:p>
            <a:pPr lvl="1"/>
            <a:r>
              <a:rPr lang="zh-TW" altLang="en-US" dirty="0" smtClean="0"/>
              <a:t>類似 </a:t>
            </a:r>
            <a:r>
              <a:rPr lang="en-US" altLang="zh-TW" dirty="0" err="1" smtClean="0"/>
              <a:t>svn</a:t>
            </a:r>
            <a:r>
              <a:rPr lang="en-US" altLang="zh-TW" dirty="0" smtClean="0"/>
              <a:t> commit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988840"/>
            <a:ext cx="11334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732240" y="2636912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Repos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4932040" y="4005064"/>
            <a:ext cx="316835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laptop"/>
          <p:cNvSpPr>
            <a:spLocks noEditPoints="1" noChangeArrowheads="1"/>
          </p:cNvSpPr>
          <p:nvPr/>
        </p:nvSpPr>
        <p:spPr bwMode="auto">
          <a:xfrm>
            <a:off x="5292080" y="4437112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732240" y="4869160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Repos</a:t>
            </a:r>
            <a:endParaRPr lang="zh-TW" altLang="en-US" dirty="0"/>
          </a:p>
        </p:txBody>
      </p:sp>
      <p:sp>
        <p:nvSpPr>
          <p:cNvPr id="11" name="向上箭號 10"/>
          <p:cNvSpPr/>
          <p:nvPr/>
        </p:nvSpPr>
        <p:spPr>
          <a:xfrm>
            <a:off x="6876256" y="3212976"/>
            <a:ext cx="648072" cy="15121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Push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r>
              <a:rPr lang="en-US" altLang="zh-TW" dirty="0" smtClean="0"/>
              <a:t> Quick Tour(pull)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&gt;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pull</a:t>
            </a:r>
          </a:p>
          <a:p>
            <a:r>
              <a:rPr lang="zh-TW" altLang="en-US" dirty="0" smtClean="0"/>
              <a:t>說明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取得 </a:t>
            </a:r>
            <a:r>
              <a:rPr lang="en-US" altLang="zh-TW" dirty="0" smtClean="0"/>
              <a:t>Server </a:t>
            </a:r>
            <a:r>
              <a:rPr lang="zh-TW" altLang="en-US" dirty="0" smtClean="0"/>
              <a:t>上面的 </a:t>
            </a:r>
            <a:r>
              <a:rPr lang="en-US" altLang="zh-TW" dirty="0" smtClean="0"/>
              <a:t>Change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988840"/>
            <a:ext cx="11334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732240" y="2636912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Repos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4932040" y="4005064"/>
            <a:ext cx="316835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laptop"/>
          <p:cNvSpPr>
            <a:spLocks noEditPoints="1" noChangeArrowheads="1"/>
          </p:cNvSpPr>
          <p:nvPr/>
        </p:nvSpPr>
        <p:spPr bwMode="auto">
          <a:xfrm>
            <a:off x="5292080" y="4437112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732240" y="4869160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Repos</a:t>
            </a:r>
            <a:endParaRPr lang="zh-TW" altLang="en-US" dirty="0"/>
          </a:p>
        </p:txBody>
      </p:sp>
      <p:sp>
        <p:nvSpPr>
          <p:cNvPr id="12" name="向下箭號 11"/>
          <p:cNvSpPr/>
          <p:nvPr/>
        </p:nvSpPr>
        <p:spPr>
          <a:xfrm>
            <a:off x="7092280" y="3212976"/>
            <a:ext cx="576064" cy="1584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pull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645</TotalTime>
  <Words>552</Words>
  <Application>Microsoft Office PowerPoint</Application>
  <PresentationFormat>如螢幕大小 (4:3)</PresentationFormat>
  <Paragraphs>174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流線</vt:lpstr>
      <vt:lpstr>Information Technology Study Group 第二次聚會</vt:lpstr>
      <vt:lpstr>內容</vt:lpstr>
      <vt:lpstr>Git and Github</vt:lpstr>
      <vt:lpstr>GitHub Client</vt:lpstr>
      <vt:lpstr>GitHub Quick Tour(clone)</vt:lpstr>
      <vt:lpstr>GitHub Quick Tour(add)</vt:lpstr>
      <vt:lpstr>GitHub Quick Tour(commit)</vt:lpstr>
      <vt:lpstr>GitHub Quick Tour(push)</vt:lpstr>
      <vt:lpstr>GitHub Quick Tour(pull)</vt:lpstr>
      <vt:lpstr>Github Client Sync</vt:lpstr>
      <vt:lpstr>馬上試一下</vt:lpstr>
      <vt:lpstr>馬上試一下(二)</vt:lpstr>
      <vt:lpstr>GitHub</vt:lpstr>
      <vt:lpstr>Before Prototype Your App</vt:lpstr>
      <vt:lpstr>Bootstrap Layout (div)</vt:lpstr>
      <vt:lpstr>The hardest part – 控制畫面的資料 JavaScript/AngularJS</vt:lpstr>
      <vt:lpstr>在 SBAdmin 新增一個頁面</vt:lpstr>
      <vt:lpstr>SBAdmin 新增 Controller</vt:lpstr>
      <vt:lpstr>Move data to Service</vt:lpstr>
      <vt:lpstr>作業討論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Technology Study Group 第二次聚會</dc:title>
  <dc:creator>T2427</dc:creator>
  <cp:lastModifiedBy>T2427</cp:lastModifiedBy>
  <cp:revision>88</cp:revision>
  <dcterms:created xsi:type="dcterms:W3CDTF">2015-06-16T00:19:49Z</dcterms:created>
  <dcterms:modified xsi:type="dcterms:W3CDTF">2015-06-16T13:34:35Z</dcterms:modified>
</cp:coreProperties>
</file>