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42D9640-AD9D-4F93-AB5E-3D1BC59BF0FA}" type="datetimeFigureOut">
              <a:rPr lang="it-IT" smtClean="0"/>
              <a:pPr/>
              <a:t>20/03/2017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D6F076-CD46-4C8F-8328-F01A27557E9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124057">
            <a:off x="456398" y="658233"/>
            <a:ext cx="9646840" cy="1550882"/>
          </a:xfrm>
        </p:spPr>
        <p:txBody>
          <a:bodyPr>
            <a:noAutofit/>
          </a:bodyPr>
          <a:lstStyle/>
          <a:p>
            <a:r>
              <a:rPr lang="it-IT" sz="9600" dirty="0" smtClean="0">
                <a:latin typeface="Berlin Sans FB Demi" pitchFamily="34" charset="0"/>
              </a:rPr>
              <a:t>BRAIN STORM</a:t>
            </a:r>
            <a:br>
              <a:rPr lang="it-IT" sz="9600" dirty="0" smtClean="0">
                <a:latin typeface="Berlin Sans FB Demi" pitchFamily="34" charset="0"/>
              </a:rPr>
            </a:br>
            <a:endParaRPr lang="it-IT" sz="2000" dirty="0">
              <a:latin typeface="Berlin Sans FB Demi" pitchFamily="34" charset="0"/>
            </a:endParaRPr>
          </a:p>
        </p:txBody>
      </p:sp>
      <p:pic>
        <p:nvPicPr>
          <p:cNvPr id="4" name="Immagine 3" descr="brainstor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916832"/>
            <a:ext cx="2932011" cy="324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611560" y="335699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Berlin Sans FB Demi" pitchFamily="34" charset="0"/>
              </a:rPr>
              <a:t>Yellow team</a:t>
            </a:r>
          </a:p>
          <a:p>
            <a:r>
              <a:rPr lang="it-IT" sz="2400" dirty="0" smtClean="0">
                <a:solidFill>
                  <a:srgbClr val="FFC000"/>
                </a:solidFill>
                <a:latin typeface="Berlin Sans FB Demi" pitchFamily="34" charset="0"/>
              </a:rPr>
              <a:t>Theme: Homework</a:t>
            </a:r>
            <a:endParaRPr lang="it-IT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erlin Sans FB Demi" pitchFamily="34" charset="0"/>
              </a:rPr>
              <a:t>YELLOW TEAM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r>
              <a:rPr lang="it-IT" dirty="0" smtClean="0"/>
              <a:t>Coordinators:</a:t>
            </a:r>
          </a:p>
          <a:p>
            <a:pPr>
              <a:buNone/>
            </a:pPr>
            <a:r>
              <a:rPr lang="it-IT" dirty="0" smtClean="0"/>
              <a:t>    Marek Havel</a:t>
            </a:r>
          </a:p>
          <a:p>
            <a:r>
              <a:rPr lang="it-IT" dirty="0" smtClean="0"/>
              <a:t>Designer:</a:t>
            </a:r>
          </a:p>
          <a:p>
            <a:pPr>
              <a:buNone/>
            </a:pPr>
            <a:r>
              <a:rPr lang="it-IT" dirty="0" smtClean="0"/>
              <a:t>    Matteo Puglisi,Celine Brauer,Norbert Zapora</a:t>
            </a:r>
          </a:p>
          <a:p>
            <a:r>
              <a:rPr lang="it-IT" dirty="0" smtClean="0"/>
              <a:t>Programmer:</a:t>
            </a:r>
          </a:p>
          <a:p>
            <a:pPr>
              <a:buNone/>
            </a:pPr>
            <a:r>
              <a:rPr lang="it-IT" dirty="0" smtClean="0"/>
              <a:t>    Luigi Seminara,Daniele Muscianisi</a:t>
            </a:r>
          </a:p>
          <a:p>
            <a:r>
              <a:rPr lang="it-IT" dirty="0" smtClean="0"/>
              <a:t>Documenter:</a:t>
            </a:r>
          </a:p>
          <a:p>
            <a:pPr>
              <a:buNone/>
            </a:pPr>
            <a:r>
              <a:rPr lang="it-IT" dirty="0" smtClean="0"/>
              <a:t>    Alessandro D’Urso, Mario Fisichella,Manuele Seminara</a:t>
            </a:r>
          </a:p>
          <a:p>
            <a:pPr>
              <a:buNone/>
            </a:pPr>
            <a:r>
              <a:rPr lang="it-IT" dirty="0" smtClean="0"/>
              <a:t>                                                                                                           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2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erlin Sans FB Demi" pitchFamily="34" charset="0"/>
              </a:rPr>
              <a:t>What does this app do?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it-IT" dirty="0" smtClean="0"/>
              <a:t>This app will :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with homework;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 with is favourite subjects;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and him/her classmates;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if he/she is too lazy to do homework </a:t>
            </a:r>
          </a:p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4" name="Immagine 3" descr="200_s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8464" y="4797152"/>
            <a:ext cx="302906" cy="304428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3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erlin Sans FB Demi" pitchFamily="34" charset="0"/>
              </a:rPr>
              <a:t>APP PLAN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Immagine 4" descr="Screenshot_2017-03-20-16-20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1741694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WAS DONE IN GERMANY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Planning of the application;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Layout;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Ideas for the app icon;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Documentation base;</a:t>
            </a:r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5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Berlin Sans FB Demi" pitchFamily="34" charset="0"/>
              </a:rPr>
              <a:t>WHAT WE DID IN ITALY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Programming;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the icon;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subjects;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6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WE HAVE TO DO IN CZECH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3"/>
            <a:ext cx="9144000" cy="53732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Integrate our database;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Integrate login; 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7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Berlin Sans FB Demi" pitchFamily="34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460432" y="6093296"/>
            <a:ext cx="539552" cy="62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buNone/>
            </a:pP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124057">
            <a:off x="274426" y="427761"/>
            <a:ext cx="2529384" cy="155088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Berlin Sans FB Demi" pitchFamily="34" charset="0"/>
              </a:rPr>
              <a:t>END!</a:t>
            </a:r>
            <a:r>
              <a:rPr lang="it-IT" sz="9600" dirty="0" smtClean="0">
                <a:latin typeface="Berlin Sans FB Demi" pitchFamily="34" charset="0"/>
              </a:rPr>
              <a:t/>
            </a:r>
            <a:br>
              <a:rPr lang="it-IT" sz="9600" dirty="0" smtClean="0">
                <a:latin typeface="Berlin Sans FB Demi" pitchFamily="34" charset="0"/>
              </a:rPr>
            </a:br>
            <a:endParaRPr lang="it-IT" sz="2000" dirty="0">
              <a:latin typeface="Berlin Sans FB Demi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9512" y="5496654"/>
            <a:ext cx="829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smtClean="0">
                <a:solidFill>
                  <a:srgbClr val="FFC000"/>
                </a:solidFill>
                <a:latin typeface="Berlin Sans FB Demi" pitchFamily="34" charset="0"/>
              </a:rPr>
              <a:t>Thanks for your attention!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 rot="654857">
            <a:off x="6112702" y="43571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FINE!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 rot="278925">
            <a:off x="5969334" y="3625514"/>
            <a:ext cx="312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ENDE!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 rot="21357159">
            <a:off x="1157292" y="3353632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KONEC!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 rot="289827">
            <a:off x="2243656" y="1667374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KONIEC!</a:t>
            </a:r>
            <a:endParaRPr lang="it-IT" sz="8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157</Words>
  <Application>Microsoft Office PowerPoint</Application>
  <PresentationFormat>Presentazione su schermo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Modulo</vt:lpstr>
      <vt:lpstr>BRAIN STORM </vt:lpstr>
      <vt:lpstr>YELLOW TEAM</vt:lpstr>
      <vt:lpstr>What does this app do?</vt:lpstr>
      <vt:lpstr>APP PLAN</vt:lpstr>
      <vt:lpstr>WHAT WAS DONE IN GERMANY</vt:lpstr>
      <vt:lpstr>WHAT WE DID IN ITALY</vt:lpstr>
      <vt:lpstr>WHAT WE HAVE TO DO IN CZECH</vt:lpstr>
      <vt:lpstr>Diapositiva 8</vt:lpstr>
      <vt:lpstr>END!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STORM</dc:title>
  <dc:creator>EUAPP16</dc:creator>
  <cp:lastModifiedBy>EUAPP16</cp:lastModifiedBy>
  <cp:revision>20</cp:revision>
  <dcterms:created xsi:type="dcterms:W3CDTF">2017-03-20T11:11:34Z</dcterms:created>
  <dcterms:modified xsi:type="dcterms:W3CDTF">2017-03-20T15:56:34Z</dcterms:modified>
</cp:coreProperties>
</file>