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FD0D8-B9DB-7C0D-68B7-DBC8A0982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594CB6-989D-BCF6-1927-733A8A97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B93D2-80BE-00BA-71E4-1324CF3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03256-48EC-F592-3092-46F36A4C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48C93-E53C-B9AB-BC98-BCF2FA91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9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CA90-32F8-B115-1EF9-592A16C4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6CEBD-48F8-24CB-C542-DC0DF373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77541-4DEE-7B87-6CCF-6FB1F8C0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A0A50-0003-677C-FE62-CE0C05EA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A1185-9C6F-1CE0-3784-6B6C4B0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5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39AF26-58F8-93F7-4995-FE2DACAF7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2796D-1639-DE56-5097-62B45633D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27C27-888B-EC95-69D4-A3EAFAD9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BA61-83CB-EE3E-29C0-75BB7986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E98C6-A502-1CF0-29C0-3A696A0A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5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411B9-5A5E-65D4-A95B-FA0257AF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A7828-E9AD-0C80-488C-9E284A10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FCC1B-D681-67CC-41D1-BBAA5B7D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135AB-7A16-A741-FAC7-01EE0F7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83CA0-81F9-721A-DB23-FF265B17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F58EE-36CF-82CB-566A-B5FC1A80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29245-2575-C0F3-711E-79A1A1A9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800BE-48C0-587B-BA90-7DAA5C89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91BB6-D741-A0F4-2573-6DA9885C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208C1-BDF8-F5DC-012B-EC439ECD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5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1B0F-76F8-D67B-5EDA-743CE791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67CBE-4FFD-4A3C-8799-725F0118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6ED56-DE9A-FB98-6584-FDACB44C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E4CD5-FD3B-757E-7B53-158F7701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1D181-BE70-00DA-70BA-5F176A71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D302B-233D-E449-E7A8-9CEFF95A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5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1785B-719A-0B48-5FB5-7415B7C3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F1B25-B41F-62AD-783C-40417FB7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B707E-EB48-FC58-E0D5-D63F3BFFA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A59E0E-731B-E0D6-4DEB-B70A76AA8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EA1811-393A-4ABB-67B0-AB259A46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B609E4-DEEB-9FF6-DBF9-BF764A43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C42244-59F5-5488-07B0-2A7BA8EF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CAD484-9BDB-84CF-EE54-7B731B50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7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C17E4-5FAC-6A2D-7C23-C02E191B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5008CB-02BE-700B-0A62-3D0FA0C5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C4B22-8302-4EE3-12DC-F1029BE8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8A6AAE-551E-3AE1-6EFD-6EEE9EC2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8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6209B-1A98-BEFA-5A26-FBDBC1C7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593BCD-C7E3-DDE0-15E2-E43CA480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2AAC4-22CE-3794-02EA-B2B79C5D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C2FC7-0B1B-23A4-34CF-D92F5BDB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4CAB1-2D91-E916-E421-60FAA1954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667B9-9B69-8FF9-87E1-66E6DD31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B1D5C-407E-9E83-5DE5-3EC6DF09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844F4-BC0C-6407-D9B8-11C3804D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6AD18-A44C-D5EB-1B0C-F40E122F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5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518C-F806-762A-0974-63500730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D09E7-18DD-CDD1-A4C4-FCADF1D3A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38FCF-360C-D455-3F37-C58B756C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103AE-75BE-2A3B-B3AC-ED3E67CA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53B1A-1A97-D614-1E29-1D8D58A0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8C28D-8D91-77D3-DDAE-4F60DCA2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2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EDD7FB-4CB8-E1E9-706E-FD10C471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ADA9A-C0DB-8229-6651-560424F6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720EC-55C8-E805-0B33-BC1B62467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A446-E24D-4358-979D-AE917665CE3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8A79E-1236-1F2E-3DDD-9C0691B4F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A0B34-0896-306E-FD1D-BE3334674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FDF5-F8DB-4213-917E-D3ACC2375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ECD19-234D-7497-9625-7D34AB1D4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2855"/>
            <a:ext cx="9144000" cy="1292290"/>
          </a:xfrm>
        </p:spPr>
        <p:txBody>
          <a:bodyPr numCol="1" anchor="ctr"/>
          <a:lstStyle/>
          <a:p>
            <a:r>
              <a:rPr lang="en-US" altLang="ko-KR" sz="7200" dirty="0">
                <a:solidFill>
                  <a:schemeClr val="tx1"/>
                </a:solidFill>
              </a:rPr>
              <a:t>Project ERP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E7F68-E332-1C0E-0A25-253722E8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38B1BF1-FC2C-8CAB-3366-A95C6CCEE97B}"/>
              </a:ext>
            </a:extLst>
          </p:cNvPr>
          <p:cNvGrpSpPr/>
          <p:nvPr/>
        </p:nvGrpSpPr>
        <p:grpSpPr>
          <a:xfrm>
            <a:off x="125963" y="587837"/>
            <a:ext cx="11975321" cy="6081867"/>
            <a:chOff x="125963" y="587837"/>
            <a:chExt cx="11975321" cy="60818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F0F0ADE-8877-327C-58D7-A3D5B1EE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" y="1330632"/>
              <a:ext cx="11940073" cy="442067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44B61CE-4502-F366-C03C-097DC039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7543" y="681147"/>
              <a:ext cx="6723741" cy="5988557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18A1D4B-EA14-95A0-1048-47430B38A0B6}"/>
                </a:ext>
              </a:extLst>
            </p:cNvPr>
            <p:cNvSpPr/>
            <p:nvPr/>
          </p:nvSpPr>
          <p:spPr>
            <a:xfrm>
              <a:off x="4217437" y="3321700"/>
              <a:ext cx="438539" cy="4571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898F9E6-165D-A505-1067-244207C96EA0}"/>
                </a:ext>
              </a:extLst>
            </p:cNvPr>
            <p:cNvSpPr/>
            <p:nvPr/>
          </p:nvSpPr>
          <p:spPr>
            <a:xfrm>
              <a:off x="7809722" y="587837"/>
              <a:ext cx="4291561" cy="55143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9EFD02C2-6C55-DA61-15B9-AD658DC17F78}"/>
                </a:ext>
              </a:extLst>
            </p:cNvPr>
            <p:cNvSpPr/>
            <p:nvPr/>
          </p:nvSpPr>
          <p:spPr>
            <a:xfrm rot="16200000">
              <a:off x="5996474" y="2236238"/>
              <a:ext cx="1194318" cy="2404188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FE7F685-245C-C701-F233-3BABB9231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247881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EBEC-0960-E123-2A1F-1903A51A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3CC0-94FC-846E-1520-5540E3C33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E82543-2631-410A-04AB-2C5A1348FCF4}"/>
              </a:ext>
            </a:extLst>
          </p:cNvPr>
          <p:cNvGrpSpPr/>
          <p:nvPr/>
        </p:nvGrpSpPr>
        <p:grpSpPr>
          <a:xfrm>
            <a:off x="116633" y="1330632"/>
            <a:ext cx="11949403" cy="4865257"/>
            <a:chOff x="116633" y="1330632"/>
            <a:chExt cx="11949403" cy="486525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5700BB7-6568-0E88-69C8-60700A25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2792" y="1330632"/>
              <a:ext cx="7923244" cy="293348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1936347-63EE-C755-2074-6980C50A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633" y="3429000"/>
              <a:ext cx="9022702" cy="2766889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DBD25F-3C21-49FC-5113-44C01C6142D3}"/>
                </a:ext>
              </a:extLst>
            </p:cNvPr>
            <p:cNvSpPr/>
            <p:nvPr/>
          </p:nvSpPr>
          <p:spPr>
            <a:xfrm>
              <a:off x="10814180" y="2080729"/>
              <a:ext cx="438539" cy="4571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2A3C5C6-FE57-3C5D-C541-E1B192D86F48}"/>
                </a:ext>
              </a:extLst>
            </p:cNvPr>
            <p:cNvSpPr/>
            <p:nvPr/>
          </p:nvSpPr>
          <p:spPr>
            <a:xfrm>
              <a:off x="116633" y="4355245"/>
              <a:ext cx="8887408" cy="4571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9ACB3A51-3456-7212-9FDF-71C70AF4931B}"/>
                </a:ext>
              </a:extLst>
            </p:cNvPr>
            <p:cNvSpPr/>
            <p:nvPr/>
          </p:nvSpPr>
          <p:spPr>
            <a:xfrm rot="3730703">
              <a:off x="8948059" y="2021635"/>
              <a:ext cx="1194318" cy="2404188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141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83EA-32DB-3E7A-B6BC-93232EF6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2EAE8-A296-EE70-7D20-DA4504C4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C23DB-BBC7-4CE6-A258-6E56F7FE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88" y="1278181"/>
            <a:ext cx="8110412" cy="19722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5E62AA0-624D-AE1C-4ED7-E4EFA14F2622}"/>
              </a:ext>
            </a:extLst>
          </p:cNvPr>
          <p:cNvGrpSpPr/>
          <p:nvPr/>
        </p:nvGrpSpPr>
        <p:grpSpPr>
          <a:xfrm>
            <a:off x="0" y="1837893"/>
            <a:ext cx="12192000" cy="4721932"/>
            <a:chOff x="0" y="1837893"/>
            <a:chExt cx="12192000" cy="47219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C773D03-24A0-6149-911B-8F772012C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971" y="2824328"/>
              <a:ext cx="7203233" cy="3735497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27FCB4C-70A2-5476-0E58-343175CDF497}"/>
                </a:ext>
              </a:extLst>
            </p:cNvPr>
            <p:cNvSpPr/>
            <p:nvPr/>
          </p:nvSpPr>
          <p:spPr>
            <a:xfrm>
              <a:off x="3304592" y="1837893"/>
              <a:ext cx="8887408" cy="85865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6291AA9-48D5-2782-9671-99A45C3CFA66}"/>
                </a:ext>
              </a:extLst>
            </p:cNvPr>
            <p:cNvSpPr/>
            <p:nvPr/>
          </p:nvSpPr>
          <p:spPr>
            <a:xfrm>
              <a:off x="0" y="5775649"/>
              <a:ext cx="7791061" cy="6628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2140F3BA-C8F3-9A66-100B-DA1BA3D99C78}"/>
                </a:ext>
              </a:extLst>
            </p:cNvPr>
            <p:cNvSpPr/>
            <p:nvPr/>
          </p:nvSpPr>
          <p:spPr>
            <a:xfrm>
              <a:off x="4811485" y="2936039"/>
              <a:ext cx="1194318" cy="2404188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3C83FF-89C9-C3FF-6611-5202BBD9F278}"/>
                </a:ext>
              </a:extLst>
            </p:cNvPr>
            <p:cNvSpPr txBox="1"/>
            <p:nvPr/>
          </p:nvSpPr>
          <p:spPr>
            <a:xfrm>
              <a:off x="7943306" y="4507410"/>
              <a:ext cx="398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두 개의 값 입력 시 데이터 전송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19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D67A6-3C44-CC85-1889-7ECCA9508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5EC17-036D-65F0-72EF-3D19A08E8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35C9C4-5FE2-6D54-641C-D3F521B7C7CD}"/>
              </a:ext>
            </a:extLst>
          </p:cNvPr>
          <p:cNvGrpSpPr/>
          <p:nvPr/>
        </p:nvGrpSpPr>
        <p:grpSpPr>
          <a:xfrm>
            <a:off x="479971" y="1278181"/>
            <a:ext cx="11712029" cy="5281644"/>
            <a:chOff x="479971" y="1278181"/>
            <a:chExt cx="11712029" cy="52816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5B43AF-199D-842D-92C7-D5FE9D094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588" y="1278181"/>
              <a:ext cx="8110412" cy="1972259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8D62481-75AE-17B4-35E0-2CA360108258}"/>
                </a:ext>
              </a:extLst>
            </p:cNvPr>
            <p:cNvGrpSpPr/>
            <p:nvPr/>
          </p:nvGrpSpPr>
          <p:grpSpPr>
            <a:xfrm>
              <a:off x="479971" y="1673816"/>
              <a:ext cx="11712029" cy="4886009"/>
              <a:chOff x="479971" y="1673816"/>
              <a:chExt cx="11712029" cy="488600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F8FA0A7-24E8-C07E-7F20-9AD1BB820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971" y="2824328"/>
                <a:ext cx="7203233" cy="3735497"/>
              </a:xfrm>
              <a:prstGeom prst="rect">
                <a:avLst/>
              </a:prstGeom>
            </p:spPr>
          </p:pic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27413956-C939-E3D4-50B6-30E9617DCFA8}"/>
                  </a:ext>
                </a:extLst>
              </p:cNvPr>
              <p:cNvSpPr/>
              <p:nvPr/>
            </p:nvSpPr>
            <p:spPr>
              <a:xfrm>
                <a:off x="9060024" y="1673816"/>
                <a:ext cx="3131976" cy="9390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521BDE8-DC0B-9AEE-5C6C-8048A94AD9EF}"/>
                  </a:ext>
                </a:extLst>
              </p:cNvPr>
              <p:cNvSpPr/>
              <p:nvPr/>
            </p:nvSpPr>
            <p:spPr>
              <a:xfrm>
                <a:off x="5896947" y="3607561"/>
                <a:ext cx="858416" cy="2830912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화살표: 아래쪽 9">
                <a:extLst>
                  <a:ext uri="{FF2B5EF4-FFF2-40B4-BE49-F238E27FC236}">
                    <a16:creationId xmlns:a16="http://schemas.microsoft.com/office/drawing/2014/main" id="{D1ED079D-678C-7F55-7683-45029C7FDA39}"/>
                  </a:ext>
                </a:extLst>
              </p:cNvPr>
              <p:cNvSpPr/>
              <p:nvPr/>
            </p:nvSpPr>
            <p:spPr>
              <a:xfrm rot="3078159">
                <a:off x="7697574" y="2023298"/>
                <a:ext cx="586639" cy="2969572"/>
              </a:xfrm>
              <a:prstGeom prst="down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C8F3DC-3D36-66AD-86CD-56953C4F4E38}"/>
                  </a:ext>
                </a:extLst>
              </p:cNvPr>
              <p:cNvSpPr txBox="1"/>
              <p:nvPr/>
            </p:nvSpPr>
            <p:spPr>
              <a:xfrm>
                <a:off x="7683204" y="4216286"/>
                <a:ext cx="43626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Amount </a:t>
                </a:r>
                <a:r>
                  <a:rPr lang="ko-KR" altLang="en-US" dirty="0"/>
                  <a:t>값과 </a:t>
                </a:r>
                <a:r>
                  <a:rPr lang="en-US" altLang="ko-KR" dirty="0"/>
                  <a:t>Price </a:t>
                </a:r>
                <a:r>
                  <a:rPr lang="ko-KR" altLang="en-US" dirty="0"/>
                  <a:t>값 </a:t>
                </a:r>
                <a:r>
                  <a:rPr lang="en-US" altLang="ko-KR" dirty="0"/>
                  <a:t>JAVA </a:t>
                </a:r>
                <a:r>
                  <a:rPr lang="ko-KR" altLang="en-US" dirty="0"/>
                  <a:t>내에서 </a:t>
                </a:r>
                <a:endParaRPr lang="en-US" altLang="ko-KR" dirty="0"/>
              </a:p>
              <a:p>
                <a:r>
                  <a:rPr lang="ko-KR" altLang="en-US" dirty="0"/>
                  <a:t>자동 계산 기능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85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E2152-A47E-EF7D-9381-5E1BA47B6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9BDC2-A5DA-2886-2241-FAF8EFA57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76FD78-7427-2F44-11A6-1D5E1601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13" y="998375"/>
            <a:ext cx="7348511" cy="378497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A069871-BFCC-A073-9DA2-11806A694C71}"/>
              </a:ext>
            </a:extLst>
          </p:cNvPr>
          <p:cNvSpPr/>
          <p:nvPr/>
        </p:nvSpPr>
        <p:spPr>
          <a:xfrm>
            <a:off x="9806472" y="998376"/>
            <a:ext cx="2240051" cy="4945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2D7BD4-F688-F1FD-F4F9-556E2518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79" y="2597376"/>
            <a:ext cx="8577564" cy="3624752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A669701-8CA9-D063-DF7F-C04CE619F283}"/>
              </a:ext>
            </a:extLst>
          </p:cNvPr>
          <p:cNvSpPr/>
          <p:nvPr/>
        </p:nvSpPr>
        <p:spPr>
          <a:xfrm>
            <a:off x="2701361" y="3024156"/>
            <a:ext cx="2240051" cy="27711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9768-F0D5-A93D-4F90-6FFDB6B5176E}"/>
              </a:ext>
            </a:extLst>
          </p:cNvPr>
          <p:cNvSpPr txBox="1"/>
          <p:nvPr/>
        </p:nvSpPr>
        <p:spPr>
          <a:xfrm>
            <a:off x="6498216" y="876305"/>
            <a:ext cx="436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를 이용한 </a:t>
            </a:r>
            <a:r>
              <a:rPr lang="en-US" altLang="ko-KR" dirty="0"/>
              <a:t>Search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19007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ECD19-234D-7497-9625-7D34AB1D4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5869"/>
            <a:ext cx="6578082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A7BC9-6488-AE19-96F7-E4A4DF271CE4}"/>
              </a:ext>
            </a:extLst>
          </p:cNvPr>
          <p:cNvSpPr txBox="1"/>
          <p:nvPr/>
        </p:nvSpPr>
        <p:spPr>
          <a:xfrm>
            <a:off x="5873621" y="1808389"/>
            <a:ext cx="3121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Java Script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22A72-6057-B698-384D-3BE102AE31DA}"/>
              </a:ext>
            </a:extLst>
          </p:cNvPr>
          <p:cNvSpPr txBox="1"/>
          <p:nvPr/>
        </p:nvSpPr>
        <p:spPr>
          <a:xfrm>
            <a:off x="1842257" y="1808389"/>
            <a:ext cx="1326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815BC-3865-7733-8E84-6A6CD92372BF}"/>
              </a:ext>
            </a:extLst>
          </p:cNvPr>
          <p:cNvSpPr txBox="1"/>
          <p:nvPr/>
        </p:nvSpPr>
        <p:spPr>
          <a:xfrm>
            <a:off x="1842257" y="2805432"/>
            <a:ext cx="215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MySQL</a:t>
            </a:r>
            <a:endParaRPr lang="ko-KR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5F09E-7727-757B-8808-22205371C1DF}"/>
              </a:ext>
            </a:extLst>
          </p:cNvPr>
          <p:cNvSpPr txBox="1"/>
          <p:nvPr/>
        </p:nvSpPr>
        <p:spPr>
          <a:xfrm>
            <a:off x="1842257" y="3802475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JSP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FE77F-F4BB-B9B1-A730-1205A705C776}"/>
              </a:ext>
            </a:extLst>
          </p:cNvPr>
          <p:cNvSpPr txBox="1"/>
          <p:nvPr/>
        </p:nvSpPr>
        <p:spPr>
          <a:xfrm>
            <a:off x="5873621" y="2805433"/>
            <a:ext cx="5752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MySQL Work Bench</a:t>
            </a:r>
            <a:endParaRPr lang="ko-KR" alt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9A0B6-FC03-9E3F-5A08-BE114F389F17}"/>
              </a:ext>
            </a:extLst>
          </p:cNvPr>
          <p:cNvSpPr txBox="1"/>
          <p:nvPr/>
        </p:nvSpPr>
        <p:spPr>
          <a:xfrm>
            <a:off x="5873621" y="4799515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/>
              <a:t>Eclipse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41211-908A-E6A6-8F7B-E2685AB18E5E}"/>
              </a:ext>
            </a:extLst>
          </p:cNvPr>
          <p:cNvSpPr txBox="1"/>
          <p:nvPr/>
        </p:nvSpPr>
        <p:spPr>
          <a:xfrm>
            <a:off x="1842257" y="4813766"/>
            <a:ext cx="2479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/>
              <a:t>DBeaver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79AEB-A1A8-DFEF-E0D3-6943041261AB}"/>
              </a:ext>
            </a:extLst>
          </p:cNvPr>
          <p:cNvSpPr txBox="1"/>
          <p:nvPr/>
        </p:nvSpPr>
        <p:spPr>
          <a:xfrm>
            <a:off x="6023761" y="3802474"/>
            <a:ext cx="2179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/>
              <a:t>Tomcat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339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2029A-1B1F-A5D1-A659-68F8E3CE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38C65-DAD8-F529-B08F-C2885A2D4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5869"/>
            <a:ext cx="4954556" cy="1197947"/>
          </a:xfrm>
        </p:spPr>
        <p:txBody>
          <a:bodyPr anchor="ctr"/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43ECF1-DF7F-F19D-031F-B1E5E6F8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48" y="0"/>
            <a:ext cx="6217352" cy="64795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FD3615-9051-85B7-3A63-105537FB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124"/>
            <a:ext cx="12192000" cy="61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9827-04A3-E197-0A1D-6334E8F99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E3A20-4220-F086-4090-524B3F65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5869"/>
            <a:ext cx="4954556" cy="1197947"/>
          </a:xfrm>
        </p:spPr>
        <p:txBody>
          <a:bodyPr anchor="ctr"/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1824D4-BAE7-4FE7-8B96-2FDF92F15E3C}"/>
              </a:ext>
            </a:extLst>
          </p:cNvPr>
          <p:cNvGrpSpPr/>
          <p:nvPr/>
        </p:nvGrpSpPr>
        <p:grpSpPr>
          <a:xfrm>
            <a:off x="4534678" y="261256"/>
            <a:ext cx="7554744" cy="6382140"/>
            <a:chOff x="4534678" y="261256"/>
            <a:chExt cx="7554744" cy="638214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5EA81B7-9AB8-BC1E-181F-A89ECC31E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4678" y="261256"/>
              <a:ext cx="7554744" cy="638214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802ED2E-5ADA-3553-9AAB-4198DA906D7F}"/>
                </a:ext>
              </a:extLst>
            </p:cNvPr>
            <p:cNvSpPr/>
            <p:nvPr/>
          </p:nvSpPr>
          <p:spPr>
            <a:xfrm>
              <a:off x="5514392" y="774440"/>
              <a:ext cx="494522" cy="3452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B3C920C-8ACF-CA29-D561-4BEF88AD6856}"/>
                </a:ext>
              </a:extLst>
            </p:cNvPr>
            <p:cNvSpPr/>
            <p:nvPr/>
          </p:nvSpPr>
          <p:spPr>
            <a:xfrm>
              <a:off x="5601477" y="1205471"/>
              <a:ext cx="873967" cy="3452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F61C968-4A44-D6CF-8A32-82463233C3B5}"/>
                </a:ext>
              </a:extLst>
            </p:cNvPr>
            <p:cNvSpPr/>
            <p:nvPr/>
          </p:nvSpPr>
          <p:spPr>
            <a:xfrm>
              <a:off x="11448661" y="1427583"/>
              <a:ext cx="640761" cy="53184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A3C5108-DF9D-693D-CE22-D9629787D5F0}"/>
                </a:ext>
              </a:extLst>
            </p:cNvPr>
            <p:cNvSpPr/>
            <p:nvPr/>
          </p:nvSpPr>
          <p:spPr>
            <a:xfrm>
              <a:off x="10868593" y="2146040"/>
              <a:ext cx="1160135" cy="406814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93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6B28A-5F01-C3DA-6D7D-1611F4A4D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F6556-C5B6-A780-9957-1787A9F0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7809723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</a:t>
            </a:r>
            <a:r>
              <a:rPr lang="en-US" altLang="ko-KR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write</a:t>
            </a:r>
            <a:endParaRPr lang="ko-KR" altLang="en-US" sz="7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84FA48-DA2B-E1C5-3176-368426D90F64}"/>
              </a:ext>
            </a:extLst>
          </p:cNvPr>
          <p:cNvGrpSpPr/>
          <p:nvPr/>
        </p:nvGrpSpPr>
        <p:grpSpPr>
          <a:xfrm>
            <a:off x="482361" y="1759333"/>
            <a:ext cx="11227277" cy="4380209"/>
            <a:chOff x="482361" y="1759333"/>
            <a:chExt cx="11227277" cy="43802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6D4663-331B-F6B6-08BA-AD1FFC078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361" y="1759333"/>
              <a:ext cx="11227277" cy="4380209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6F0EB97-F7A5-C2D5-D65C-F13B69A889F2}"/>
                </a:ext>
              </a:extLst>
            </p:cNvPr>
            <p:cNvSpPr/>
            <p:nvPr/>
          </p:nvSpPr>
          <p:spPr>
            <a:xfrm>
              <a:off x="586273" y="3303037"/>
              <a:ext cx="11019454" cy="7651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6CB305-5D45-7376-17EA-7A438FCD4981}"/>
                </a:ext>
              </a:extLst>
            </p:cNvPr>
            <p:cNvSpPr txBox="1"/>
            <p:nvPr/>
          </p:nvSpPr>
          <p:spPr>
            <a:xfrm>
              <a:off x="2325159" y="5427184"/>
              <a:ext cx="7541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내용 입력 후 </a:t>
              </a:r>
              <a:r>
                <a:rPr lang="en-US" altLang="ko-KR" dirty="0"/>
                <a:t>Submit </a:t>
              </a:r>
              <a:r>
                <a:rPr lang="ko-KR" altLang="en-US" dirty="0"/>
                <a:t>누르면 </a:t>
              </a:r>
              <a:r>
                <a:rPr lang="en-US" altLang="ko-KR" dirty="0"/>
                <a:t>DB</a:t>
              </a:r>
              <a:r>
                <a:rPr lang="ko-KR" altLang="en-US" dirty="0"/>
                <a:t>에 연결되어 </a:t>
              </a:r>
              <a:r>
                <a:rPr lang="en-US" altLang="ko-KR" dirty="0"/>
                <a:t>DB Insert </a:t>
              </a:r>
              <a:r>
                <a:rPr lang="ko-KR" altLang="en-US" dirty="0"/>
                <a:t>가능하도록 설계</a:t>
              </a: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A23B67F-2F17-1C8C-C8BC-38947BBE1E1A}"/>
                </a:ext>
              </a:extLst>
            </p:cNvPr>
            <p:cNvSpPr/>
            <p:nvPr/>
          </p:nvSpPr>
          <p:spPr>
            <a:xfrm>
              <a:off x="5498840" y="4318457"/>
              <a:ext cx="1194318" cy="85841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708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486F2-8EE6-A5B8-C230-7D17C66D1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EE37A-401F-CCCE-9155-52DAC2E4C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9769152" cy="1197947"/>
          </a:xfrm>
        </p:spPr>
        <p:txBody>
          <a:bodyPr anchor="ctr">
            <a:normAutofit fontScale="90000"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 </a:t>
            </a:r>
            <a:r>
              <a:rPr lang="en-US" altLang="ko-KR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Alter/Delete</a:t>
            </a:r>
            <a:endParaRPr lang="ko-KR" altLang="en-US" sz="72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4677C7-8B1F-C941-EA2A-8F2D37FCEAA9}"/>
              </a:ext>
            </a:extLst>
          </p:cNvPr>
          <p:cNvGrpSpPr/>
          <p:nvPr/>
        </p:nvGrpSpPr>
        <p:grpSpPr>
          <a:xfrm>
            <a:off x="-1" y="1579779"/>
            <a:ext cx="12192000" cy="4298284"/>
            <a:chOff x="-1" y="1579779"/>
            <a:chExt cx="12192000" cy="42982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ABF682-A3B3-DDD6-6692-CFA9F0E4B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579779"/>
              <a:ext cx="12192000" cy="394144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BD314B-1CC7-AD8F-E135-79DA8509EA84}"/>
                </a:ext>
              </a:extLst>
            </p:cNvPr>
            <p:cNvSpPr txBox="1"/>
            <p:nvPr/>
          </p:nvSpPr>
          <p:spPr>
            <a:xfrm>
              <a:off x="564196" y="5508731"/>
              <a:ext cx="11063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내용 입력 후 </a:t>
              </a:r>
              <a:r>
                <a:rPr lang="en-US" altLang="ko-KR" dirty="0"/>
                <a:t>Submit </a:t>
              </a:r>
              <a:r>
                <a:rPr lang="ko-KR" altLang="en-US" dirty="0"/>
                <a:t>누르면 </a:t>
              </a:r>
              <a:r>
                <a:rPr lang="en-US" altLang="ko-KR" dirty="0"/>
                <a:t>DB</a:t>
              </a:r>
              <a:r>
                <a:rPr lang="ko-KR" altLang="en-US" dirty="0"/>
                <a:t>에 연결되어 인덱스의 순서에 맞춰 </a:t>
              </a:r>
              <a:r>
                <a:rPr lang="en-US" altLang="ko-KR" dirty="0"/>
                <a:t>DB Alter </a:t>
              </a:r>
              <a:r>
                <a:rPr lang="ko-KR" altLang="en-US" dirty="0"/>
                <a:t>또는 </a:t>
              </a:r>
              <a:r>
                <a:rPr lang="en-US" altLang="ko-KR" dirty="0"/>
                <a:t>Delete </a:t>
              </a:r>
              <a:r>
                <a:rPr lang="ko-KR" altLang="en-US" dirty="0"/>
                <a:t>가능하도록 설계</a:t>
              </a:r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7EB0D88B-306A-1891-D999-307FC2EAAB66}"/>
                </a:ext>
              </a:extLst>
            </p:cNvPr>
            <p:cNvSpPr/>
            <p:nvPr/>
          </p:nvSpPr>
          <p:spPr>
            <a:xfrm>
              <a:off x="5498840" y="4318457"/>
              <a:ext cx="1194318" cy="85841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E8D4418-2886-6052-5C5E-15A5D9B71105}"/>
                </a:ext>
              </a:extLst>
            </p:cNvPr>
            <p:cNvSpPr/>
            <p:nvPr/>
          </p:nvSpPr>
          <p:spPr>
            <a:xfrm>
              <a:off x="586272" y="3429000"/>
              <a:ext cx="11019454" cy="7651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10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61096-10B3-C1B2-8C58-572CD14D1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158C-90E3-38DD-5328-0716AB0B1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DB823F-54FA-5E5A-20F9-6674CF8989E0}"/>
              </a:ext>
            </a:extLst>
          </p:cNvPr>
          <p:cNvGrpSpPr/>
          <p:nvPr/>
        </p:nvGrpSpPr>
        <p:grpSpPr>
          <a:xfrm>
            <a:off x="0" y="1858593"/>
            <a:ext cx="12192000" cy="4000809"/>
            <a:chOff x="0" y="1858593"/>
            <a:chExt cx="12192000" cy="40008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A53771-F99C-D05D-1B84-E7768CC7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58593"/>
              <a:ext cx="12192000" cy="31408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C10C62-5E24-A99D-4D6D-EDECA8763DAB}"/>
                </a:ext>
              </a:extLst>
            </p:cNvPr>
            <p:cNvSpPr txBox="1"/>
            <p:nvPr/>
          </p:nvSpPr>
          <p:spPr>
            <a:xfrm>
              <a:off x="960427" y="5490070"/>
              <a:ext cx="1042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Material </a:t>
              </a:r>
              <a:r>
                <a:rPr lang="ko-KR" altLang="en-US" dirty="0"/>
                <a:t>부분은 </a:t>
              </a:r>
              <a:r>
                <a:rPr lang="en-US" altLang="ko-KR" dirty="0"/>
                <a:t>Component Name </a:t>
              </a:r>
              <a:r>
                <a:rPr lang="ko-KR" altLang="en-US" dirty="0"/>
                <a:t>기억이 어려울 수 있어 </a:t>
              </a:r>
              <a:r>
                <a:rPr lang="en-US" altLang="ko-KR" dirty="0"/>
                <a:t>Java Script</a:t>
              </a:r>
              <a:r>
                <a:rPr lang="ko-KR" altLang="en-US" dirty="0"/>
                <a:t>의 </a:t>
              </a:r>
              <a:r>
                <a:rPr lang="en-US" altLang="ko-KR" dirty="0" err="1"/>
                <a:t>window.open</a:t>
              </a:r>
              <a:r>
                <a:rPr lang="en-US" altLang="ko-KR" dirty="0"/>
                <a:t> </a:t>
              </a:r>
              <a:r>
                <a:rPr lang="ko-KR" altLang="en-US" dirty="0"/>
                <a:t>기능 접합</a:t>
              </a: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106DBAF4-C3E1-89E1-E9EA-C5B06B32F5D9}"/>
                </a:ext>
              </a:extLst>
            </p:cNvPr>
            <p:cNvSpPr/>
            <p:nvPr/>
          </p:nvSpPr>
          <p:spPr>
            <a:xfrm>
              <a:off x="5498840" y="4318457"/>
              <a:ext cx="1194318" cy="85841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EFDA89B-BB59-6DF8-4A25-516C5EABB689}"/>
                </a:ext>
              </a:extLst>
            </p:cNvPr>
            <p:cNvSpPr/>
            <p:nvPr/>
          </p:nvSpPr>
          <p:spPr>
            <a:xfrm>
              <a:off x="586272" y="3429000"/>
              <a:ext cx="11487540" cy="7651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2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71D97-20C9-7D0D-B971-FF75E399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D1344-4819-9799-5024-3B8ECA84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951D9-6D17-506C-3BB8-2FE4E4DBF0E6}"/>
              </a:ext>
            </a:extLst>
          </p:cNvPr>
          <p:cNvSpPr txBox="1"/>
          <p:nvPr/>
        </p:nvSpPr>
        <p:spPr>
          <a:xfrm>
            <a:off x="0" y="1975918"/>
            <a:ext cx="502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Material </a:t>
            </a:r>
            <a:r>
              <a:rPr lang="ko-KR" altLang="en-US" dirty="0"/>
              <a:t>부분은 </a:t>
            </a:r>
            <a:r>
              <a:rPr lang="en-US" altLang="ko-KR" dirty="0"/>
              <a:t>Component Name </a:t>
            </a:r>
            <a:r>
              <a:rPr lang="ko-KR" altLang="en-US" dirty="0"/>
              <a:t>기억이 어려울 점을 감안하여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script</a:t>
            </a:r>
            <a:r>
              <a:rPr lang="ko-KR" altLang="en-US" dirty="0"/>
              <a:t> 의 새 창 열기 기능 구현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4A12F6-D257-6D6D-8989-A61EB4E49B30}"/>
              </a:ext>
            </a:extLst>
          </p:cNvPr>
          <p:cNvGrpSpPr/>
          <p:nvPr/>
        </p:nvGrpSpPr>
        <p:grpSpPr>
          <a:xfrm>
            <a:off x="5027616" y="475869"/>
            <a:ext cx="7052415" cy="6280665"/>
            <a:chOff x="5027616" y="475869"/>
            <a:chExt cx="7052415" cy="62806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207C15-6518-7F4F-7836-A5C13AB1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7616" y="475869"/>
              <a:ext cx="7052415" cy="6280665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3D65E29-7AEE-57A3-DC6A-86B7E136C2D3}"/>
                </a:ext>
              </a:extLst>
            </p:cNvPr>
            <p:cNvSpPr/>
            <p:nvPr/>
          </p:nvSpPr>
          <p:spPr>
            <a:xfrm>
              <a:off x="11392679" y="1730244"/>
              <a:ext cx="687352" cy="51159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62B4CBD-0690-FA06-89E7-75F11BE50916}"/>
                </a:ext>
              </a:extLst>
            </p:cNvPr>
            <p:cNvSpPr/>
            <p:nvPr/>
          </p:nvSpPr>
          <p:spPr>
            <a:xfrm>
              <a:off x="5645511" y="1315616"/>
              <a:ext cx="5030231" cy="484070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4CF7DDC2-7F43-D1AE-D8F4-1BE9FDC49284}"/>
                </a:ext>
              </a:extLst>
            </p:cNvPr>
            <p:cNvSpPr/>
            <p:nvPr/>
          </p:nvSpPr>
          <p:spPr>
            <a:xfrm rot="5400000">
              <a:off x="10667732" y="1676580"/>
              <a:ext cx="632889" cy="618921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28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CF786-5428-202A-53AF-F9AD4E82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92B0-6A46-DDF9-0171-03A7A43C1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75869"/>
            <a:ext cx="4627985" cy="1197947"/>
          </a:xfrm>
        </p:spPr>
        <p:txBody>
          <a:bodyPr anchor="ctr">
            <a:normAutofit/>
          </a:bodyPr>
          <a:lstStyle/>
          <a:p>
            <a:r>
              <a:rPr lang="ko-KR" altLang="en-US" sz="72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구현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1339912-64C7-C28A-D632-2D24DBA6D56C}"/>
              </a:ext>
            </a:extLst>
          </p:cNvPr>
          <p:cNvGrpSpPr/>
          <p:nvPr/>
        </p:nvGrpSpPr>
        <p:grpSpPr>
          <a:xfrm>
            <a:off x="125963" y="1218665"/>
            <a:ext cx="11940073" cy="4790002"/>
            <a:chOff x="125963" y="1218665"/>
            <a:chExt cx="11940073" cy="47900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5EC722-258E-8C4F-D454-E2E620F0E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" y="1218665"/>
              <a:ext cx="11940073" cy="4420670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C187043-DD19-CFCF-D165-DEA31BED6556}"/>
                </a:ext>
              </a:extLst>
            </p:cNvPr>
            <p:cNvSpPr/>
            <p:nvPr/>
          </p:nvSpPr>
          <p:spPr>
            <a:xfrm>
              <a:off x="4217437" y="3209733"/>
              <a:ext cx="438539" cy="4571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E7FF9C0-5EA1-203A-6FE3-27F5E298373C}"/>
                </a:ext>
              </a:extLst>
            </p:cNvPr>
            <p:cNvSpPr/>
            <p:nvPr/>
          </p:nvSpPr>
          <p:spPr>
            <a:xfrm>
              <a:off x="10105053" y="2425961"/>
              <a:ext cx="877078" cy="58782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AA784C-F9E7-5758-B60A-31090CDDA918}"/>
                </a:ext>
              </a:extLst>
            </p:cNvPr>
            <p:cNvSpPr txBox="1"/>
            <p:nvPr/>
          </p:nvSpPr>
          <p:spPr>
            <a:xfrm>
              <a:off x="2993675" y="5639335"/>
              <a:ext cx="620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Script </a:t>
              </a:r>
              <a:r>
                <a:rPr lang="ko-KR" altLang="en-US" dirty="0"/>
                <a:t>를 활용한 </a:t>
              </a:r>
              <a:r>
                <a:rPr lang="en-US" altLang="ko-KR" dirty="0"/>
                <a:t>Add </a:t>
              </a:r>
              <a:r>
                <a:rPr lang="ko-KR" altLang="en-US" dirty="0"/>
                <a:t>기능과 </a:t>
              </a:r>
              <a:r>
                <a:rPr lang="en-US" altLang="ko-KR" dirty="0" err="1"/>
                <a:t>window.open</a:t>
              </a:r>
              <a:r>
                <a:rPr lang="en-US" altLang="ko-KR" dirty="0"/>
                <a:t> </a:t>
              </a:r>
              <a:r>
                <a:rPr lang="ko-KR" altLang="en-US" dirty="0"/>
                <a:t>기능 구현</a:t>
              </a: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9BF59C49-5BA9-A9C8-B5FE-1E05D423CD7F}"/>
                </a:ext>
              </a:extLst>
            </p:cNvPr>
            <p:cNvSpPr/>
            <p:nvPr/>
          </p:nvSpPr>
          <p:spPr>
            <a:xfrm>
              <a:off x="5498840" y="4318457"/>
              <a:ext cx="1194318" cy="85841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11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140</Words>
  <Application>Microsoft Office PowerPoint</Application>
  <PresentationFormat>와이드스크린</PresentationFormat>
  <Paragraphs>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함초롬돋움</vt:lpstr>
      <vt:lpstr>Arial</vt:lpstr>
      <vt:lpstr>Office 테마</vt:lpstr>
      <vt:lpstr>Project ERP</vt:lpstr>
      <vt:lpstr>사용 프로그램</vt:lpstr>
      <vt:lpstr>기능 구현</vt:lpstr>
      <vt:lpstr>기능 구현</vt:lpstr>
      <vt:lpstr>기능 구현 – write</vt:lpstr>
      <vt:lpstr>기능 구현 – Alter/Delete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  <vt:lpstr>기능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Jieun Jeon</dc:creator>
  <cp:lastModifiedBy>Jieun Jeon</cp:lastModifiedBy>
  <cp:revision>29</cp:revision>
  <dcterms:created xsi:type="dcterms:W3CDTF">2024-11-26T09:51:34Z</dcterms:created>
  <dcterms:modified xsi:type="dcterms:W3CDTF">2024-11-26T11:43:01Z</dcterms:modified>
</cp:coreProperties>
</file>