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2" r:id="rId4"/>
    <p:sldId id="271" r:id="rId5"/>
    <p:sldId id="259" r:id="rId6"/>
    <p:sldId id="275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D0D8-B9DB-7C0D-68B7-DBC8A098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94CB6-989D-BCF6-1927-733A8A97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B93D2-80BE-00BA-71E4-1324CF3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03256-48EC-F592-3092-46F36A4C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8C93-E53C-B9AB-BC98-BCF2FA91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9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CA90-32F8-B115-1EF9-592A16C4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6CEBD-48F8-24CB-C542-DC0DF373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77541-4DEE-7B87-6CCF-6FB1F8C0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A0A50-0003-677C-FE62-CE0C05EA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A1185-9C6F-1CE0-3784-6B6C4B0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39AF26-58F8-93F7-4995-FE2DACAF7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2796D-1639-DE56-5097-62B45633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7C27-888B-EC95-69D4-A3EAFAD9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BA61-83CB-EE3E-29C0-75BB798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E98C6-A502-1CF0-29C0-3A696A0A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5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11B9-5A5E-65D4-A95B-FA0257A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A7828-E9AD-0C80-488C-9E284A10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CC1B-D681-67CC-41D1-BBAA5B7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135AB-7A16-A741-FAC7-01EE0F7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83CA0-81F9-721A-DB23-FF265B17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F58EE-36CF-82CB-566A-B5FC1A80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29245-2575-C0F3-711E-79A1A1A9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00BE-48C0-587B-BA90-7DAA5C89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91BB6-D741-A0F4-2573-6DA9885C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208C1-BDF8-F5DC-012B-EC439ECD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1B0F-76F8-D67B-5EDA-743CE791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67CBE-4FFD-4A3C-8799-725F0118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6ED56-DE9A-FB98-6584-FDACB44C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E4CD5-FD3B-757E-7B53-158F770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1D181-BE70-00DA-70BA-5F176A71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D302B-233D-E449-E7A8-9CEFF95A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5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785B-719A-0B48-5FB5-7415B7C3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F1B25-B41F-62AD-783C-40417FB7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B707E-EB48-FC58-E0D5-D63F3BFF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59E0E-731B-E0D6-4DEB-B70A76AA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A1811-393A-4ABB-67B0-AB259A46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609E4-DEEB-9FF6-DBF9-BF764A4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42244-59F5-5488-07B0-2A7BA8EF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AD484-9BDB-84CF-EE54-7B731B50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17E4-5FAC-6A2D-7C23-C02E191B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5008CB-02BE-700B-0A62-3D0FA0C5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C4B22-8302-4EE3-12DC-F1029BE8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A6AAE-551E-3AE1-6EFD-6EEE9EC2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6209B-1A98-BEFA-5A26-FBDBC1C7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93BCD-C7E3-DDE0-15E2-E43CA480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2AAC4-22CE-3794-02EA-B2B79C5D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C2FC7-0B1B-23A4-34CF-D92F5BDB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4CAB1-2D91-E916-E421-60FAA195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67B9-9B69-8FF9-87E1-66E6DD31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B1D5C-407E-9E83-5DE5-3EC6DF09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844F4-BC0C-6407-D9B8-11C3804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AD18-A44C-D5EB-1B0C-F40E122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518C-F806-762A-0974-63500730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D09E7-18DD-CDD1-A4C4-FCADF1D3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38FCF-360C-D455-3F37-C58B756C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103AE-75BE-2A3B-B3AC-ED3E67CA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53B1A-1A97-D614-1E29-1D8D58A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8C28D-8D91-77D3-DDAE-4F60DCA2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2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DD7FB-4CB8-E1E9-706E-FD10C471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ADA9A-C0DB-8229-6651-560424F6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20EC-55C8-E805-0B33-BC1B62467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A446-E24D-4358-979D-AE917665CE31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8A79E-1236-1F2E-3DDD-9C0691B4F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A0B34-0896-306E-FD1D-BE333467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48FECAF-0046-8521-1D59-20313914B433}"/>
              </a:ext>
            </a:extLst>
          </p:cNvPr>
          <p:cNvSpPr/>
          <p:nvPr/>
        </p:nvSpPr>
        <p:spPr>
          <a:xfrm rot="2302431">
            <a:off x="7475532" y="-953914"/>
            <a:ext cx="6242763" cy="377280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2ECD19-234D-7497-9625-7D34AB1D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855"/>
            <a:ext cx="9144000" cy="1292290"/>
          </a:xfrm>
        </p:spPr>
        <p:txBody>
          <a:bodyPr numCol="1" anchor="ctr"/>
          <a:lstStyle/>
          <a:p>
            <a:r>
              <a:rPr lang="en-US" altLang="ko-KR" sz="7200" dirty="0">
                <a:solidFill>
                  <a:schemeClr val="tx1"/>
                </a:solidFill>
              </a:rPr>
              <a:t>Project ERP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BE8F909-09E6-62E0-6144-2CCE8F897DE7}"/>
              </a:ext>
            </a:extLst>
          </p:cNvPr>
          <p:cNvSpPr/>
          <p:nvPr/>
        </p:nvSpPr>
        <p:spPr>
          <a:xfrm rot="7325318">
            <a:off x="7837297" y="3900553"/>
            <a:ext cx="6242763" cy="377280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55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61096-10B3-C1B2-8C58-572CD14D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4877815-2BEC-5E2D-CAF5-5BF79CDD4AD3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8704B45A-3059-A7D1-BE0D-F90B41282F45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EEDE3905-DD6A-C31B-A531-33678704DEC6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460158C-90E3-38DD-5328-0716AB0B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DB823F-54FA-5E5A-20F9-6674CF8989E0}"/>
              </a:ext>
            </a:extLst>
          </p:cNvPr>
          <p:cNvGrpSpPr/>
          <p:nvPr/>
        </p:nvGrpSpPr>
        <p:grpSpPr>
          <a:xfrm>
            <a:off x="0" y="1858593"/>
            <a:ext cx="12192000" cy="4000809"/>
            <a:chOff x="0" y="1858593"/>
            <a:chExt cx="12192000" cy="40008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A53771-F99C-D05D-1B84-E7768CC7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58593"/>
              <a:ext cx="12192000" cy="31408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10C62-5E24-A99D-4D6D-EDECA8763DAB}"/>
                </a:ext>
              </a:extLst>
            </p:cNvPr>
            <p:cNvSpPr txBox="1"/>
            <p:nvPr/>
          </p:nvSpPr>
          <p:spPr>
            <a:xfrm>
              <a:off x="960427" y="5490070"/>
              <a:ext cx="1042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Material </a:t>
              </a:r>
              <a:r>
                <a:rPr lang="ko-KR" altLang="en-US" dirty="0"/>
                <a:t>부분은 </a:t>
              </a:r>
              <a:r>
                <a:rPr lang="en-US" altLang="ko-KR" dirty="0"/>
                <a:t>Component Name </a:t>
              </a:r>
              <a:r>
                <a:rPr lang="ko-KR" altLang="en-US" dirty="0"/>
                <a:t>기억이 어려울 수 있어 </a:t>
              </a:r>
              <a:r>
                <a:rPr lang="en-US" altLang="ko-KR" dirty="0"/>
                <a:t>Java Script</a:t>
              </a:r>
              <a:r>
                <a:rPr lang="ko-KR" altLang="en-US" dirty="0"/>
                <a:t>의 </a:t>
              </a:r>
              <a:r>
                <a:rPr lang="en-US" altLang="ko-KR" dirty="0" err="1"/>
                <a:t>window.open</a:t>
              </a:r>
              <a:r>
                <a:rPr lang="en-US" altLang="ko-KR" dirty="0"/>
                <a:t> </a:t>
              </a:r>
              <a:r>
                <a:rPr lang="ko-KR" altLang="en-US" dirty="0"/>
                <a:t>기능 접합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106DBAF4-C3E1-89E1-E9EA-C5B06B32F5D9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EFDA89B-BB59-6DF8-4A25-516C5EABB689}"/>
                </a:ext>
              </a:extLst>
            </p:cNvPr>
            <p:cNvSpPr/>
            <p:nvPr/>
          </p:nvSpPr>
          <p:spPr>
            <a:xfrm>
              <a:off x="586272" y="3429000"/>
              <a:ext cx="11487540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71D97-20C9-7D0D-B971-FF75E399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D53B21-1E7C-B397-752E-66195B0A3D76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2C63556A-6C52-9E88-6344-7B05031A8703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A5F703C0-3C95-746D-9BF7-EF3D09BE6DB8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28D1344-4819-9799-5024-3B8ECA84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951D9-6D17-506C-3BB8-2FE4E4DBF0E6}"/>
              </a:ext>
            </a:extLst>
          </p:cNvPr>
          <p:cNvSpPr txBox="1"/>
          <p:nvPr/>
        </p:nvSpPr>
        <p:spPr>
          <a:xfrm>
            <a:off x="4297751" y="475869"/>
            <a:ext cx="766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 Name </a:t>
            </a:r>
            <a:r>
              <a:rPr lang="ko-KR" altLang="en-US" dirty="0"/>
              <a:t>을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 의 새 창 열기 기능 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4A12F6-D257-6D6D-8989-A61EB4E49B30}"/>
              </a:ext>
            </a:extLst>
          </p:cNvPr>
          <p:cNvGrpSpPr/>
          <p:nvPr/>
        </p:nvGrpSpPr>
        <p:grpSpPr>
          <a:xfrm>
            <a:off x="313508" y="1854109"/>
            <a:ext cx="11564983" cy="4764406"/>
            <a:chOff x="5027616" y="475869"/>
            <a:chExt cx="7052415" cy="62806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207C15-6518-7F4F-7836-A5C13AB1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616" y="475869"/>
              <a:ext cx="7052415" cy="6280665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3D65E29-7AEE-57A3-DC6A-86B7E136C2D3}"/>
                </a:ext>
              </a:extLst>
            </p:cNvPr>
            <p:cNvSpPr/>
            <p:nvPr/>
          </p:nvSpPr>
          <p:spPr>
            <a:xfrm>
              <a:off x="11392679" y="1730244"/>
              <a:ext cx="687352" cy="51159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62B4CBD-0690-FA06-89E7-75F11BE50916}"/>
                </a:ext>
              </a:extLst>
            </p:cNvPr>
            <p:cNvSpPr/>
            <p:nvPr/>
          </p:nvSpPr>
          <p:spPr>
            <a:xfrm>
              <a:off x="5645511" y="1315616"/>
              <a:ext cx="5030231" cy="484070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4CF7DDC2-7F43-D1AE-D8F4-1BE9FDC49284}"/>
                </a:ext>
              </a:extLst>
            </p:cNvPr>
            <p:cNvSpPr/>
            <p:nvPr/>
          </p:nvSpPr>
          <p:spPr>
            <a:xfrm rot="5400000">
              <a:off x="10667732" y="1676580"/>
              <a:ext cx="632889" cy="618921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28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CF786-5428-202A-53AF-F9AD4E82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D5D3CC-96AD-7C43-403F-7DE3F165EE02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F9F6B6FC-7E1E-3739-648C-DE543D6C87EA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6E2D6F93-7F94-1F6B-F533-34E189C6E58C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339912-64C7-C28A-D632-2D24DBA6D56C}"/>
              </a:ext>
            </a:extLst>
          </p:cNvPr>
          <p:cNvGrpSpPr/>
          <p:nvPr/>
        </p:nvGrpSpPr>
        <p:grpSpPr>
          <a:xfrm>
            <a:off x="125963" y="1218665"/>
            <a:ext cx="11940073" cy="4790002"/>
            <a:chOff x="125963" y="1218665"/>
            <a:chExt cx="11940073" cy="4790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5EC722-258E-8C4F-D454-E2E620F0E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" y="1218665"/>
              <a:ext cx="11940073" cy="4420670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C187043-DD19-CFCF-D165-DEA31BED6556}"/>
                </a:ext>
              </a:extLst>
            </p:cNvPr>
            <p:cNvSpPr/>
            <p:nvPr/>
          </p:nvSpPr>
          <p:spPr>
            <a:xfrm>
              <a:off x="4217437" y="3209733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E7FF9C0-5EA1-203A-6FE3-27F5E298373C}"/>
                </a:ext>
              </a:extLst>
            </p:cNvPr>
            <p:cNvSpPr/>
            <p:nvPr/>
          </p:nvSpPr>
          <p:spPr>
            <a:xfrm>
              <a:off x="10105053" y="2425961"/>
              <a:ext cx="877078" cy="5878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A784C-F9E7-5758-B60A-31090CDDA918}"/>
                </a:ext>
              </a:extLst>
            </p:cNvPr>
            <p:cNvSpPr txBox="1"/>
            <p:nvPr/>
          </p:nvSpPr>
          <p:spPr>
            <a:xfrm>
              <a:off x="2993675" y="5639335"/>
              <a:ext cx="620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Script </a:t>
              </a:r>
              <a:r>
                <a:rPr lang="ko-KR" altLang="en-US" dirty="0"/>
                <a:t>를 활용한 </a:t>
              </a:r>
              <a:r>
                <a:rPr lang="en-US" altLang="ko-KR" dirty="0"/>
                <a:t>Add </a:t>
              </a:r>
              <a:r>
                <a:rPr lang="ko-KR" altLang="en-US" dirty="0"/>
                <a:t>기능과 </a:t>
              </a:r>
              <a:r>
                <a:rPr lang="en-US" altLang="ko-KR" dirty="0" err="1"/>
                <a:t>window.open</a:t>
              </a:r>
              <a:r>
                <a:rPr lang="en-US" altLang="ko-KR" dirty="0"/>
                <a:t> </a:t>
              </a:r>
              <a:r>
                <a:rPr lang="ko-KR" altLang="en-US" dirty="0"/>
                <a:t>기능 구현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BF59C49-5BA9-A9C8-B5FE-1E05D423CD7F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0B92B0-6A46-DDF9-0171-03A7A43C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6321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E7F68-E332-1C0E-0A25-253722E8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0D3B27C-03D1-6FAB-492E-A73D8D429E82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C97D86EA-023B-A4F2-502F-387926138083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B3CA0632-5AF6-C42F-FC77-BE6A132DD22E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8B1BF1-FC2C-8CAB-3366-A95C6CCEE97B}"/>
              </a:ext>
            </a:extLst>
          </p:cNvPr>
          <p:cNvGrpSpPr/>
          <p:nvPr/>
        </p:nvGrpSpPr>
        <p:grpSpPr>
          <a:xfrm>
            <a:off x="221551" y="1255757"/>
            <a:ext cx="11748898" cy="5473329"/>
            <a:chOff x="125963" y="587837"/>
            <a:chExt cx="11975321" cy="60818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0F0ADE-8877-327C-58D7-A3D5B1EE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" y="1330632"/>
              <a:ext cx="11940073" cy="44206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44B61CE-4502-F366-C03C-097DC039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543" y="681147"/>
              <a:ext cx="6723741" cy="598855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18A1D4B-EA14-95A0-1048-47430B38A0B6}"/>
                </a:ext>
              </a:extLst>
            </p:cNvPr>
            <p:cNvSpPr/>
            <p:nvPr/>
          </p:nvSpPr>
          <p:spPr>
            <a:xfrm>
              <a:off x="4217437" y="3321700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898F9E6-165D-A505-1067-244207C96EA0}"/>
                </a:ext>
              </a:extLst>
            </p:cNvPr>
            <p:cNvSpPr/>
            <p:nvPr/>
          </p:nvSpPr>
          <p:spPr>
            <a:xfrm>
              <a:off x="7809722" y="587837"/>
              <a:ext cx="4291561" cy="55143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EFD02C2-6C55-DA61-15B9-AD658DC17F78}"/>
                </a:ext>
              </a:extLst>
            </p:cNvPr>
            <p:cNvSpPr/>
            <p:nvPr/>
          </p:nvSpPr>
          <p:spPr>
            <a:xfrm rot="16200000">
              <a:off x="5996474" y="2236238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FE7F685-245C-C701-F233-3BABB923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2281A-46F7-A0F3-F169-5A2F34AFCE8B}"/>
              </a:ext>
            </a:extLst>
          </p:cNvPr>
          <p:cNvSpPr txBox="1"/>
          <p:nvPr/>
        </p:nvSpPr>
        <p:spPr>
          <a:xfrm>
            <a:off x="4563291" y="681147"/>
            <a:ext cx="686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클릭 시 </a:t>
            </a:r>
            <a:r>
              <a:rPr lang="en-US" altLang="ko-KR" dirty="0"/>
              <a:t>Java Script </a:t>
            </a:r>
            <a:r>
              <a:rPr lang="ko-KR" altLang="en-US" dirty="0"/>
              <a:t>를 이용한 </a:t>
            </a:r>
            <a:r>
              <a:rPr lang="en-US" altLang="ko-KR" dirty="0" err="1"/>
              <a:t>window.open</a:t>
            </a:r>
            <a:r>
              <a:rPr lang="en-US" altLang="ko-KR" dirty="0"/>
              <a:t> </a:t>
            </a:r>
            <a:r>
              <a:rPr lang="ko-KR" altLang="en-US" dirty="0"/>
              <a:t>버튼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7881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EBEC-0960-E123-2A1F-1903A51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6DA13D-0ABC-D055-A0C5-DEABA8018BE5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21DAE182-2AC7-063A-62CF-61FE5E323B40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38EC3F13-D610-334C-1927-0E883ED14559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2393CC0-94FC-846E-1520-5540E3C3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E82543-2631-410A-04AB-2C5A1348FCF4}"/>
              </a:ext>
            </a:extLst>
          </p:cNvPr>
          <p:cNvGrpSpPr/>
          <p:nvPr/>
        </p:nvGrpSpPr>
        <p:grpSpPr>
          <a:xfrm>
            <a:off x="116633" y="1330632"/>
            <a:ext cx="11949403" cy="4865257"/>
            <a:chOff x="116633" y="1330632"/>
            <a:chExt cx="11949403" cy="48652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700BB7-6568-0E88-69C8-60700A25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92" y="1330632"/>
              <a:ext cx="7923244" cy="293348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936347-63EE-C755-2074-6980C50A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33" y="3429000"/>
              <a:ext cx="9022702" cy="2766889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DBD25F-3C21-49FC-5113-44C01C6142D3}"/>
                </a:ext>
              </a:extLst>
            </p:cNvPr>
            <p:cNvSpPr/>
            <p:nvPr/>
          </p:nvSpPr>
          <p:spPr>
            <a:xfrm>
              <a:off x="10814180" y="2080729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A3C5C6-FE57-3C5D-C541-E1B192D86F48}"/>
                </a:ext>
              </a:extLst>
            </p:cNvPr>
            <p:cNvSpPr/>
            <p:nvPr/>
          </p:nvSpPr>
          <p:spPr>
            <a:xfrm>
              <a:off x="116633" y="4355245"/>
              <a:ext cx="8887408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9ACB3A51-3456-7212-9FDF-71C70AF4931B}"/>
                </a:ext>
              </a:extLst>
            </p:cNvPr>
            <p:cNvSpPr/>
            <p:nvPr/>
          </p:nvSpPr>
          <p:spPr>
            <a:xfrm rot="3730703">
              <a:off x="8948059" y="2021635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74DB6-5AB4-5227-56D8-A1B0558DFDAE}"/>
              </a:ext>
            </a:extLst>
          </p:cNvPr>
          <p:cNvSpPr txBox="1"/>
          <p:nvPr/>
        </p:nvSpPr>
        <p:spPr>
          <a:xfrm>
            <a:off x="4319452" y="662111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</a:t>
            </a:r>
            <a:r>
              <a:rPr lang="ko-KR" altLang="en-US" dirty="0"/>
              <a:t>버튼 누를 시 줄 추가 기능 구현</a:t>
            </a:r>
          </a:p>
        </p:txBody>
      </p:sp>
    </p:spTree>
    <p:extLst>
      <p:ext uri="{BB962C8B-B14F-4D97-AF65-F5344CB8AC3E}">
        <p14:creationId xmlns:p14="http://schemas.microsoft.com/office/powerpoint/2010/main" val="51141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83EA-32DB-3E7A-B6BC-93232EF6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FBAB22-3A8F-664A-C93D-4CD44988DBF9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BDF8CB18-5CCC-1D55-C3DA-D90BDFCED264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0D6703F0-801E-8797-83AE-AB2820A51D46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F82EAE8-A296-EE70-7D20-DA4504C4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C23DB-BBC7-4CE6-A258-6E56F7FE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88" y="1278181"/>
            <a:ext cx="8110412" cy="19722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E62AA0-624D-AE1C-4ED7-E4EFA14F2622}"/>
              </a:ext>
            </a:extLst>
          </p:cNvPr>
          <p:cNvGrpSpPr/>
          <p:nvPr/>
        </p:nvGrpSpPr>
        <p:grpSpPr>
          <a:xfrm>
            <a:off x="0" y="588746"/>
            <a:ext cx="12192000" cy="5971079"/>
            <a:chOff x="0" y="588746"/>
            <a:chExt cx="12192000" cy="59710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773D03-24A0-6149-911B-8F772012C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971" y="2824328"/>
              <a:ext cx="7203233" cy="373549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27FCB4C-70A2-5476-0E58-343175CDF497}"/>
                </a:ext>
              </a:extLst>
            </p:cNvPr>
            <p:cNvSpPr/>
            <p:nvPr/>
          </p:nvSpPr>
          <p:spPr>
            <a:xfrm>
              <a:off x="3304592" y="1837893"/>
              <a:ext cx="8887408" cy="8586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6291AA9-48D5-2782-9671-99A45C3CFA66}"/>
                </a:ext>
              </a:extLst>
            </p:cNvPr>
            <p:cNvSpPr/>
            <p:nvPr/>
          </p:nvSpPr>
          <p:spPr>
            <a:xfrm>
              <a:off x="0" y="5775649"/>
              <a:ext cx="7791061" cy="662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2140F3BA-C8F3-9A66-100B-DA1BA3D99C78}"/>
                </a:ext>
              </a:extLst>
            </p:cNvPr>
            <p:cNvSpPr/>
            <p:nvPr/>
          </p:nvSpPr>
          <p:spPr>
            <a:xfrm>
              <a:off x="4811485" y="2936039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3C83FF-89C9-C3FF-6611-5202BBD9F278}"/>
                </a:ext>
              </a:extLst>
            </p:cNvPr>
            <p:cNvSpPr txBox="1"/>
            <p:nvPr/>
          </p:nvSpPr>
          <p:spPr>
            <a:xfrm>
              <a:off x="4276997" y="588746"/>
              <a:ext cx="534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두 개의 값 입력 시 데이터 전송 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19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67A6-3C44-CC85-1889-7ECCA950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440CD3E-390A-CBE0-042E-C835D1062CD5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CD71B15F-941C-E629-B33C-777B946A00B9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5EDE4E1A-A3B3-BCA8-DAE4-0C47F438A347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FE5EC17-036D-65F0-72EF-3D19A08E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35C9C4-5FE2-6D54-641C-D3F521B7C7CD}"/>
              </a:ext>
            </a:extLst>
          </p:cNvPr>
          <p:cNvGrpSpPr/>
          <p:nvPr/>
        </p:nvGrpSpPr>
        <p:grpSpPr>
          <a:xfrm>
            <a:off x="479971" y="553860"/>
            <a:ext cx="11712029" cy="6005965"/>
            <a:chOff x="479971" y="553860"/>
            <a:chExt cx="11712029" cy="60059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5B43AF-199D-842D-92C7-D5FE9D09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588" y="1278181"/>
              <a:ext cx="8110412" cy="1972259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8D62481-75AE-17B4-35E0-2CA360108258}"/>
                </a:ext>
              </a:extLst>
            </p:cNvPr>
            <p:cNvGrpSpPr/>
            <p:nvPr/>
          </p:nvGrpSpPr>
          <p:grpSpPr>
            <a:xfrm>
              <a:off x="479971" y="553860"/>
              <a:ext cx="11712029" cy="6005965"/>
              <a:chOff x="479971" y="553860"/>
              <a:chExt cx="11712029" cy="600596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F8FA0A7-24E8-C07E-7F20-9AD1BB820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971" y="2824328"/>
                <a:ext cx="7203233" cy="3735497"/>
              </a:xfrm>
              <a:prstGeom prst="rect">
                <a:avLst/>
              </a:prstGeom>
            </p:spPr>
          </p:pic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7413956-C939-E3D4-50B6-30E9617DCFA8}"/>
                  </a:ext>
                </a:extLst>
              </p:cNvPr>
              <p:cNvSpPr/>
              <p:nvPr/>
            </p:nvSpPr>
            <p:spPr>
              <a:xfrm>
                <a:off x="9060024" y="1673816"/>
                <a:ext cx="3131976" cy="9390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521BDE8-DC0B-9AEE-5C6C-8048A94AD9EF}"/>
                  </a:ext>
                </a:extLst>
              </p:cNvPr>
              <p:cNvSpPr/>
              <p:nvPr/>
            </p:nvSpPr>
            <p:spPr>
              <a:xfrm>
                <a:off x="5896947" y="3607561"/>
                <a:ext cx="858416" cy="283091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D1ED079D-678C-7F55-7683-45029C7FDA39}"/>
                  </a:ext>
                </a:extLst>
              </p:cNvPr>
              <p:cNvSpPr/>
              <p:nvPr/>
            </p:nvSpPr>
            <p:spPr>
              <a:xfrm rot="3078159">
                <a:off x="7697574" y="2023298"/>
                <a:ext cx="586639" cy="2969572"/>
              </a:xfrm>
              <a:prstGeom prst="down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C8F3DC-3D36-66AD-86CD-56953C4F4E38}"/>
                  </a:ext>
                </a:extLst>
              </p:cNvPr>
              <p:cNvSpPr txBox="1"/>
              <p:nvPr/>
            </p:nvSpPr>
            <p:spPr>
              <a:xfrm>
                <a:off x="4339112" y="553860"/>
                <a:ext cx="6790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Amount </a:t>
                </a:r>
                <a:r>
                  <a:rPr lang="ko-KR" altLang="en-US" dirty="0"/>
                  <a:t>값과 </a:t>
                </a:r>
                <a:r>
                  <a:rPr lang="en-US" altLang="ko-KR" dirty="0"/>
                  <a:t>Price </a:t>
                </a:r>
                <a:r>
                  <a:rPr lang="ko-KR" altLang="en-US" dirty="0"/>
                  <a:t>값 </a:t>
                </a:r>
                <a:r>
                  <a:rPr lang="en-US" altLang="ko-KR" dirty="0"/>
                  <a:t>JAVA </a:t>
                </a:r>
                <a:r>
                  <a:rPr lang="ko-KR" altLang="en-US" dirty="0"/>
                  <a:t>내에서 자동 계산 기능 구현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5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2152-A47E-EF7D-9381-5E1BA47B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E90011-58C5-AE92-719E-903E16D84967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C4C65CCE-CC1F-465C-3B9F-2308FD6FA1A3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B0E5F3A2-D126-0D7A-354C-BCB81CE27E1C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79BDC2-A5DA-2886-2241-FAF8EFA5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76FD78-7427-2F44-11A6-1D5E1601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13" y="998375"/>
            <a:ext cx="7348511" cy="378497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069871-BFCC-A073-9DA2-11806A694C71}"/>
              </a:ext>
            </a:extLst>
          </p:cNvPr>
          <p:cNvSpPr/>
          <p:nvPr/>
        </p:nvSpPr>
        <p:spPr>
          <a:xfrm>
            <a:off x="9806472" y="998376"/>
            <a:ext cx="2240051" cy="4945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D7BD4-F688-F1FD-F4F9-556E2518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9" y="2597376"/>
            <a:ext cx="8577564" cy="3624752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669701-8CA9-D063-DF7F-C04CE619F283}"/>
              </a:ext>
            </a:extLst>
          </p:cNvPr>
          <p:cNvSpPr/>
          <p:nvPr/>
        </p:nvSpPr>
        <p:spPr>
          <a:xfrm>
            <a:off x="2701361" y="3024156"/>
            <a:ext cx="2240051" cy="2771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9768-F0D5-A93D-4F90-6FFDB6B5176E}"/>
              </a:ext>
            </a:extLst>
          </p:cNvPr>
          <p:cNvSpPr txBox="1"/>
          <p:nvPr/>
        </p:nvSpPr>
        <p:spPr>
          <a:xfrm>
            <a:off x="4242695" y="629042"/>
            <a:ext cx="355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를 이용한 </a:t>
            </a:r>
            <a:r>
              <a:rPr lang="en-US" altLang="ko-KR" dirty="0"/>
              <a:t>Search </a:t>
            </a:r>
            <a:r>
              <a:rPr lang="ko-KR" altLang="en-US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19007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EFCD2-0DFA-1D5F-33F4-A450DC74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1D969DA-21FB-BB5B-0B65-14349788EA79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F66A5DC7-354E-AFCA-5EED-2007758FDE48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9A0CA6B3-B56F-2663-FF5F-D8CA535094D3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79DF34C-7C72-BD80-9CA8-60FD8047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C70E5-430F-28C2-BEC6-149F8C566E20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C97665CD-3D2A-0558-7D10-2D520DB49392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잘린 대각선 방향 모서리 21">
              <a:extLst>
                <a:ext uri="{FF2B5EF4-FFF2-40B4-BE49-F238E27FC236}">
                  <a16:creationId xmlns:a16="http://schemas.microsoft.com/office/drawing/2014/main" id="{23071732-D6BB-973E-94EF-C06FC889362A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F2ECD19-234D-7497-9625-7D34AB1D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5566299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 플로우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24F9-19A4-B82F-0226-BD76A14341A3}"/>
              </a:ext>
            </a:extLst>
          </p:cNvPr>
          <p:cNvSpPr txBox="1"/>
          <p:nvPr/>
        </p:nvSpPr>
        <p:spPr>
          <a:xfrm>
            <a:off x="275490" y="2770774"/>
            <a:ext cx="10581615" cy="34470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기능을 가장 많이 구현할 수 있는 프로그램이 무엇이 있을까</a:t>
            </a:r>
            <a:r>
              <a:rPr lang="en-US" altLang="ko-KR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?”</a:t>
            </a:r>
            <a:endParaRPr lang="en-US" altLang="ko-KR"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이에 저는 과거 근무했던 회사의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ERP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시스템을 떠올리게 되었습니다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ERP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시스템을 구성하면서 먼저 중요한 자재와 생산을 구현하기로 했습니다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3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3AA25-4504-15D8-252E-2D5877ED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E56906-212D-A74C-B71C-67DE9558AF8C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24679C8B-6BC0-8707-D594-06CE34109E0B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잘린 대각선 방향 모서리 21">
              <a:extLst>
                <a:ext uri="{FF2B5EF4-FFF2-40B4-BE49-F238E27FC236}">
                  <a16:creationId xmlns:a16="http://schemas.microsoft.com/office/drawing/2014/main" id="{96C08F94-A55E-7A33-012B-6F846144F29F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E720E7F-9B06-21D5-80A5-7697FDDB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5566299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 플로우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72453-C17D-494D-DCC7-4FB58172F28C}"/>
              </a:ext>
            </a:extLst>
          </p:cNvPr>
          <p:cNvSpPr/>
          <p:nvPr/>
        </p:nvSpPr>
        <p:spPr>
          <a:xfrm>
            <a:off x="621437" y="1673816"/>
            <a:ext cx="8922058" cy="4505042"/>
          </a:xfrm>
          <a:custGeom>
            <a:avLst/>
            <a:gdLst>
              <a:gd name="connsiteX0" fmla="*/ 0 w 8922058"/>
              <a:gd name="connsiteY0" fmla="*/ 0 h 4505042"/>
              <a:gd name="connsiteX1" fmla="*/ 416363 w 8922058"/>
              <a:gd name="connsiteY1" fmla="*/ 0 h 4505042"/>
              <a:gd name="connsiteX2" fmla="*/ 1100387 w 8922058"/>
              <a:gd name="connsiteY2" fmla="*/ 0 h 4505042"/>
              <a:gd name="connsiteX3" fmla="*/ 1605970 w 8922058"/>
              <a:gd name="connsiteY3" fmla="*/ 0 h 4505042"/>
              <a:gd name="connsiteX4" fmla="*/ 2379215 w 8922058"/>
              <a:gd name="connsiteY4" fmla="*/ 0 h 4505042"/>
              <a:gd name="connsiteX5" fmla="*/ 2795578 w 8922058"/>
              <a:gd name="connsiteY5" fmla="*/ 0 h 4505042"/>
              <a:gd name="connsiteX6" fmla="*/ 3211941 w 8922058"/>
              <a:gd name="connsiteY6" fmla="*/ 0 h 4505042"/>
              <a:gd name="connsiteX7" fmla="*/ 3628304 w 8922058"/>
              <a:gd name="connsiteY7" fmla="*/ 0 h 4505042"/>
              <a:gd name="connsiteX8" fmla="*/ 4223107 w 8922058"/>
              <a:gd name="connsiteY8" fmla="*/ 0 h 4505042"/>
              <a:gd name="connsiteX9" fmla="*/ 4907132 w 8922058"/>
              <a:gd name="connsiteY9" fmla="*/ 0 h 4505042"/>
              <a:gd name="connsiteX10" fmla="*/ 5680377 w 8922058"/>
              <a:gd name="connsiteY10" fmla="*/ 0 h 4505042"/>
              <a:gd name="connsiteX11" fmla="*/ 6275181 w 8922058"/>
              <a:gd name="connsiteY11" fmla="*/ 0 h 4505042"/>
              <a:gd name="connsiteX12" fmla="*/ 6780764 w 8922058"/>
              <a:gd name="connsiteY12" fmla="*/ 0 h 4505042"/>
              <a:gd name="connsiteX13" fmla="*/ 7286347 w 8922058"/>
              <a:gd name="connsiteY13" fmla="*/ 0 h 4505042"/>
              <a:gd name="connsiteX14" fmla="*/ 7881151 w 8922058"/>
              <a:gd name="connsiteY14" fmla="*/ 0 h 4505042"/>
              <a:gd name="connsiteX15" fmla="*/ 8386735 w 8922058"/>
              <a:gd name="connsiteY15" fmla="*/ 0 h 4505042"/>
              <a:gd name="connsiteX16" fmla="*/ 8922058 w 8922058"/>
              <a:gd name="connsiteY16" fmla="*/ 0 h 4505042"/>
              <a:gd name="connsiteX17" fmla="*/ 8922058 w 8922058"/>
              <a:gd name="connsiteY17" fmla="*/ 563130 h 4505042"/>
              <a:gd name="connsiteX18" fmla="*/ 8922058 w 8922058"/>
              <a:gd name="connsiteY18" fmla="*/ 991109 h 4505042"/>
              <a:gd name="connsiteX19" fmla="*/ 8922058 w 8922058"/>
              <a:gd name="connsiteY19" fmla="*/ 1644340 h 4505042"/>
              <a:gd name="connsiteX20" fmla="*/ 8922058 w 8922058"/>
              <a:gd name="connsiteY20" fmla="*/ 2162420 h 4505042"/>
              <a:gd name="connsiteX21" fmla="*/ 8922058 w 8922058"/>
              <a:gd name="connsiteY21" fmla="*/ 2590399 h 4505042"/>
              <a:gd name="connsiteX22" fmla="*/ 8922058 w 8922058"/>
              <a:gd name="connsiteY22" fmla="*/ 3063429 h 4505042"/>
              <a:gd name="connsiteX23" fmla="*/ 8922058 w 8922058"/>
              <a:gd name="connsiteY23" fmla="*/ 3581508 h 4505042"/>
              <a:gd name="connsiteX24" fmla="*/ 8922058 w 8922058"/>
              <a:gd name="connsiteY24" fmla="*/ 4505042 h 4505042"/>
              <a:gd name="connsiteX25" fmla="*/ 8594916 w 8922058"/>
              <a:gd name="connsiteY25" fmla="*/ 4505042 h 4505042"/>
              <a:gd name="connsiteX26" fmla="*/ 7821671 w 8922058"/>
              <a:gd name="connsiteY26" fmla="*/ 4505042 h 4505042"/>
              <a:gd name="connsiteX27" fmla="*/ 7494529 w 8922058"/>
              <a:gd name="connsiteY27" fmla="*/ 4505042 h 4505042"/>
              <a:gd name="connsiteX28" fmla="*/ 6988945 w 8922058"/>
              <a:gd name="connsiteY28" fmla="*/ 4505042 h 4505042"/>
              <a:gd name="connsiteX29" fmla="*/ 6572583 w 8922058"/>
              <a:gd name="connsiteY29" fmla="*/ 4505042 h 4505042"/>
              <a:gd name="connsiteX30" fmla="*/ 5977779 w 8922058"/>
              <a:gd name="connsiteY30" fmla="*/ 4505042 h 4505042"/>
              <a:gd name="connsiteX31" fmla="*/ 5204534 w 8922058"/>
              <a:gd name="connsiteY31" fmla="*/ 4505042 h 4505042"/>
              <a:gd name="connsiteX32" fmla="*/ 4609730 w 8922058"/>
              <a:gd name="connsiteY32" fmla="*/ 4505042 h 4505042"/>
              <a:gd name="connsiteX33" fmla="*/ 4193367 w 8922058"/>
              <a:gd name="connsiteY33" fmla="*/ 4505042 h 4505042"/>
              <a:gd name="connsiteX34" fmla="*/ 3509343 w 8922058"/>
              <a:gd name="connsiteY34" fmla="*/ 4505042 h 4505042"/>
              <a:gd name="connsiteX35" fmla="*/ 3092980 w 8922058"/>
              <a:gd name="connsiteY35" fmla="*/ 4505042 h 4505042"/>
              <a:gd name="connsiteX36" fmla="*/ 2319735 w 8922058"/>
              <a:gd name="connsiteY36" fmla="*/ 4505042 h 4505042"/>
              <a:gd name="connsiteX37" fmla="*/ 1992593 w 8922058"/>
              <a:gd name="connsiteY37" fmla="*/ 4505042 h 4505042"/>
              <a:gd name="connsiteX38" fmla="*/ 1219348 w 8922058"/>
              <a:gd name="connsiteY38" fmla="*/ 4505042 h 4505042"/>
              <a:gd name="connsiteX39" fmla="*/ 0 w 8922058"/>
              <a:gd name="connsiteY39" fmla="*/ 4505042 h 4505042"/>
              <a:gd name="connsiteX40" fmla="*/ 0 w 8922058"/>
              <a:gd name="connsiteY40" fmla="*/ 3941912 h 4505042"/>
              <a:gd name="connsiteX41" fmla="*/ 0 w 8922058"/>
              <a:gd name="connsiteY41" fmla="*/ 3333731 h 4505042"/>
              <a:gd name="connsiteX42" fmla="*/ 0 w 8922058"/>
              <a:gd name="connsiteY42" fmla="*/ 2770601 h 4505042"/>
              <a:gd name="connsiteX43" fmla="*/ 0 w 8922058"/>
              <a:gd name="connsiteY43" fmla="*/ 2342622 h 4505042"/>
              <a:gd name="connsiteX44" fmla="*/ 0 w 8922058"/>
              <a:gd name="connsiteY44" fmla="*/ 1779492 h 4505042"/>
              <a:gd name="connsiteX45" fmla="*/ 0 w 8922058"/>
              <a:gd name="connsiteY45" fmla="*/ 1171311 h 4505042"/>
              <a:gd name="connsiteX46" fmla="*/ 0 w 8922058"/>
              <a:gd name="connsiteY46" fmla="*/ 608181 h 4505042"/>
              <a:gd name="connsiteX47" fmla="*/ 0 w 8922058"/>
              <a:gd name="connsiteY47" fmla="*/ 0 h 450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922058" h="4505042" extrusionOk="0">
                <a:moveTo>
                  <a:pt x="0" y="0"/>
                </a:moveTo>
                <a:cubicBezTo>
                  <a:pt x="155870" y="-46441"/>
                  <a:pt x="283894" y="29598"/>
                  <a:pt x="416363" y="0"/>
                </a:cubicBezTo>
                <a:cubicBezTo>
                  <a:pt x="548832" y="-29598"/>
                  <a:pt x="759043" y="44254"/>
                  <a:pt x="1100387" y="0"/>
                </a:cubicBezTo>
                <a:cubicBezTo>
                  <a:pt x="1441731" y="-44254"/>
                  <a:pt x="1357866" y="44290"/>
                  <a:pt x="1605970" y="0"/>
                </a:cubicBezTo>
                <a:cubicBezTo>
                  <a:pt x="1854074" y="-44290"/>
                  <a:pt x="2152307" y="40478"/>
                  <a:pt x="2379215" y="0"/>
                </a:cubicBezTo>
                <a:cubicBezTo>
                  <a:pt x="2606123" y="-40478"/>
                  <a:pt x="2596332" y="12104"/>
                  <a:pt x="2795578" y="0"/>
                </a:cubicBezTo>
                <a:cubicBezTo>
                  <a:pt x="2994824" y="-12104"/>
                  <a:pt x="3046896" y="18685"/>
                  <a:pt x="3211941" y="0"/>
                </a:cubicBezTo>
                <a:cubicBezTo>
                  <a:pt x="3376986" y="-18685"/>
                  <a:pt x="3523277" y="22899"/>
                  <a:pt x="3628304" y="0"/>
                </a:cubicBezTo>
                <a:cubicBezTo>
                  <a:pt x="3733331" y="-22899"/>
                  <a:pt x="4086960" y="22589"/>
                  <a:pt x="4223107" y="0"/>
                </a:cubicBezTo>
                <a:cubicBezTo>
                  <a:pt x="4359254" y="-22589"/>
                  <a:pt x="4580987" y="73194"/>
                  <a:pt x="4907132" y="0"/>
                </a:cubicBezTo>
                <a:cubicBezTo>
                  <a:pt x="5233278" y="-73194"/>
                  <a:pt x="5482234" y="70481"/>
                  <a:pt x="5680377" y="0"/>
                </a:cubicBezTo>
                <a:cubicBezTo>
                  <a:pt x="5878520" y="-70481"/>
                  <a:pt x="6134839" y="48902"/>
                  <a:pt x="6275181" y="0"/>
                </a:cubicBezTo>
                <a:cubicBezTo>
                  <a:pt x="6415523" y="-48902"/>
                  <a:pt x="6560818" y="11854"/>
                  <a:pt x="6780764" y="0"/>
                </a:cubicBezTo>
                <a:cubicBezTo>
                  <a:pt x="7000710" y="-11854"/>
                  <a:pt x="7049436" y="27781"/>
                  <a:pt x="7286347" y="0"/>
                </a:cubicBezTo>
                <a:cubicBezTo>
                  <a:pt x="7523258" y="-27781"/>
                  <a:pt x="7711493" y="43827"/>
                  <a:pt x="7881151" y="0"/>
                </a:cubicBezTo>
                <a:cubicBezTo>
                  <a:pt x="8050809" y="-43827"/>
                  <a:pt x="8222734" y="26025"/>
                  <a:pt x="8386735" y="0"/>
                </a:cubicBezTo>
                <a:cubicBezTo>
                  <a:pt x="8550736" y="-26025"/>
                  <a:pt x="8696554" y="56546"/>
                  <a:pt x="8922058" y="0"/>
                </a:cubicBezTo>
                <a:cubicBezTo>
                  <a:pt x="8962376" y="163632"/>
                  <a:pt x="8889185" y="448155"/>
                  <a:pt x="8922058" y="563130"/>
                </a:cubicBezTo>
                <a:cubicBezTo>
                  <a:pt x="8954931" y="678105"/>
                  <a:pt x="8917290" y="890179"/>
                  <a:pt x="8922058" y="991109"/>
                </a:cubicBezTo>
                <a:cubicBezTo>
                  <a:pt x="8926826" y="1092039"/>
                  <a:pt x="8843796" y="1492881"/>
                  <a:pt x="8922058" y="1644340"/>
                </a:cubicBezTo>
                <a:cubicBezTo>
                  <a:pt x="9000320" y="1795799"/>
                  <a:pt x="8889651" y="2052542"/>
                  <a:pt x="8922058" y="2162420"/>
                </a:cubicBezTo>
                <a:cubicBezTo>
                  <a:pt x="8954465" y="2272298"/>
                  <a:pt x="8920537" y="2504631"/>
                  <a:pt x="8922058" y="2590399"/>
                </a:cubicBezTo>
                <a:cubicBezTo>
                  <a:pt x="8923579" y="2676167"/>
                  <a:pt x="8879652" y="2890377"/>
                  <a:pt x="8922058" y="3063429"/>
                </a:cubicBezTo>
                <a:cubicBezTo>
                  <a:pt x="8964464" y="3236481"/>
                  <a:pt x="8872622" y="3451355"/>
                  <a:pt x="8922058" y="3581508"/>
                </a:cubicBezTo>
                <a:cubicBezTo>
                  <a:pt x="8971494" y="3711661"/>
                  <a:pt x="8885447" y="4315425"/>
                  <a:pt x="8922058" y="4505042"/>
                </a:cubicBezTo>
                <a:cubicBezTo>
                  <a:pt x="8842770" y="4512816"/>
                  <a:pt x="8720351" y="4485470"/>
                  <a:pt x="8594916" y="4505042"/>
                </a:cubicBezTo>
                <a:cubicBezTo>
                  <a:pt x="8469481" y="4524614"/>
                  <a:pt x="8118525" y="4429058"/>
                  <a:pt x="7821671" y="4505042"/>
                </a:cubicBezTo>
                <a:cubicBezTo>
                  <a:pt x="7524818" y="4581026"/>
                  <a:pt x="7626438" y="4500337"/>
                  <a:pt x="7494529" y="4505042"/>
                </a:cubicBezTo>
                <a:cubicBezTo>
                  <a:pt x="7362620" y="4509747"/>
                  <a:pt x="7135021" y="4482041"/>
                  <a:pt x="6988945" y="4505042"/>
                </a:cubicBezTo>
                <a:cubicBezTo>
                  <a:pt x="6842869" y="4528043"/>
                  <a:pt x="6749335" y="4500295"/>
                  <a:pt x="6572583" y="4505042"/>
                </a:cubicBezTo>
                <a:cubicBezTo>
                  <a:pt x="6395831" y="4509789"/>
                  <a:pt x="6162940" y="4475027"/>
                  <a:pt x="5977779" y="4505042"/>
                </a:cubicBezTo>
                <a:cubicBezTo>
                  <a:pt x="5792618" y="4535057"/>
                  <a:pt x="5483985" y="4431316"/>
                  <a:pt x="5204534" y="4505042"/>
                </a:cubicBezTo>
                <a:cubicBezTo>
                  <a:pt x="4925084" y="4578768"/>
                  <a:pt x="4894193" y="4451038"/>
                  <a:pt x="4609730" y="4505042"/>
                </a:cubicBezTo>
                <a:cubicBezTo>
                  <a:pt x="4325267" y="4559046"/>
                  <a:pt x="4311289" y="4504252"/>
                  <a:pt x="4193367" y="4505042"/>
                </a:cubicBezTo>
                <a:cubicBezTo>
                  <a:pt x="4075445" y="4505832"/>
                  <a:pt x="3845807" y="4496348"/>
                  <a:pt x="3509343" y="4505042"/>
                </a:cubicBezTo>
                <a:cubicBezTo>
                  <a:pt x="3172879" y="4513736"/>
                  <a:pt x="3220271" y="4473948"/>
                  <a:pt x="3092980" y="4505042"/>
                </a:cubicBezTo>
                <a:cubicBezTo>
                  <a:pt x="2965689" y="4536136"/>
                  <a:pt x="2581878" y="4496630"/>
                  <a:pt x="2319735" y="4505042"/>
                </a:cubicBezTo>
                <a:cubicBezTo>
                  <a:pt x="2057593" y="4513454"/>
                  <a:pt x="2114834" y="4483475"/>
                  <a:pt x="1992593" y="4505042"/>
                </a:cubicBezTo>
                <a:cubicBezTo>
                  <a:pt x="1870352" y="4526609"/>
                  <a:pt x="1392972" y="4502627"/>
                  <a:pt x="1219348" y="4505042"/>
                </a:cubicBezTo>
                <a:cubicBezTo>
                  <a:pt x="1045725" y="4507457"/>
                  <a:pt x="462207" y="4385634"/>
                  <a:pt x="0" y="4505042"/>
                </a:cubicBezTo>
                <a:cubicBezTo>
                  <a:pt x="-27311" y="4373634"/>
                  <a:pt x="46247" y="4220165"/>
                  <a:pt x="0" y="3941912"/>
                </a:cubicBezTo>
                <a:cubicBezTo>
                  <a:pt x="-46247" y="3663659"/>
                  <a:pt x="33642" y="3491458"/>
                  <a:pt x="0" y="3333731"/>
                </a:cubicBezTo>
                <a:cubicBezTo>
                  <a:pt x="-33642" y="3176004"/>
                  <a:pt x="12918" y="2891651"/>
                  <a:pt x="0" y="2770601"/>
                </a:cubicBezTo>
                <a:cubicBezTo>
                  <a:pt x="-12918" y="2649551"/>
                  <a:pt x="44636" y="2479864"/>
                  <a:pt x="0" y="2342622"/>
                </a:cubicBezTo>
                <a:cubicBezTo>
                  <a:pt x="-44636" y="2205380"/>
                  <a:pt x="41173" y="1976520"/>
                  <a:pt x="0" y="1779492"/>
                </a:cubicBezTo>
                <a:cubicBezTo>
                  <a:pt x="-41173" y="1582464"/>
                  <a:pt x="22046" y="1303070"/>
                  <a:pt x="0" y="1171311"/>
                </a:cubicBezTo>
                <a:cubicBezTo>
                  <a:pt x="-22046" y="1039552"/>
                  <a:pt x="43950" y="812811"/>
                  <a:pt x="0" y="608181"/>
                </a:cubicBezTo>
                <a:cubicBezTo>
                  <a:pt x="-43950" y="403551"/>
                  <a:pt x="33540" y="199567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4971842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3AD6D-57F1-12B4-BC37-E718094769D1}"/>
              </a:ext>
            </a:extLst>
          </p:cNvPr>
          <p:cNvSpPr txBox="1"/>
          <p:nvPr/>
        </p:nvSpPr>
        <p:spPr>
          <a:xfrm>
            <a:off x="914399" y="1955655"/>
            <a:ext cx="84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※. </a:t>
            </a:r>
            <a:r>
              <a:rPr lang="ko-KR" altLang="en-US" sz="2400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목표</a:t>
            </a:r>
            <a:r>
              <a:rPr lang="en-US" altLang="ko-KR" u="sng" dirty="0"/>
              <a:t>							                                         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0B5B9-0A1C-F35A-0688-0FDD59A4B5F7}"/>
              </a:ext>
            </a:extLst>
          </p:cNvPr>
          <p:cNvSpPr txBox="1"/>
          <p:nvPr/>
        </p:nvSpPr>
        <p:spPr>
          <a:xfrm>
            <a:off x="914398" y="2606826"/>
            <a:ext cx="846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BOM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만들기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u="sng" dirty="0"/>
              <a:t>							                                         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D2D4B-14F0-4179-8751-839218C1B73F}"/>
              </a:ext>
            </a:extLst>
          </p:cNvPr>
          <p:cNvSpPr txBox="1"/>
          <p:nvPr/>
        </p:nvSpPr>
        <p:spPr>
          <a:xfrm>
            <a:off x="914399" y="3257997"/>
            <a:ext cx="84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-.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인적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자재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회사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부서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포지션 코드 작성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</a:t>
            </a:r>
            <a:r>
              <a:rPr lang="en-US" altLang="ko-KR" u="sng" dirty="0"/>
              <a:t>			                     </a:t>
            </a:r>
            <a:endParaRPr lang="ko-KR" alt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C2CD4-640E-E8A6-480E-D21FCDD00406}"/>
              </a:ext>
            </a:extLst>
          </p:cNvPr>
          <p:cNvSpPr txBox="1"/>
          <p:nvPr/>
        </p:nvSpPr>
        <p:spPr>
          <a:xfrm>
            <a:off x="914398" y="3909168"/>
            <a:ext cx="84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원자재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완제품 코드 등록하여 응용해서 사용할 수 있도록 코드 구현하기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</a:t>
            </a:r>
            <a:r>
              <a:rPr lang="en-US" altLang="ko-KR" u="sng" dirty="0"/>
              <a:t>	                      </a:t>
            </a:r>
            <a:endParaRPr lang="ko-KR" alt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35E0E-4F86-5AB0-7C66-A15555CF5879}"/>
              </a:ext>
            </a:extLst>
          </p:cNvPr>
          <p:cNvSpPr txBox="1"/>
          <p:nvPr/>
        </p:nvSpPr>
        <p:spPr>
          <a:xfrm>
            <a:off x="914397" y="4560339"/>
            <a:ext cx="84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자재 코드를 사용해서 완제품 코드를 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Search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하고 다중 등록할 수 있도록 구현하기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</a:t>
            </a:r>
            <a:endParaRPr lang="ko-KR" altLang="en-US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3BE2F-6B60-55BB-C1AA-BE814E36BADC}"/>
              </a:ext>
            </a:extLst>
          </p:cNvPr>
          <p:cNvSpPr txBox="1"/>
          <p:nvPr/>
        </p:nvSpPr>
        <p:spPr>
          <a:xfrm>
            <a:off x="914397" y="5211510"/>
            <a:ext cx="84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4. </a:t>
            </a:r>
            <a:r>
              <a:rPr lang="ko-KR" altLang="en-US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생산된 제품 수량 및 가격을 자동으로 계산하여 사용자가 볼 수 있도록 구현하기</a:t>
            </a:r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26135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619D6-DCA3-42D5-C6C7-C420C2774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1ADB3F-946A-E7F8-79A1-2C8C923F23ED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DCFB7898-7D94-B704-132E-CCF173F8136A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잘린 대각선 방향 모서리 21">
              <a:extLst>
                <a:ext uri="{FF2B5EF4-FFF2-40B4-BE49-F238E27FC236}">
                  <a16:creationId xmlns:a16="http://schemas.microsoft.com/office/drawing/2014/main" id="{70C48D2F-D8D0-C1E9-348B-F7E7CFA46C6D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392F2F7-D7DE-67A5-78D4-1F2F982E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6578082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프로그램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69C791A-C9BE-4874-0A8E-80D5EFC71F1D}"/>
              </a:ext>
            </a:extLst>
          </p:cNvPr>
          <p:cNvGrpSpPr/>
          <p:nvPr/>
        </p:nvGrpSpPr>
        <p:grpSpPr>
          <a:xfrm>
            <a:off x="676365" y="1784411"/>
            <a:ext cx="10997786" cy="4891597"/>
            <a:chOff x="471503" y="1673816"/>
            <a:chExt cx="11452391" cy="493100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F7D64C7-E3C9-CC45-8E02-F059C926668A}"/>
                </a:ext>
              </a:extLst>
            </p:cNvPr>
            <p:cNvGrpSpPr/>
            <p:nvPr/>
          </p:nvGrpSpPr>
          <p:grpSpPr>
            <a:xfrm>
              <a:off x="471503" y="1673816"/>
              <a:ext cx="11452391" cy="4931006"/>
              <a:chOff x="471503" y="1673816"/>
              <a:chExt cx="11452391" cy="4931006"/>
            </a:xfrm>
          </p:grpSpPr>
          <p:pic>
            <p:nvPicPr>
              <p:cNvPr id="25" name="Picture 2" descr="부트스트랩(bootstrap) + 미디어쿼리(Media Query) 반응형 웹사이트 제작 - 온오프믹스">
                <a:extLst>
                  <a:ext uri="{FF2B5EF4-FFF2-40B4-BE49-F238E27FC236}">
                    <a16:creationId xmlns:a16="http://schemas.microsoft.com/office/drawing/2014/main" id="{0C4AC35B-BB01-39A1-89E2-12FC913A7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223" y="5508807"/>
                <a:ext cx="1096015" cy="1096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9F2C723-E563-D7C1-EF53-4677FB7A08B9}"/>
                  </a:ext>
                </a:extLst>
              </p:cNvPr>
              <p:cNvGrpSpPr/>
              <p:nvPr/>
            </p:nvGrpSpPr>
            <p:grpSpPr>
              <a:xfrm>
                <a:off x="471503" y="1673816"/>
                <a:ext cx="11452391" cy="4788922"/>
                <a:chOff x="248421" y="1808389"/>
                <a:chExt cx="11582932" cy="489829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CEA6183-39A7-90C3-BB84-7D15DB76DB4A}"/>
                    </a:ext>
                  </a:extLst>
                </p:cNvPr>
                <p:cNvGrpSpPr/>
                <p:nvPr/>
              </p:nvGrpSpPr>
              <p:grpSpPr>
                <a:xfrm>
                  <a:off x="4993279" y="1808389"/>
                  <a:ext cx="4207489" cy="966983"/>
                  <a:chOff x="4993279" y="1808389"/>
                  <a:chExt cx="4207489" cy="966983"/>
                </a:xfrm>
              </p:grpSpPr>
              <p:pic>
                <p:nvPicPr>
                  <p:cNvPr id="1040" name="Picture 16" descr="The Complete JavaScript Course - Beginner to Advance in English">
                    <a:extLst>
                      <a:ext uri="{FF2B5EF4-FFF2-40B4-BE49-F238E27FC236}">
                        <a16:creationId xmlns:a16="http://schemas.microsoft.com/office/drawing/2014/main" id="{F3E454A9-EFD0-3513-869B-2E3391D9232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93279" y="1815115"/>
                    <a:ext cx="960256" cy="9602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20A6A00-B2DC-42CB-C47D-E1C9EEF5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338" y="1808389"/>
                    <a:ext cx="312143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800" dirty="0"/>
                      <a:t>Java Script</a:t>
                    </a:r>
                    <a:endParaRPr lang="ko-KR" altLang="en-US" sz="4800" dirty="0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EDFEA2C-35A0-0EEF-9669-B3A13408D6E1}"/>
                    </a:ext>
                  </a:extLst>
                </p:cNvPr>
                <p:cNvGrpSpPr/>
                <p:nvPr/>
              </p:nvGrpSpPr>
              <p:grpSpPr>
                <a:xfrm>
                  <a:off x="248421" y="1808389"/>
                  <a:ext cx="2919905" cy="867157"/>
                  <a:chOff x="248421" y="1808389"/>
                  <a:chExt cx="2919905" cy="867157"/>
                </a:xfrm>
              </p:grpSpPr>
              <p:pic>
                <p:nvPicPr>
                  <p:cNvPr id="1026" name="Picture 2" descr="Java] Java의 기초 및 특징">
                    <a:extLst>
                      <a:ext uri="{FF2B5EF4-FFF2-40B4-BE49-F238E27FC236}">
                        <a16:creationId xmlns:a16="http://schemas.microsoft.com/office/drawing/2014/main" id="{C68288E2-FB86-8251-0816-F13769FD38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421" y="1815115"/>
                    <a:ext cx="1623455" cy="8604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C34363E-9796-FF69-E44F-A93DB70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42257" y="1808389"/>
                    <a:ext cx="1326069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800" dirty="0"/>
                      <a:t>Java</a:t>
                    </a:r>
                    <a:endParaRPr lang="ko-KR" altLang="en-US" sz="4800" dirty="0"/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1F860D91-A10B-B8D3-9D73-027BB02C5BA0}"/>
                    </a:ext>
                  </a:extLst>
                </p:cNvPr>
                <p:cNvGrpSpPr/>
                <p:nvPr/>
              </p:nvGrpSpPr>
              <p:grpSpPr>
                <a:xfrm>
                  <a:off x="4645116" y="2763662"/>
                  <a:ext cx="7186237" cy="960257"/>
                  <a:chOff x="4645116" y="2763662"/>
                  <a:chExt cx="7186237" cy="960257"/>
                </a:xfrm>
              </p:grpSpPr>
              <p:pic>
                <p:nvPicPr>
                  <p:cNvPr id="1030" name="Picture 6" descr="MySql Workbench - Information Technology">
                    <a:extLst>
                      <a:ext uri="{FF2B5EF4-FFF2-40B4-BE49-F238E27FC236}">
                        <a16:creationId xmlns:a16="http://schemas.microsoft.com/office/drawing/2014/main" id="{A47C3891-836E-3C06-114B-DF9BA613BA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45116" y="2763662"/>
                    <a:ext cx="1656584" cy="9602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9736A9-AE0E-80BF-F88F-8DB56CBB0CED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329" y="2805433"/>
                    <a:ext cx="575202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800" dirty="0"/>
                      <a:t>MySQL Work Bench</a:t>
                    </a:r>
                    <a:endParaRPr lang="ko-KR" altLang="en-US" sz="4800" dirty="0"/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555EF038-78EB-B0DE-F35A-69175BD9BA45}"/>
                    </a:ext>
                  </a:extLst>
                </p:cNvPr>
                <p:cNvGrpSpPr/>
                <p:nvPr/>
              </p:nvGrpSpPr>
              <p:grpSpPr>
                <a:xfrm>
                  <a:off x="4901170" y="4830973"/>
                  <a:ext cx="4008791" cy="1875711"/>
                  <a:chOff x="4901170" y="4830973"/>
                  <a:chExt cx="4008791" cy="1875711"/>
                </a:xfrm>
              </p:grpSpPr>
              <p:pic>
                <p:nvPicPr>
                  <p:cNvPr id="1044" name="Picture 20" descr="Java] - 종합 개발툴 이클립스(eclipse) 설치">
                    <a:extLst>
                      <a:ext uri="{FF2B5EF4-FFF2-40B4-BE49-F238E27FC236}">
                        <a16:creationId xmlns:a16="http://schemas.microsoft.com/office/drawing/2014/main" id="{61A4B2CA-E529-6F31-A82E-C28AE5EE11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01170" y="4830973"/>
                    <a:ext cx="1193622" cy="119794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99F7C05-9702-5E99-BF58-32626F4809F6}"/>
                      </a:ext>
                    </a:extLst>
                  </p:cNvPr>
                  <p:cNvSpPr txBox="1"/>
                  <p:nvPr/>
                </p:nvSpPr>
                <p:spPr>
                  <a:xfrm>
                    <a:off x="6160205" y="4942412"/>
                    <a:ext cx="206659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800" dirty="0"/>
                      <a:t>Eclipse</a:t>
                    </a:r>
                    <a:endParaRPr lang="ko-KR" altLang="en-US" sz="4800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42A93EF-8D21-3F58-4F6F-B155C5D492FB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719" y="5856708"/>
                    <a:ext cx="2608242" cy="8499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800" dirty="0"/>
                      <a:t>VS Code</a:t>
                    </a:r>
                    <a:endParaRPr lang="ko-KR" altLang="en-US" sz="4800" dirty="0"/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6C527E6D-599F-36BA-C001-62CB49004C11}"/>
                    </a:ext>
                  </a:extLst>
                </p:cNvPr>
                <p:cNvGrpSpPr/>
                <p:nvPr/>
              </p:nvGrpSpPr>
              <p:grpSpPr>
                <a:xfrm>
                  <a:off x="4711461" y="3765690"/>
                  <a:ext cx="3547065" cy="964957"/>
                  <a:chOff x="4615667" y="3747069"/>
                  <a:chExt cx="3547065" cy="964957"/>
                </a:xfrm>
              </p:grpSpPr>
              <p:pic>
                <p:nvPicPr>
                  <p:cNvPr id="1042" name="Picture 18" descr="What is Tomcat? Everything You Need to Know">
                    <a:extLst>
                      <a:ext uri="{FF2B5EF4-FFF2-40B4-BE49-F238E27FC236}">
                        <a16:creationId xmlns:a16="http://schemas.microsoft.com/office/drawing/2014/main" id="{7CDAC0E4-A8E3-53FD-F0DF-2A973FD2AB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15667" y="3747069"/>
                    <a:ext cx="1715478" cy="9649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6F99A0-CB35-7FBA-72D1-59058DCDE9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548" y="3829574"/>
                    <a:ext cx="217918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800" dirty="0"/>
                      <a:t>Tomcat</a:t>
                    </a:r>
                    <a:endParaRPr lang="ko-KR" altLang="en-US" sz="4800" dirty="0"/>
                  </a:p>
                </p:txBody>
              </p: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3A52B128-892F-EE79-5799-C2FE71C1096D}"/>
                    </a:ext>
                  </a:extLst>
                </p:cNvPr>
                <p:cNvGrpSpPr/>
                <p:nvPr/>
              </p:nvGrpSpPr>
              <p:grpSpPr>
                <a:xfrm>
                  <a:off x="629935" y="2805432"/>
                  <a:ext cx="3370285" cy="875334"/>
                  <a:chOff x="629935" y="2805432"/>
                  <a:chExt cx="3370285" cy="87533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1AD0B1B-B5DA-B147-46D8-578D3F66FBE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2257" y="2805432"/>
                    <a:ext cx="215796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800" dirty="0"/>
                      <a:t>MySQL</a:t>
                    </a:r>
                    <a:endParaRPr lang="ko-KR" altLang="en-US" sz="4800" dirty="0"/>
                  </a:p>
                </p:txBody>
              </p:sp>
              <p:pic>
                <p:nvPicPr>
                  <p:cNvPr id="1028" name="Picture 4" descr="MySQL 리뷰">
                    <a:extLst>
                      <a:ext uri="{FF2B5EF4-FFF2-40B4-BE49-F238E27FC236}">
                        <a16:creationId xmlns:a16="http://schemas.microsoft.com/office/drawing/2014/main" id="{24D79264-A8CC-3E71-43AF-A23FDD249D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935" y="2820336"/>
                    <a:ext cx="860430" cy="86043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A9F6FE54-64D8-AFD1-447F-64C5374B9178}"/>
                    </a:ext>
                  </a:extLst>
                </p:cNvPr>
                <p:cNvGrpSpPr/>
                <p:nvPr/>
              </p:nvGrpSpPr>
              <p:grpSpPr>
                <a:xfrm>
                  <a:off x="295322" y="3773040"/>
                  <a:ext cx="2638901" cy="860432"/>
                  <a:chOff x="295322" y="3773040"/>
                  <a:chExt cx="2638901" cy="860432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7948162-1701-DFCC-64C4-E13C04AC57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42257" y="3802475"/>
                    <a:ext cx="1091966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800" dirty="0"/>
                      <a:t>JSP</a:t>
                    </a:r>
                    <a:endParaRPr lang="ko-KR" altLang="en-US" sz="4800" dirty="0"/>
                  </a:p>
                </p:txBody>
              </p:sp>
              <p:pic>
                <p:nvPicPr>
                  <p:cNvPr id="1032" name="Picture 8" descr="JSP] JSP | 코드너리">
                    <a:extLst>
                      <a:ext uri="{FF2B5EF4-FFF2-40B4-BE49-F238E27FC236}">
                        <a16:creationId xmlns:a16="http://schemas.microsoft.com/office/drawing/2014/main" id="{B8060308-D43D-7AA2-4870-360CCDF1DD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5322" y="3773040"/>
                    <a:ext cx="1529655" cy="8604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5843D35A-125C-7F97-3679-6872308AACFD}"/>
                    </a:ext>
                  </a:extLst>
                </p:cNvPr>
                <p:cNvGrpSpPr/>
                <p:nvPr/>
              </p:nvGrpSpPr>
              <p:grpSpPr>
                <a:xfrm>
                  <a:off x="391936" y="4813766"/>
                  <a:ext cx="4238134" cy="1867239"/>
                  <a:chOff x="391936" y="4813766"/>
                  <a:chExt cx="4238134" cy="1867239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E426C5E-46D7-AD4E-40D6-911D5941C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2257" y="4813766"/>
                    <a:ext cx="247946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800" dirty="0" err="1"/>
                      <a:t>DBeaver</a:t>
                    </a:r>
                    <a:endParaRPr lang="ko-KR" altLang="en-US" sz="4800" dirty="0"/>
                  </a:p>
                </p:txBody>
              </p:sp>
              <p:pic>
                <p:nvPicPr>
                  <p:cNvPr id="1034" name="Picture 10" descr="DBeaver Corporation | EDB">
                    <a:extLst>
                      <a:ext uri="{FF2B5EF4-FFF2-40B4-BE49-F238E27FC236}">
                        <a16:creationId xmlns:a16="http://schemas.microsoft.com/office/drawing/2014/main" id="{9E73A3C0-583E-8CDD-282A-53842725D3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1936" y="4813766"/>
                    <a:ext cx="1348740" cy="8604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13FDED3-61C2-C213-65A5-F3662EEF7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669814" y="5831029"/>
                    <a:ext cx="2960256" cy="8499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800" dirty="0" err="1"/>
                      <a:t>BootStrap</a:t>
                    </a:r>
                    <a:endParaRPr lang="ko-KR" altLang="en-US" sz="4800" dirty="0"/>
                  </a:p>
                </p:txBody>
              </p:sp>
            </p:grpSp>
          </p:grpSp>
        </p:grpSp>
        <p:pic>
          <p:nvPicPr>
            <p:cNvPr id="27" name="Picture 4" descr="vscode 유용한 단축키">
              <a:extLst>
                <a:ext uri="{FF2B5EF4-FFF2-40B4-BE49-F238E27FC236}">
                  <a16:creationId xmlns:a16="http://schemas.microsoft.com/office/drawing/2014/main" id="{2BC58287-A8BF-C4E4-A2B1-8486D05AD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869" y="5756732"/>
              <a:ext cx="1678677" cy="7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3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9827-04A3-E197-0A1D-6334E8F9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1798B-6BA4-F0B5-54DC-24925F99D7A4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EFC71CB6-3596-B2B9-4B87-0551B70F895F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60B260E2-154C-06A9-F51B-AB81AAE5C3B2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4E5AAB9-CA90-7167-D1C3-ECA50B9B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08" y="1359382"/>
            <a:ext cx="9241758" cy="53718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3E3A20-4220-F086-4090-524B3F65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4954556" cy="1197947"/>
          </a:xfrm>
        </p:spPr>
        <p:txBody>
          <a:bodyPr anchor="ctr"/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7C94A-E505-B80E-FEC7-3F52BD688501}"/>
              </a:ext>
            </a:extLst>
          </p:cNvPr>
          <p:cNvSpPr txBox="1"/>
          <p:nvPr/>
        </p:nvSpPr>
        <p:spPr>
          <a:xfrm>
            <a:off x="4475097" y="117471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</p:spTree>
    <p:extLst>
      <p:ext uri="{BB962C8B-B14F-4D97-AF65-F5344CB8AC3E}">
        <p14:creationId xmlns:p14="http://schemas.microsoft.com/office/powerpoint/2010/main" val="14619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9615-EEFF-C3FC-6861-648184D5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888E733-B647-746E-83C1-74C2F9CC543B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9AA1F62A-B269-20B7-87EC-E933BBBB3833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EBF48C9A-7B9D-C2EB-4B21-6A90D344A1BA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48B711D-226F-AF29-D351-00BEE1D6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4954556" cy="1197947"/>
          </a:xfrm>
        </p:spPr>
        <p:txBody>
          <a:bodyPr anchor="ctr"/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C52A81-BD68-9C4E-1E38-A43AAD11F755}"/>
              </a:ext>
            </a:extLst>
          </p:cNvPr>
          <p:cNvGrpSpPr/>
          <p:nvPr/>
        </p:nvGrpSpPr>
        <p:grpSpPr>
          <a:xfrm>
            <a:off x="220158" y="1673816"/>
            <a:ext cx="11751683" cy="4782666"/>
            <a:chOff x="4534678" y="261256"/>
            <a:chExt cx="7554744" cy="638214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B567B89-F7C7-76E4-0537-3137F493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678" y="261256"/>
              <a:ext cx="7554744" cy="638214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DFD9521-A957-93F0-CE34-0C3AA4718307}"/>
                </a:ext>
              </a:extLst>
            </p:cNvPr>
            <p:cNvSpPr/>
            <p:nvPr/>
          </p:nvSpPr>
          <p:spPr>
            <a:xfrm>
              <a:off x="5514392" y="774440"/>
              <a:ext cx="494522" cy="3452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C4D33EA-6CF7-2627-48FB-CD3BF9B58CDD}"/>
                </a:ext>
              </a:extLst>
            </p:cNvPr>
            <p:cNvSpPr/>
            <p:nvPr/>
          </p:nvSpPr>
          <p:spPr>
            <a:xfrm>
              <a:off x="5601477" y="1205471"/>
              <a:ext cx="873967" cy="3452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2055EC-307D-3797-E1BC-13A70ACC8F44}"/>
                </a:ext>
              </a:extLst>
            </p:cNvPr>
            <p:cNvSpPr/>
            <p:nvPr/>
          </p:nvSpPr>
          <p:spPr>
            <a:xfrm>
              <a:off x="11448661" y="1427583"/>
              <a:ext cx="640761" cy="53184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CF9B823-1661-130A-5C67-DCF3671D2DAA}"/>
                </a:ext>
              </a:extLst>
            </p:cNvPr>
            <p:cNvSpPr/>
            <p:nvPr/>
          </p:nvSpPr>
          <p:spPr>
            <a:xfrm>
              <a:off x="10868593" y="2146040"/>
              <a:ext cx="1160135" cy="40681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E516A6-16DE-D1F4-1A9E-9CE4C7B18B0E}"/>
              </a:ext>
            </a:extLst>
          </p:cNvPr>
          <p:cNvSpPr txBox="1"/>
          <p:nvPr/>
        </p:nvSpPr>
        <p:spPr>
          <a:xfrm>
            <a:off x="4458789" y="59591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BootStrap</a:t>
            </a:r>
            <a:r>
              <a:rPr lang="ko-KR" altLang="en-US" dirty="0"/>
              <a:t> 을 이용한 드롭다운 및 테이블</a:t>
            </a:r>
            <a:r>
              <a:rPr lang="en-US" altLang="ko-KR" dirty="0"/>
              <a:t> CSS </a:t>
            </a:r>
            <a:r>
              <a:rPr lang="ko-KR" altLang="en-US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287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D8BAE-FB96-FC7E-8634-F332CBED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B02E455-12CB-5093-01BC-53481AE13D1D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BF3BAAA0-B6B1-6EAE-E71C-34F08FD46F82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C21ED6DA-9FB6-33FC-3466-4FC585363B1A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EE2BEE-86AC-9F80-EE91-B930202C0A54}"/>
              </a:ext>
            </a:extLst>
          </p:cNvPr>
          <p:cNvGrpSpPr/>
          <p:nvPr/>
        </p:nvGrpSpPr>
        <p:grpSpPr>
          <a:xfrm>
            <a:off x="173026" y="1297370"/>
            <a:ext cx="11445304" cy="5194020"/>
            <a:chOff x="173026" y="1297370"/>
            <a:chExt cx="11445304" cy="51940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9F5AAD7-7E7F-7140-F903-EBEEDCF56780}"/>
                </a:ext>
              </a:extLst>
            </p:cNvPr>
            <p:cNvGrpSpPr/>
            <p:nvPr/>
          </p:nvGrpSpPr>
          <p:grpSpPr>
            <a:xfrm>
              <a:off x="173026" y="1297370"/>
              <a:ext cx="7236303" cy="4088349"/>
              <a:chOff x="697122" y="1735402"/>
              <a:chExt cx="9717143" cy="433865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9EAA733-2161-DCC6-2B6A-8DC270812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122" y="1735402"/>
                <a:ext cx="9717143" cy="4338650"/>
              </a:xfrm>
              <a:prstGeom prst="rect">
                <a:avLst/>
              </a:prstGeom>
            </p:spPr>
          </p:pic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FAADF65-7F61-39D9-3A52-CCB22A24E443}"/>
                  </a:ext>
                </a:extLst>
              </p:cNvPr>
              <p:cNvSpPr/>
              <p:nvPr/>
            </p:nvSpPr>
            <p:spPr>
              <a:xfrm>
                <a:off x="2583402" y="2006353"/>
                <a:ext cx="701335" cy="7368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87F7CF-2198-E09D-02A8-0511C440B9F4}"/>
                  </a:ext>
                </a:extLst>
              </p:cNvPr>
              <p:cNvSpPr/>
              <p:nvPr/>
            </p:nvSpPr>
            <p:spPr>
              <a:xfrm>
                <a:off x="7874493" y="2494626"/>
                <a:ext cx="2352583" cy="426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5927754-84F3-17B2-C2B3-35349AD117CD}"/>
                </a:ext>
              </a:extLst>
            </p:cNvPr>
            <p:cNvGrpSpPr/>
            <p:nvPr/>
          </p:nvGrpSpPr>
          <p:grpSpPr>
            <a:xfrm>
              <a:off x="5047773" y="3637674"/>
              <a:ext cx="6570557" cy="2853716"/>
              <a:chOff x="5047773" y="3637674"/>
              <a:chExt cx="6570557" cy="2853716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4E3AAFF-622F-885E-4586-F6B3A2193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773" y="3637674"/>
                <a:ext cx="6526168" cy="2853716"/>
              </a:xfrm>
              <a:prstGeom prst="rect">
                <a:avLst/>
              </a:prstGeom>
            </p:spPr>
          </p:pic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72CAF1E-D455-19F0-D755-644935D5B59C}"/>
                  </a:ext>
                </a:extLst>
              </p:cNvPr>
              <p:cNvSpPr/>
              <p:nvPr/>
            </p:nvSpPr>
            <p:spPr>
              <a:xfrm>
                <a:off x="9866374" y="4228236"/>
                <a:ext cx="1751956" cy="401544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D179E96-7695-6C13-AD31-E59572116403}"/>
                  </a:ext>
                </a:extLst>
              </p:cNvPr>
              <p:cNvSpPr/>
              <p:nvPr/>
            </p:nvSpPr>
            <p:spPr>
              <a:xfrm>
                <a:off x="5237825" y="4553088"/>
                <a:ext cx="479394" cy="119794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FCF6F7-4F19-1C67-E23F-C762B20E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4954556" cy="1197947"/>
          </a:xfrm>
        </p:spPr>
        <p:txBody>
          <a:bodyPr anchor="ctr"/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1F707-7F3A-DB65-350E-5472A7C5105F}"/>
              </a:ext>
            </a:extLst>
          </p:cNvPr>
          <p:cNvSpPr txBox="1"/>
          <p:nvPr/>
        </p:nvSpPr>
        <p:spPr>
          <a:xfrm>
            <a:off x="4458789" y="595914"/>
            <a:ext cx="359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인적 자원 관리 </a:t>
            </a:r>
            <a:r>
              <a:rPr lang="en-US" altLang="ko-KR" dirty="0"/>
              <a:t>Search </a:t>
            </a:r>
            <a:r>
              <a:rPr lang="ko-KR" altLang="en-US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21120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6B28A-5F01-C3DA-6D7D-1611F4A4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BDE8B1A-BE0D-6A08-3CA9-E7369900EB8E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5BE963EB-CA50-8EF7-E399-8C099BA109B5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0252E021-60FC-D0DC-B759-749E7272379C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F4F6556-C5B6-A780-9957-1787A9F0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7809723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</a:t>
            </a:r>
            <a:r>
              <a:rPr lang="en-US" altLang="ko-KR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write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84FA48-DA2B-E1C5-3176-368426D90F64}"/>
              </a:ext>
            </a:extLst>
          </p:cNvPr>
          <p:cNvGrpSpPr/>
          <p:nvPr/>
        </p:nvGrpSpPr>
        <p:grpSpPr>
          <a:xfrm>
            <a:off x="482361" y="1759333"/>
            <a:ext cx="11227277" cy="4380209"/>
            <a:chOff x="482361" y="1759333"/>
            <a:chExt cx="11227277" cy="43802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6D4663-331B-F6B6-08BA-AD1FFC07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61" y="1759333"/>
              <a:ext cx="11227277" cy="4380209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6F0EB97-F7A5-C2D5-D65C-F13B69A889F2}"/>
                </a:ext>
              </a:extLst>
            </p:cNvPr>
            <p:cNvSpPr/>
            <p:nvPr/>
          </p:nvSpPr>
          <p:spPr>
            <a:xfrm>
              <a:off x="586273" y="3303037"/>
              <a:ext cx="11019454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CB305-5D45-7376-17EA-7A438FCD4981}"/>
                </a:ext>
              </a:extLst>
            </p:cNvPr>
            <p:cNvSpPr txBox="1"/>
            <p:nvPr/>
          </p:nvSpPr>
          <p:spPr>
            <a:xfrm>
              <a:off x="2325159" y="5427184"/>
              <a:ext cx="754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내용 입력 후 </a:t>
              </a:r>
              <a:r>
                <a:rPr lang="en-US" altLang="ko-KR" dirty="0"/>
                <a:t>Submit </a:t>
              </a:r>
              <a:r>
                <a:rPr lang="ko-KR" altLang="en-US" dirty="0"/>
                <a:t>누르면 </a:t>
              </a:r>
              <a:r>
                <a:rPr lang="en-US" altLang="ko-KR" dirty="0"/>
                <a:t>DB</a:t>
              </a:r>
              <a:r>
                <a:rPr lang="ko-KR" altLang="en-US" dirty="0"/>
                <a:t>에 연결되어 </a:t>
              </a:r>
              <a:r>
                <a:rPr lang="en-US" altLang="ko-KR" dirty="0"/>
                <a:t>DB Insert </a:t>
              </a:r>
              <a:r>
                <a:rPr lang="ko-KR" altLang="en-US" dirty="0"/>
                <a:t>가능하도록 설계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A23B67F-2F17-1C8C-C8BC-38947BBE1E1A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0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86F2-8EE6-A5B8-C230-7D17C66D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DA2C09D-FDF8-B94C-8E93-335CBF120210}"/>
              </a:ext>
            </a:extLst>
          </p:cNvPr>
          <p:cNvGrpSpPr/>
          <p:nvPr/>
        </p:nvGrpSpPr>
        <p:grpSpPr>
          <a:xfrm>
            <a:off x="7475532" y="-953914"/>
            <a:ext cx="6242763" cy="9862251"/>
            <a:chOff x="7475532" y="-953914"/>
            <a:chExt cx="6242763" cy="9862251"/>
          </a:xfrm>
        </p:grpSpPr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8F1E3EF1-53C7-C0D0-B901-A24464D1AEC3}"/>
                </a:ext>
              </a:extLst>
            </p:cNvPr>
            <p:cNvSpPr/>
            <p:nvPr/>
          </p:nvSpPr>
          <p:spPr>
            <a:xfrm rot="2302431">
              <a:off x="7475532" y="-953914"/>
              <a:ext cx="6242763" cy="3772806"/>
            </a:xfrm>
            <a:prstGeom prst="snip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094ED622-3AA0-B212-332F-60E1FDFDEC96}"/>
                </a:ext>
              </a:extLst>
            </p:cNvPr>
            <p:cNvSpPr/>
            <p:nvPr/>
          </p:nvSpPr>
          <p:spPr>
            <a:xfrm rot="7325318">
              <a:off x="7837297" y="3900553"/>
              <a:ext cx="6242763" cy="377280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42EE37A-401F-CCCE-9155-52DAC2E4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9769152" cy="1197947"/>
          </a:xfrm>
        </p:spPr>
        <p:txBody>
          <a:bodyPr anchor="ctr">
            <a:normAutofit fontScale="90000"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</a:t>
            </a:r>
            <a:r>
              <a:rPr lang="en-US" altLang="ko-KR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Alter/Delete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4677C7-8B1F-C941-EA2A-8F2D37FCEAA9}"/>
              </a:ext>
            </a:extLst>
          </p:cNvPr>
          <p:cNvGrpSpPr/>
          <p:nvPr/>
        </p:nvGrpSpPr>
        <p:grpSpPr>
          <a:xfrm>
            <a:off x="-1" y="1579779"/>
            <a:ext cx="12192000" cy="4298284"/>
            <a:chOff x="-1" y="1579779"/>
            <a:chExt cx="12192000" cy="42982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ABF682-A3B3-DDD6-6692-CFA9F0E4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579779"/>
              <a:ext cx="12192000" cy="39414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D314B-1CC7-AD8F-E135-79DA8509EA84}"/>
                </a:ext>
              </a:extLst>
            </p:cNvPr>
            <p:cNvSpPr txBox="1"/>
            <p:nvPr/>
          </p:nvSpPr>
          <p:spPr>
            <a:xfrm>
              <a:off x="564196" y="5508731"/>
              <a:ext cx="11063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내용 입력 후 </a:t>
              </a:r>
              <a:r>
                <a:rPr lang="en-US" altLang="ko-KR" dirty="0"/>
                <a:t>Submit </a:t>
              </a:r>
              <a:r>
                <a:rPr lang="ko-KR" altLang="en-US" dirty="0"/>
                <a:t>누르면 </a:t>
              </a:r>
              <a:r>
                <a:rPr lang="en-US" altLang="ko-KR" dirty="0"/>
                <a:t>DB</a:t>
              </a:r>
              <a:r>
                <a:rPr lang="ko-KR" altLang="en-US" dirty="0"/>
                <a:t>에 연결되어 인덱스의 순서에 맞춰 </a:t>
              </a:r>
              <a:r>
                <a:rPr lang="en-US" altLang="ko-KR" dirty="0"/>
                <a:t>DB Alter </a:t>
              </a:r>
              <a:r>
                <a:rPr lang="ko-KR" altLang="en-US" dirty="0"/>
                <a:t>또는 </a:t>
              </a:r>
              <a:r>
                <a:rPr lang="en-US" altLang="ko-KR" dirty="0"/>
                <a:t>Delete </a:t>
              </a:r>
              <a:r>
                <a:rPr lang="ko-KR" altLang="en-US" dirty="0"/>
                <a:t>가능하도록 설계</a:t>
              </a: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7EB0D88B-306A-1891-D999-307FC2EAAB66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E8D4418-2886-6052-5C5E-15A5D9B71105}"/>
                </a:ext>
              </a:extLst>
            </p:cNvPr>
            <p:cNvSpPr/>
            <p:nvPr/>
          </p:nvSpPr>
          <p:spPr>
            <a:xfrm>
              <a:off x="586272" y="3429000"/>
              <a:ext cx="11019454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1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313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함초롬돋움</vt:lpstr>
      <vt:lpstr>휴먼모음T</vt:lpstr>
      <vt:lpstr>휴먼편지체</vt:lpstr>
      <vt:lpstr>Arial</vt:lpstr>
      <vt:lpstr>Office 테마</vt:lpstr>
      <vt:lpstr>Project ERP</vt:lpstr>
      <vt:lpstr>작성 플로우</vt:lpstr>
      <vt:lpstr>작성 플로우</vt:lpstr>
      <vt:lpstr>사용 프로그램</vt:lpstr>
      <vt:lpstr>기능 구현</vt:lpstr>
      <vt:lpstr>기능 구현</vt:lpstr>
      <vt:lpstr>기능 구현</vt:lpstr>
      <vt:lpstr>기능 구현 – write</vt:lpstr>
      <vt:lpstr>기능 구현 – Alter/Delete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Jieun Jeon</dc:creator>
  <cp:lastModifiedBy>Jieun Jeon</cp:lastModifiedBy>
  <cp:revision>91</cp:revision>
  <cp:lastPrinted>2024-11-27T02:14:29Z</cp:lastPrinted>
  <dcterms:created xsi:type="dcterms:W3CDTF">2024-11-26T09:51:34Z</dcterms:created>
  <dcterms:modified xsi:type="dcterms:W3CDTF">2024-11-27T03:32:46Z</dcterms:modified>
</cp:coreProperties>
</file>