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77" d="100"/>
          <a:sy n="77" d="100"/>
        </p:scale>
        <p:origin x="4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19879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9390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8134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82409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9895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03051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0325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94810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1125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0598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1152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787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885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4942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5110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6033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2273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18417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r-FR" dirty="0" err="1" smtClean="0"/>
              <a:t>Boorgir</a:t>
            </a:r>
            <a:r>
              <a:rPr lang="fr-FR" dirty="0" smtClean="0"/>
              <a:t> Bar</a:t>
            </a:r>
            <a:endParaRPr lang="fr-FR" dirty="0"/>
          </a:p>
        </p:txBody>
      </p:sp>
      <p:sp>
        <p:nvSpPr>
          <p:cNvPr id="3" name="Subtitle 2"/>
          <p:cNvSpPr>
            <a:spLocks noGrp="1"/>
          </p:cNvSpPr>
          <p:nvPr>
            <p:ph type="subTitle" idx="1"/>
          </p:nvPr>
        </p:nvSpPr>
        <p:spPr/>
        <p:txBody>
          <a:bodyPr/>
          <a:lstStyle/>
          <a:p>
            <a:r>
              <a:rPr lang="fr-FR" dirty="0">
                <a:latin typeface="Arial" panose="020B0604020202020204" pitchFamily="34" charset="0"/>
                <a:cs typeface="Arial" panose="020B0604020202020204" pitchFamily="34" charset="0"/>
              </a:rPr>
              <a:t>EL-SAIDI Yara </a:t>
            </a:r>
            <a:r>
              <a:rPr lang="fr-FR" dirty="0" smtClean="0">
                <a:latin typeface="Arial" panose="020B0604020202020204" pitchFamily="34" charset="0"/>
                <a:cs typeface="Arial" panose="020B0604020202020204" pitchFamily="34" charset="0"/>
              </a:rPr>
              <a:t>P2018561</a:t>
            </a:r>
          </a:p>
          <a:p>
            <a:r>
              <a:rPr lang="fr-FR" dirty="0" smtClean="0">
                <a:latin typeface="Arial" panose="020B0604020202020204" pitchFamily="34" charset="0"/>
                <a:cs typeface="Arial" panose="020B0604020202020204" pitchFamily="34" charset="0"/>
              </a:rPr>
              <a:t>HANNA </a:t>
            </a:r>
            <a:r>
              <a:rPr lang="fr-FR" dirty="0">
                <a:latin typeface="Arial" panose="020B0604020202020204" pitchFamily="34" charset="0"/>
                <a:cs typeface="Arial" panose="020B0604020202020204" pitchFamily="34" charset="0"/>
              </a:rPr>
              <a:t>Sandrine </a:t>
            </a:r>
            <a:r>
              <a:rPr lang="fr-FR" dirty="0" smtClean="0">
                <a:latin typeface="Arial" panose="020B0604020202020204" pitchFamily="34" charset="0"/>
                <a:cs typeface="Arial" panose="020B0604020202020204" pitchFamily="34" charset="0"/>
              </a:rPr>
              <a:t>P1906670</a:t>
            </a:r>
          </a:p>
          <a:p>
            <a:r>
              <a:rPr lang="fr-FR" dirty="0" smtClean="0">
                <a:latin typeface="Arial" panose="020B0604020202020204" pitchFamily="34" charset="0"/>
                <a:cs typeface="Arial" panose="020B0604020202020204" pitchFamily="34" charset="0"/>
              </a:rPr>
              <a:t>ABIDA </a:t>
            </a:r>
            <a:r>
              <a:rPr lang="fr-FR" dirty="0">
                <a:latin typeface="Arial" panose="020B0604020202020204" pitchFamily="34" charset="0"/>
                <a:cs typeface="Arial" panose="020B0604020202020204" pitchFamily="34" charset="0"/>
              </a:rPr>
              <a:t>Youssef P2024398</a:t>
            </a:r>
          </a:p>
        </p:txBody>
      </p:sp>
    </p:spTree>
    <p:extLst>
      <p:ext uri="{BB962C8B-B14F-4D97-AF65-F5344CB8AC3E}">
        <p14:creationId xmlns:p14="http://schemas.microsoft.com/office/powerpoint/2010/main" val="329076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424" y="0"/>
            <a:ext cx="6865151" cy="6858000"/>
          </a:xfrm>
          <a:prstGeom prst="rect">
            <a:avLst/>
          </a:prstGeom>
        </p:spPr>
      </p:pic>
    </p:spTree>
    <p:extLst>
      <p:ext uri="{BB962C8B-B14F-4D97-AF65-F5344CB8AC3E}">
        <p14:creationId xmlns:p14="http://schemas.microsoft.com/office/powerpoint/2010/main" val="45323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Classe Jeu</a:t>
            </a:r>
            <a:endParaRPr lang="fr-FR" b="1" dirty="0"/>
          </a:p>
        </p:txBody>
      </p:sp>
      <p:sp>
        <p:nvSpPr>
          <p:cNvPr id="3" name="Content Placeholder 2"/>
          <p:cNvSpPr>
            <a:spLocks noGrp="1"/>
          </p:cNvSpPr>
          <p:nvPr>
            <p:ph sz="half" idx="1"/>
          </p:nvPr>
        </p:nvSpPr>
        <p:spPr>
          <a:xfrm>
            <a:off x="1359621" y="2101733"/>
            <a:ext cx="4895055" cy="2370514"/>
          </a:xfrm>
        </p:spPr>
        <p:txBody>
          <a:bodyPr/>
          <a:lstStyle/>
          <a:p>
            <a:r>
              <a:rPr lang="fr-FR" dirty="0" smtClean="0"/>
              <a:t>Son constructeur initialise les fichiers </a:t>
            </a:r>
            <a:r>
              <a:rPr lang="fr-FR" dirty="0" err="1" smtClean="0"/>
              <a:t>txt</a:t>
            </a:r>
            <a:r>
              <a:rPr lang="fr-FR" dirty="0" smtClean="0"/>
              <a:t> dans Jeu en utilisant les différentes fonctions charger.</a:t>
            </a:r>
          </a:p>
          <a:p>
            <a:r>
              <a:rPr lang="fr-FR" dirty="0" smtClean="0"/>
              <a:t>Elle crée 4 clients</a:t>
            </a:r>
          </a:p>
          <a:p>
            <a:r>
              <a:rPr lang="fr-FR" dirty="0" smtClean="0"/>
              <a:t>Compte l’argent reçu par client</a:t>
            </a:r>
            <a:endParaRPr lang="fr-FR" dirty="0"/>
          </a:p>
        </p:txBody>
      </p:sp>
      <p:sp>
        <p:nvSpPr>
          <p:cNvPr id="4" name="Content Placeholder 3"/>
          <p:cNvSpPr>
            <a:spLocks noGrp="1"/>
          </p:cNvSpPr>
          <p:nvPr>
            <p:ph sz="half" idx="2"/>
          </p:nvPr>
        </p:nvSpPr>
        <p:spPr>
          <a:xfrm>
            <a:off x="6607967" y="3059084"/>
            <a:ext cx="4895056" cy="2809700"/>
          </a:xfrm>
        </p:spPr>
        <p:txBody>
          <a:bodyPr/>
          <a:lstStyle/>
          <a:p>
            <a:pPr marL="0" indent="0">
              <a:buNone/>
            </a:pPr>
            <a:r>
              <a:rPr lang="fr-FR" u="sng" dirty="0" smtClean="0"/>
              <a:t>Une fois le jeu lancé on l’utilise pour:</a:t>
            </a:r>
          </a:p>
          <a:p>
            <a:r>
              <a:rPr lang="fr-FR" dirty="0"/>
              <a:t>C</a:t>
            </a:r>
            <a:r>
              <a:rPr lang="fr-FR" dirty="0" smtClean="0"/>
              <a:t>réer les commande pour les clients sur le bar</a:t>
            </a:r>
          </a:p>
          <a:p>
            <a:r>
              <a:rPr lang="fr-FR" dirty="0" smtClean="0"/>
              <a:t>Effacer la recette préparée du tableau et du bar une fois le client reçoit la recette</a:t>
            </a:r>
          </a:p>
          <a:p>
            <a:r>
              <a:rPr lang="fr-FR" dirty="0" smtClean="0"/>
              <a:t>Remplacer </a:t>
            </a:r>
            <a:r>
              <a:rPr lang="fr-FR" dirty="0"/>
              <a:t>les anciens client par de nouveaux une fois </a:t>
            </a:r>
            <a:r>
              <a:rPr lang="fr-FR" dirty="0" smtClean="0"/>
              <a:t>servi</a:t>
            </a:r>
            <a:endParaRPr lang="fr-FR" dirty="0"/>
          </a:p>
        </p:txBody>
      </p:sp>
    </p:spTree>
    <p:extLst>
      <p:ext uri="{BB962C8B-B14F-4D97-AF65-F5344CB8AC3E}">
        <p14:creationId xmlns:p14="http://schemas.microsoft.com/office/powerpoint/2010/main" val="198347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Classe </a:t>
            </a:r>
            <a:r>
              <a:rPr lang="fr-FR" b="1" dirty="0" err="1" smtClean="0"/>
              <a:t>SdlJeu</a:t>
            </a:r>
            <a:endParaRPr lang="fr-FR" b="1" dirty="0"/>
          </a:p>
        </p:txBody>
      </p:sp>
      <p:sp>
        <p:nvSpPr>
          <p:cNvPr id="3" name="Content Placeholder 2"/>
          <p:cNvSpPr>
            <a:spLocks noGrp="1"/>
          </p:cNvSpPr>
          <p:nvPr>
            <p:ph sz="half" idx="1"/>
          </p:nvPr>
        </p:nvSpPr>
        <p:spPr>
          <a:xfrm>
            <a:off x="1484312" y="2101732"/>
            <a:ext cx="4415448" cy="2094487"/>
          </a:xfrm>
        </p:spPr>
        <p:txBody>
          <a:bodyPr/>
          <a:lstStyle/>
          <a:p>
            <a:r>
              <a:rPr lang="fr-FR" dirty="0" smtClean="0"/>
              <a:t>Elle contient un constructeur</a:t>
            </a:r>
            <a:endParaRPr lang="fr-FR" dirty="0" smtClean="0"/>
          </a:p>
          <a:p>
            <a:r>
              <a:rPr lang="fr-FR" dirty="0" smtClean="0"/>
              <a:t>Elle crée les images </a:t>
            </a:r>
          </a:p>
          <a:p>
            <a:r>
              <a:rPr lang="fr-FR" dirty="0" err="1" smtClean="0"/>
              <a:t>Load</a:t>
            </a:r>
            <a:r>
              <a:rPr lang="fr-FR" dirty="0" smtClean="0"/>
              <a:t> et </a:t>
            </a:r>
            <a:r>
              <a:rPr lang="fr-FR" dirty="0" err="1"/>
              <a:t>D</a:t>
            </a:r>
            <a:r>
              <a:rPr lang="fr-FR" dirty="0" err="1" smtClean="0"/>
              <a:t>raw</a:t>
            </a:r>
            <a:r>
              <a:rPr lang="fr-FR" dirty="0" smtClean="0"/>
              <a:t> les images</a:t>
            </a:r>
          </a:p>
          <a:p>
            <a:r>
              <a:rPr lang="fr-FR" dirty="0" smtClean="0"/>
              <a:t>Capte la position de la souris</a:t>
            </a:r>
            <a:endParaRPr lang="fr-FR" dirty="0"/>
          </a:p>
        </p:txBody>
      </p:sp>
      <p:sp>
        <p:nvSpPr>
          <p:cNvPr id="4" name="Content Placeholder 3"/>
          <p:cNvSpPr>
            <a:spLocks noGrp="1"/>
          </p:cNvSpPr>
          <p:nvPr>
            <p:ph sz="half" idx="2"/>
          </p:nvPr>
        </p:nvSpPr>
        <p:spPr>
          <a:xfrm>
            <a:off x="6607967" y="2202873"/>
            <a:ext cx="4895056" cy="3665911"/>
          </a:xfrm>
        </p:spPr>
        <p:txBody>
          <a:bodyPr/>
          <a:lstStyle/>
          <a:p>
            <a:pPr marL="0" indent="0">
              <a:buNone/>
            </a:pPr>
            <a:r>
              <a:rPr lang="fr-FR" u="sng" dirty="0" smtClean="0"/>
              <a:t>Une fois le jeu lancé on l’utilise pour:</a:t>
            </a:r>
          </a:p>
          <a:p>
            <a:r>
              <a:rPr lang="fr-FR" dirty="0" smtClean="0"/>
              <a:t>Créer les recettes de commande sur le bar et les afficher.</a:t>
            </a:r>
          </a:p>
          <a:p>
            <a:r>
              <a:rPr lang="fr-FR" dirty="0" smtClean="0"/>
              <a:t>Donner les recettes aux clients. </a:t>
            </a:r>
          </a:p>
          <a:p>
            <a:r>
              <a:rPr lang="fr-FR" dirty="0" smtClean="0"/>
              <a:t>Effacer la recette fournie du tableau dynamique clients.</a:t>
            </a:r>
          </a:p>
          <a:p>
            <a:r>
              <a:rPr lang="fr-FR" dirty="0" smtClean="0"/>
              <a:t>Effacer la recette du bar vu qu’elle a été servie.</a:t>
            </a:r>
          </a:p>
          <a:p>
            <a:endParaRPr lang="fr-FR" dirty="0" smtClean="0"/>
          </a:p>
          <a:p>
            <a:endParaRPr lang="fr-FR" dirty="0"/>
          </a:p>
        </p:txBody>
      </p:sp>
    </p:spTree>
    <p:extLst>
      <p:ext uri="{BB962C8B-B14F-4D97-AF65-F5344CB8AC3E}">
        <p14:creationId xmlns:p14="http://schemas.microsoft.com/office/powerpoint/2010/main" val="73283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Fichier </a:t>
            </a:r>
            <a:r>
              <a:rPr lang="fr-FR" dirty="0" err="1" smtClean="0"/>
              <a:t>TxtJeu</a:t>
            </a:r>
            <a:endParaRPr lang="fr-FR" dirty="0"/>
          </a:p>
        </p:txBody>
      </p:sp>
      <p:sp>
        <p:nvSpPr>
          <p:cNvPr id="3" name="Content Placeholder 2"/>
          <p:cNvSpPr>
            <a:spLocks noGrp="1"/>
          </p:cNvSpPr>
          <p:nvPr>
            <p:ph sz="half" idx="1"/>
          </p:nvPr>
        </p:nvSpPr>
        <p:spPr>
          <a:xfrm>
            <a:off x="1359621" y="2101732"/>
            <a:ext cx="4895055" cy="3201787"/>
          </a:xfrm>
        </p:spPr>
        <p:txBody>
          <a:bodyPr>
            <a:normAutofit fontScale="92500" lnSpcReduction="10000"/>
          </a:bodyPr>
          <a:lstStyle/>
          <a:p>
            <a:r>
              <a:rPr lang="fr-FR" dirty="0" smtClean="0"/>
              <a:t>Contient toutes les boucles du jeu en affichage </a:t>
            </a:r>
            <a:r>
              <a:rPr lang="fr-FR" dirty="0" err="1" smtClean="0"/>
              <a:t>txt</a:t>
            </a:r>
            <a:endParaRPr lang="fr-FR" dirty="0" smtClean="0"/>
          </a:p>
          <a:p>
            <a:r>
              <a:rPr lang="fr-FR" dirty="0" err="1" smtClean="0"/>
              <a:t>TxtBoucle</a:t>
            </a:r>
            <a:r>
              <a:rPr lang="fr-FR" dirty="0" smtClean="0"/>
              <a:t> </a:t>
            </a:r>
            <a:r>
              <a:rPr lang="fr-FR" dirty="0" smtClean="0"/>
              <a:t>gère le jeu qui génère tout les clients</a:t>
            </a:r>
          </a:p>
          <a:p>
            <a:r>
              <a:rPr lang="fr-FR" dirty="0" err="1" smtClean="0"/>
              <a:t>TxtBoucleAcc</a:t>
            </a:r>
            <a:r>
              <a:rPr lang="fr-FR" dirty="0" smtClean="0"/>
              <a:t> </a:t>
            </a:r>
            <a:r>
              <a:rPr lang="fr-FR" dirty="0" smtClean="0"/>
              <a:t>gère </a:t>
            </a:r>
            <a:r>
              <a:rPr lang="fr-FR" dirty="0" smtClean="0"/>
              <a:t>l’accueil du Jeu</a:t>
            </a:r>
          </a:p>
          <a:p>
            <a:r>
              <a:rPr lang="fr-FR" dirty="0" err="1" smtClean="0"/>
              <a:t>TxtBoucleFin</a:t>
            </a:r>
            <a:r>
              <a:rPr lang="fr-FR" dirty="0" smtClean="0"/>
              <a:t> Affiche si le joueur a gagne ou perdu ensuit soit relance le jeu soit quitte du jeu </a:t>
            </a:r>
            <a:endParaRPr lang="fr-FR" dirty="0" smtClean="0"/>
          </a:p>
        </p:txBody>
      </p:sp>
      <p:sp>
        <p:nvSpPr>
          <p:cNvPr id="4" name="Content Placeholder 3"/>
          <p:cNvSpPr>
            <a:spLocks noGrp="1"/>
          </p:cNvSpPr>
          <p:nvPr>
            <p:ph sz="half" idx="2"/>
          </p:nvPr>
        </p:nvSpPr>
        <p:spPr>
          <a:xfrm>
            <a:off x="6607967" y="3059084"/>
            <a:ext cx="4895056" cy="2809700"/>
          </a:xfrm>
        </p:spPr>
        <p:txBody>
          <a:bodyPr>
            <a:normAutofit fontScale="92500" lnSpcReduction="10000"/>
          </a:bodyPr>
          <a:lstStyle/>
          <a:p>
            <a:pPr marL="0" indent="0">
              <a:buNone/>
            </a:pPr>
            <a:r>
              <a:rPr lang="fr-FR" u="sng" dirty="0" smtClean="0"/>
              <a:t>Une fois le jeu lancé on l’utilise pour:</a:t>
            </a:r>
          </a:p>
          <a:p>
            <a:r>
              <a:rPr lang="fr-FR" dirty="0" smtClean="0"/>
              <a:t>Demande au client le choix du niveau initialise le jeu</a:t>
            </a:r>
          </a:p>
          <a:p>
            <a:r>
              <a:rPr lang="fr-FR" dirty="0" smtClean="0"/>
              <a:t>Tant que le joueur n’a pas ramassé assez d’argent il continue a jouer mais si le temps est fini il perd</a:t>
            </a:r>
          </a:p>
          <a:p>
            <a:r>
              <a:rPr lang="fr-FR" dirty="0" smtClean="0"/>
              <a:t>Il peut voir les ingrédients présent, les recettes, les commandes des clients, le bar de préparation, le menu, le temps restant, l’argent gagné..</a:t>
            </a:r>
          </a:p>
          <a:p>
            <a:r>
              <a:rPr lang="fr-FR" dirty="0" smtClean="0"/>
              <a:t>Il peut rejouer ou quitter</a:t>
            </a:r>
            <a:endParaRPr lang="fr-FR" dirty="0"/>
          </a:p>
        </p:txBody>
      </p:sp>
    </p:spTree>
    <p:extLst>
      <p:ext uri="{BB962C8B-B14F-4D97-AF65-F5344CB8AC3E}">
        <p14:creationId xmlns:p14="http://schemas.microsoft.com/office/powerpoint/2010/main" val="402000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297493"/>
            <a:ext cx="10018713" cy="879953"/>
          </a:xfrm>
        </p:spPr>
        <p:txBody>
          <a:bodyPr/>
          <a:lstStyle/>
          <a:p>
            <a:r>
              <a:rPr lang="fr-FR" dirty="0" smtClean="0"/>
              <a:t>Conclusion:</a:t>
            </a:r>
            <a:endParaRPr lang="fr-FR" dirty="0"/>
          </a:p>
        </p:txBody>
      </p:sp>
      <p:sp>
        <p:nvSpPr>
          <p:cNvPr id="3" name="Espace réservé du contenu 2"/>
          <p:cNvSpPr>
            <a:spLocks noGrp="1"/>
          </p:cNvSpPr>
          <p:nvPr>
            <p:ph idx="1"/>
          </p:nvPr>
        </p:nvSpPr>
        <p:spPr>
          <a:xfrm>
            <a:off x="1484310" y="1177446"/>
            <a:ext cx="10018713" cy="5248406"/>
          </a:xfrm>
        </p:spPr>
        <p:txBody>
          <a:bodyPr>
            <a:normAutofit fontScale="85000" lnSpcReduction="10000"/>
          </a:bodyPr>
          <a:lstStyle/>
          <a:p>
            <a:pPr marL="457200" indent="-457200">
              <a:buFont typeface="+mj-lt"/>
              <a:buAutoNum type="arabicPeriod"/>
            </a:pPr>
            <a:r>
              <a:rPr lang="fr-FR" dirty="0" smtClean="0"/>
              <a:t> Objectif atteint:</a:t>
            </a:r>
          </a:p>
          <a:p>
            <a:pPr lvl="1"/>
            <a:r>
              <a:rPr lang="fr-FR" dirty="0" smtClean="0"/>
              <a:t>Le </a:t>
            </a:r>
            <a:r>
              <a:rPr lang="fr-FR" dirty="0" err="1"/>
              <a:t>C</a:t>
            </a:r>
            <a:r>
              <a:rPr lang="fr-FR" dirty="0" err="1" smtClean="0"/>
              <a:t>ore</a:t>
            </a:r>
            <a:r>
              <a:rPr lang="fr-FR" dirty="0" smtClean="0"/>
              <a:t> du jeu a été complètement terminé il manque plus que la cuisson de la viande avant de la placer dans le pain</a:t>
            </a:r>
          </a:p>
          <a:p>
            <a:pPr lvl="1"/>
            <a:r>
              <a:rPr lang="fr-FR" dirty="0" smtClean="0"/>
              <a:t>Le jeu est personnalisable, le joueur peut ajouter des ingrédients dans son burger et son hotdog</a:t>
            </a:r>
          </a:p>
          <a:p>
            <a:pPr lvl="1"/>
            <a:r>
              <a:rPr lang="fr-FR" dirty="0" smtClean="0"/>
              <a:t>La partie Txt a bien été finalisée comme prévu</a:t>
            </a:r>
          </a:p>
          <a:p>
            <a:pPr lvl="1"/>
            <a:r>
              <a:rPr lang="fr-FR" dirty="0" smtClean="0"/>
              <a:t>La partie </a:t>
            </a:r>
            <a:r>
              <a:rPr lang="fr-FR" dirty="0" err="1"/>
              <a:t>S</a:t>
            </a:r>
            <a:r>
              <a:rPr lang="fr-FR" dirty="0" err="1" smtClean="0"/>
              <a:t>dl</a:t>
            </a:r>
            <a:r>
              <a:rPr lang="fr-FR" dirty="0" smtClean="0"/>
              <a:t> nous a pris du temps pour la commencé on a donc pas  eu le temps de la finir.</a:t>
            </a:r>
          </a:p>
          <a:p>
            <a:pPr marL="457200" indent="-457200">
              <a:buFont typeface="+mj-lt"/>
              <a:buAutoNum type="arabicPeriod"/>
            </a:pPr>
            <a:r>
              <a:rPr lang="fr-FR" dirty="0" smtClean="0"/>
              <a:t>Difficulté rencontrée:</a:t>
            </a:r>
          </a:p>
          <a:p>
            <a:pPr lvl="1"/>
            <a:r>
              <a:rPr lang="fr-FR" dirty="0" smtClean="0"/>
              <a:t>Au début on a pas eu le temps de bien comprendre la hiérarchie de notre projet pour pouvoir faire un bon cahier de charge et diagramme UML. Donc la base été un peu faible et a la suite quand nous avons   maitrisé tout le sujet nous n’avons plus le temps de le finir.</a:t>
            </a:r>
          </a:p>
          <a:p>
            <a:pPr lvl="1"/>
            <a:r>
              <a:rPr lang="fr-FR" dirty="0" smtClean="0"/>
              <a:t>Ne pas avoir Linux sur nos PC au début nous a aussi ralenti mais durant les vacances nous l’avons installé</a:t>
            </a:r>
          </a:p>
          <a:p>
            <a:pPr lvl="1"/>
            <a:r>
              <a:rPr lang="fr-FR" dirty="0" smtClean="0"/>
              <a:t>Finalement comprendre le code SDL et la façon de le manipuler a aussi pris du temps.</a:t>
            </a:r>
          </a:p>
          <a:p>
            <a:pPr marL="457200" indent="-457200">
              <a:buFont typeface="+mj-lt"/>
              <a:buAutoNum type="arabicPeriod"/>
            </a:pPr>
            <a:r>
              <a:rPr lang="fr-FR" dirty="0" smtClean="0"/>
              <a:t>Ce que je referai:</a:t>
            </a:r>
          </a:p>
          <a:p>
            <a:pPr lvl="1"/>
            <a:r>
              <a:rPr lang="fr-FR" dirty="0" smtClean="0"/>
              <a:t>Le gestion de la classe SDL.</a:t>
            </a:r>
            <a:endParaRPr lang="fr-FR" dirty="0"/>
          </a:p>
        </p:txBody>
      </p:sp>
    </p:spTree>
    <p:extLst>
      <p:ext uri="{BB962C8B-B14F-4D97-AF65-F5344CB8AC3E}">
        <p14:creationId xmlns:p14="http://schemas.microsoft.com/office/powerpoint/2010/main" val="2216694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124</TotalTime>
  <Words>452</Words>
  <Application>Microsoft Office PowerPoint</Application>
  <PresentationFormat>Grand écran</PresentationFormat>
  <Paragraphs>44</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Corbel</vt:lpstr>
      <vt:lpstr>Parallax</vt:lpstr>
      <vt:lpstr>Boorgir Bar</vt:lpstr>
      <vt:lpstr>Présentation PowerPoint</vt:lpstr>
      <vt:lpstr>Classe Jeu</vt:lpstr>
      <vt:lpstr>Classe SdlJeu</vt:lpstr>
      <vt:lpstr>Fichier TxtJeu</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Boorgir Bar</dc:title>
  <dc:creator>yara.saidi@hotmail.com</dc:creator>
  <cp:lastModifiedBy>EL SAIDI YARA p2018561</cp:lastModifiedBy>
  <cp:revision>12</cp:revision>
  <dcterms:created xsi:type="dcterms:W3CDTF">2022-05-16T10:28:46Z</dcterms:created>
  <dcterms:modified xsi:type="dcterms:W3CDTF">2022-05-16T14:38:25Z</dcterms:modified>
</cp:coreProperties>
</file>