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0ED7A-1F57-47DE-A3A9-8BEDADD87FAA}" v="2" dt="2019-05-19T14:26:24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039" autoAdjust="0"/>
  </p:normalViewPr>
  <p:slideViewPr>
    <p:cSldViewPr>
      <p:cViewPr varScale="1">
        <p:scale>
          <a:sx n="86" d="100"/>
          <a:sy n="86" d="100"/>
        </p:scale>
        <p:origin x="465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 is a high-level API to build and train deep learning models. It's used for fast prototyping, advanced research, and production, with three key advantages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friendly: Code is easy to understand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 and composable: Built on a modular design.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extend: Easy to take these modular parts and configure them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new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 to expand your research.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developed with a focus on enabling fast experimentation.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able to go from idea to result with the least possible delay is key to doing good research.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will be an introductory code tutorial. </a:t>
            </a:r>
          </a:p>
          <a:p>
            <a:endParaRPr lang="en-US" dirty="0"/>
          </a:p>
          <a:p>
            <a:r>
              <a:rPr lang="en-US" dirty="0"/>
              <a:t>Here we are going to get used to Tensorflow 2.0, Keras, and Google Colab. </a:t>
            </a:r>
          </a:p>
          <a:p>
            <a:endParaRPr lang="en-US" dirty="0"/>
          </a:p>
          <a:p>
            <a:r>
              <a:rPr lang="en-US" dirty="0"/>
              <a:t>But first, information about our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3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9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for the Code:</a:t>
            </a:r>
          </a:p>
          <a:p>
            <a:endParaRPr lang="en-US" dirty="0"/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2" y="-10825"/>
            <a:ext cx="12192003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68800" y="1213333"/>
            <a:ext cx="7102475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299200" y="3849667"/>
            <a:ext cx="5172075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49675" y="6322008"/>
            <a:ext cx="77216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5/19/2019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749675" y="596005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395"/>
            <a:ext cx="65024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173196"/>
            <a:ext cx="329184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655"/>
            <a:ext cx="1030224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173195"/>
            <a:ext cx="3140075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60" y="173195"/>
            <a:ext cx="67056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295400"/>
            <a:ext cx="12192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1295400"/>
            <a:ext cx="32512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333" y="1295400"/>
            <a:ext cx="7034784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173195"/>
            <a:ext cx="3098928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128" y="173195"/>
            <a:ext cx="67056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6807200" y="3143"/>
            <a:ext cx="53848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2300" y="381198"/>
            <a:ext cx="6184899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66839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23200" y="174117"/>
            <a:ext cx="2949576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11840" y="173195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6256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1945" y="4545317"/>
            <a:ext cx="1664613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468290" y="4114800"/>
            <a:ext cx="6169819" cy="20574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5400" dirty="0"/>
              <a:t>Introduction to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4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Tensorflow 2.0</a:t>
            </a:r>
          </a:p>
          <a:p>
            <a:pPr algn="ctr"/>
            <a:r>
              <a:rPr lang="en-US" sz="5400" dirty="0"/>
              <a:t>Code</a:t>
            </a:r>
            <a:endParaRPr lang="en-US" sz="54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Image result for tensorflow">
            <a:extLst>
              <a:ext uri="{FF2B5EF4-FFF2-40B4-BE49-F238E27FC236}">
                <a16:creationId xmlns:a16="http://schemas.microsoft.com/office/drawing/2014/main" id="{17A8CF52-CEC1-4BEC-AD3A-876D34B0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857"/>
            <a:ext cx="4114800" cy="3429662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8460" y="317272"/>
            <a:ext cx="6502400" cy="799306"/>
          </a:xfrm>
        </p:spPr>
        <p:txBody>
          <a:bodyPr/>
          <a:lstStyle/>
          <a:p>
            <a:r>
              <a:rPr lang="en-US" b="0" dirty="0"/>
              <a:t>What is </a:t>
            </a:r>
            <a:r>
              <a:rPr lang="en-US" dirty="0"/>
              <a:t>Keras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Machine Learning with Tensorflow 2.0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Image result for keras">
            <a:extLst>
              <a:ext uri="{FF2B5EF4-FFF2-40B4-BE49-F238E27FC236}">
                <a16:creationId xmlns:a16="http://schemas.microsoft.com/office/drawing/2014/main" id="{B2C0560C-A2BE-45B3-B6C1-44E7EC930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141844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tensorflow">
            <a:extLst>
              <a:ext uri="{FF2B5EF4-FFF2-40B4-BE49-F238E27FC236}">
                <a16:creationId xmlns:a16="http://schemas.microsoft.com/office/drawing/2014/main" id="{FC55A1ED-7BE6-4E0C-AE06-0D56F48E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50991"/>
            <a:ext cx="1714500" cy="16446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AEEA99-2C83-4229-97BB-830C0077D96D}"/>
              </a:ext>
            </a:extLst>
          </p:cNvPr>
          <p:cNvSpPr txBox="1"/>
          <p:nvPr/>
        </p:nvSpPr>
        <p:spPr>
          <a:xfrm>
            <a:off x="378460" y="1250991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High-Level API for building and training deep learning models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Modular and composable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Easy to Extend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A60DF-EE43-4BF1-AC33-9F360D6EEC14}"/>
              </a:ext>
            </a:extLst>
          </p:cNvPr>
          <p:cNvSpPr txBox="1"/>
          <p:nvPr/>
        </p:nvSpPr>
        <p:spPr>
          <a:xfrm>
            <a:off x="8991600" y="1250991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Compatible with: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CNTK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Theano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Our First </a:t>
            </a:r>
            <a:r>
              <a:rPr lang="en-US" dirty="0"/>
              <a:t>Code Along!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Machine Learning with Tensorflow 2.0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2" name="Picture 8" descr="Image result for mnist">
            <a:extLst>
              <a:ext uri="{FF2B5EF4-FFF2-40B4-BE49-F238E27FC236}">
                <a16:creationId xmlns:a16="http://schemas.microsoft.com/office/drawing/2014/main" id="{69CB897B-3673-49CA-A32F-9AFAB49A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30" y="1676400"/>
            <a:ext cx="6841139" cy="4157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1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323611"/>
            <a:ext cx="6502400" cy="799306"/>
          </a:xfrm>
        </p:spPr>
        <p:txBody>
          <a:bodyPr/>
          <a:lstStyle/>
          <a:p>
            <a:r>
              <a:rPr lang="en-US" dirty="0"/>
              <a:t>MNIST </a:t>
            </a:r>
            <a:r>
              <a:rPr lang="en-US" b="0" dirty="0"/>
              <a:t>Dataset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Machine Learning with Tensorflow 2.0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176FC4E-341F-4270-A005-AFF0CF37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60,000 images of hand written Digits</a:t>
            </a:r>
          </a:p>
          <a:p>
            <a:r>
              <a:rPr lang="en-US" dirty="0"/>
              <a:t>0-9</a:t>
            </a:r>
          </a:p>
          <a:p>
            <a:r>
              <a:rPr lang="en-US" dirty="0"/>
              <a:t>Introductory dataset for Machine Learning</a:t>
            </a:r>
          </a:p>
          <a:p>
            <a:r>
              <a:rPr lang="en-US" dirty="0"/>
              <a:t>We’ll be able to pass our model a hand written digit and it tell us what number it is. </a:t>
            </a:r>
          </a:p>
        </p:txBody>
      </p:sp>
    </p:spTree>
    <p:extLst>
      <p:ext uri="{BB962C8B-B14F-4D97-AF65-F5344CB8AC3E}">
        <p14:creationId xmlns:p14="http://schemas.microsoft.com/office/powerpoint/2010/main" val="291135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Google </a:t>
            </a:r>
            <a:r>
              <a:rPr lang="en-US" dirty="0"/>
              <a:t>Colab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Machine Learning with Tensorflow 2.0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4" name="Picture 6" descr="Image result for google colab">
            <a:extLst>
              <a:ext uri="{FF2B5EF4-FFF2-40B4-BE49-F238E27FC236}">
                <a16:creationId xmlns:a16="http://schemas.microsoft.com/office/drawing/2014/main" id="{0B32B7A1-8138-4CBB-8A5A-BBEBB91DA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76400"/>
            <a:ext cx="8572500" cy="3789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743864E062C4EB8FA797FB3ED6711" ma:contentTypeVersion="7" ma:contentTypeDescription="Create a new document." ma:contentTypeScope="" ma:versionID="c4e7b66ced85ca72b6b50e1cca0a7145">
  <xsd:schema xmlns:xsd="http://www.w3.org/2001/XMLSchema" xmlns:xs="http://www.w3.org/2001/XMLSchema" xmlns:p="http://schemas.microsoft.com/office/2006/metadata/properties" xmlns:ns2="5859ca7e-dc1c-4f54-98b3-acce225e4f45" targetNamespace="http://schemas.microsoft.com/office/2006/metadata/properties" ma:root="true" ma:fieldsID="380bca1314f5618219d26fb6fbccc4ab" ns2:_="">
    <xsd:import namespace="5859ca7e-dc1c-4f54-98b3-acce225e4f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9ca7e-dc1c-4f54-98b3-acce225e4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C0251B-1A80-48F8-90CD-F2D2F232E9E8}"/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infopath/2007/PartnerControls"/>
    <ds:schemaRef ds:uri="5859ca7e-dc1c-4f54-98b3-acce225e4f45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219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Wingdings 2</vt:lpstr>
      <vt:lpstr>Verve</vt:lpstr>
      <vt:lpstr>PowerPoint Presentation</vt:lpstr>
      <vt:lpstr>What is Keras</vt:lpstr>
      <vt:lpstr>Our First Code Along!</vt:lpstr>
      <vt:lpstr>MNIST Dataset</vt:lpstr>
      <vt:lpstr>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2019-05-04T18:54:10Z</dcterms:created>
  <dcterms:modified xsi:type="dcterms:W3CDTF">2019-05-19T14:26:36Z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0x01010002D743864E062C4EB8FA797FB3ED6711</vt:lpwstr>
  </property>
</Properties>
</file>