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44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08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74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42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31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73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02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88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42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15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89AE-5F41-4EA9-BEE4-D65B79A71AB4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95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889AE-5F41-4EA9-BEE4-D65B79A71AB4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A6BA-909B-45A0-93F8-702E401A94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35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Caravel_FPGA_0_4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Update note: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Remove </a:t>
            </a:r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en-US" altLang="zh-TW" dirty="0" smtClean="0"/>
              <a:t>Notebook python code about dummy buffer allocation. </a:t>
            </a:r>
            <a:endParaRPr lang="en-US" altLang="zh-TW" dirty="0" smtClean="0"/>
          </a:p>
          <a:p>
            <a:pPr lvl="2"/>
            <a:r>
              <a:rPr lang="en-US" altLang="zh-TW" sz="1800" dirty="0" err="1"/>
              <a:t>caravel_fpga.ipynb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166520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Caravel_FPGA_0_4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Folder Structure</dc:title>
  <dc:creator>Willy Chiang</dc:creator>
  <cp:lastModifiedBy>Willy Chiang</cp:lastModifiedBy>
  <cp:revision>38</cp:revision>
  <dcterms:created xsi:type="dcterms:W3CDTF">2023-05-17T10:13:00Z</dcterms:created>
  <dcterms:modified xsi:type="dcterms:W3CDTF">2023-06-06T03:29:17Z</dcterms:modified>
</cp:coreProperties>
</file>