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1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B3BD-64CD-D845-91B5-F2B9F587C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quiz-show-</a:t>
            </a:r>
            <a:r>
              <a:rPr lang="en-US" dirty="0" err="1"/>
              <a:t>quizbase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27558-A6BB-3043-A8C9-67515C2FF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Gene, Hank, Joey, Laura</a:t>
            </a:r>
          </a:p>
        </p:txBody>
      </p:sp>
    </p:spTree>
    <p:extLst>
      <p:ext uri="{BB962C8B-B14F-4D97-AF65-F5344CB8AC3E}">
        <p14:creationId xmlns:p14="http://schemas.microsoft.com/office/powerpoint/2010/main" val="145773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>
            <a:extLst>
              <a:ext uri="{FF2B5EF4-FFF2-40B4-BE49-F238E27FC236}">
                <a16:creationId xmlns:a16="http://schemas.microsoft.com/office/drawing/2014/main" id="{BD97E7F6-D114-864C-95E2-587368E02330}"/>
              </a:ext>
            </a:extLst>
          </p:cNvPr>
          <p:cNvSpPr/>
          <p:nvPr/>
        </p:nvSpPr>
        <p:spPr>
          <a:xfrm>
            <a:off x="3624941" y="185057"/>
            <a:ext cx="1698172" cy="247105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Users</a:t>
            </a:r>
          </a:p>
          <a:p>
            <a:r>
              <a:rPr lang="en-US" sz="1100" dirty="0" err="1"/>
              <a:t>has_secure_token</a:t>
            </a:r>
            <a:r>
              <a:rPr lang="en-US" sz="1100" dirty="0"/>
              <a:t> :</a:t>
            </a:r>
            <a:r>
              <a:rPr lang="en-US" sz="1100" dirty="0" err="1"/>
              <a:t>api_token</a:t>
            </a:r>
            <a:endParaRPr lang="en-US" sz="1100" dirty="0"/>
          </a:p>
          <a:p>
            <a:r>
              <a:rPr lang="en-US" sz="1100" dirty="0"/>
              <a:t>  </a:t>
            </a:r>
            <a:r>
              <a:rPr lang="en-US" sz="1100" dirty="0" err="1"/>
              <a:t>has_secure_password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validates :username, uniqueness: true</a:t>
            </a:r>
          </a:p>
          <a:p>
            <a:r>
              <a:rPr lang="en-US" sz="1100" dirty="0"/>
              <a:t>validates :email, uniqueness: true</a:t>
            </a:r>
          </a:p>
          <a:p>
            <a:r>
              <a:rPr lang="en-US" sz="1100" dirty="0"/>
              <a:t>validates :password, presence: true </a:t>
            </a:r>
          </a:p>
        </p:txBody>
      </p: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51AE24BF-64E6-AF48-9A30-49BD903D4B23}"/>
              </a:ext>
            </a:extLst>
          </p:cNvPr>
          <p:cNvSpPr/>
          <p:nvPr/>
        </p:nvSpPr>
        <p:spPr>
          <a:xfrm>
            <a:off x="5638798" y="185057"/>
            <a:ext cx="1632857" cy="247105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Quizzes</a:t>
            </a:r>
          </a:p>
          <a:p>
            <a:pPr algn="ctr"/>
            <a:endParaRPr lang="en-US" sz="1600" dirty="0"/>
          </a:p>
          <a:p>
            <a:r>
              <a:rPr lang="en-US" sz="1050" dirty="0" err="1"/>
              <a:t>belongs_to</a:t>
            </a:r>
            <a:r>
              <a:rPr lang="en-US" sz="1050" dirty="0"/>
              <a:t> :user</a:t>
            </a:r>
          </a:p>
          <a:p>
            <a:r>
              <a:rPr lang="en-US" sz="1050" dirty="0" err="1"/>
              <a:t>has_many</a:t>
            </a:r>
            <a:r>
              <a:rPr lang="en-US" sz="1050" dirty="0"/>
              <a:t> :questions</a:t>
            </a:r>
          </a:p>
          <a:p>
            <a:endParaRPr lang="en-US" sz="1050" dirty="0"/>
          </a:p>
          <a:p>
            <a:r>
              <a:rPr lang="en-US" sz="1050" dirty="0" err="1"/>
              <a:t>Ttile:string</a:t>
            </a:r>
            <a:endParaRPr lang="en-US" sz="1050" dirty="0"/>
          </a:p>
          <a:p>
            <a:r>
              <a:rPr lang="en-US" sz="1050" dirty="0" err="1"/>
              <a:t>User_id:integer</a:t>
            </a:r>
            <a:endParaRPr lang="en-US" sz="1050" dirty="0"/>
          </a:p>
          <a:p>
            <a:r>
              <a:rPr lang="en-US" sz="1050" dirty="0"/>
              <a:t>Published: </a:t>
            </a:r>
            <a:r>
              <a:rPr lang="en-US" sz="1050" dirty="0" err="1"/>
              <a:t>boolean</a:t>
            </a:r>
            <a:endParaRPr lang="en-US" sz="1050" dirty="0"/>
          </a:p>
          <a:p>
            <a:r>
              <a:rPr lang="en-US" sz="1050" dirty="0" err="1"/>
              <a:t>Published_date</a:t>
            </a:r>
            <a:r>
              <a:rPr lang="en-US" sz="1050" dirty="0"/>
              <a:t>: date</a:t>
            </a:r>
          </a:p>
          <a:p>
            <a:r>
              <a:rPr lang="en-US" sz="1050" dirty="0" err="1"/>
              <a:t>Created_at</a:t>
            </a:r>
            <a:r>
              <a:rPr lang="en-US" sz="1050" dirty="0"/>
              <a:t>: date</a:t>
            </a:r>
          </a:p>
          <a:p>
            <a:r>
              <a:rPr lang="en-US" sz="1050" dirty="0" err="1"/>
              <a:t>Updated_at</a:t>
            </a:r>
            <a:r>
              <a:rPr lang="en-US" sz="1050" dirty="0"/>
              <a:t>: date</a:t>
            </a:r>
          </a:p>
          <a:p>
            <a:endParaRPr lang="en-US" dirty="0"/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F3409E89-974D-5748-BFFE-2209375D7FE2}"/>
              </a:ext>
            </a:extLst>
          </p:cNvPr>
          <p:cNvSpPr/>
          <p:nvPr/>
        </p:nvSpPr>
        <p:spPr>
          <a:xfrm>
            <a:off x="9535884" y="185057"/>
            <a:ext cx="1632857" cy="247105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Answers</a:t>
            </a:r>
          </a:p>
          <a:p>
            <a:pPr algn="ctr"/>
            <a:r>
              <a:rPr lang="en-US" sz="1600" dirty="0"/>
              <a:t> </a:t>
            </a:r>
            <a:r>
              <a:rPr lang="en-US" sz="1000" dirty="0" err="1"/>
              <a:t>belongs_to</a:t>
            </a:r>
            <a:r>
              <a:rPr lang="en-US" sz="1000" dirty="0"/>
              <a:t> :question</a:t>
            </a:r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r>
              <a:rPr lang="en-US" sz="1000" dirty="0"/>
              <a:t>Body: text</a:t>
            </a:r>
          </a:p>
          <a:p>
            <a:r>
              <a:rPr lang="en-US" sz="1000" dirty="0" err="1"/>
              <a:t>Question_id</a:t>
            </a:r>
            <a:r>
              <a:rPr lang="en-US" sz="1000" dirty="0"/>
              <a:t>: integer</a:t>
            </a:r>
          </a:p>
          <a:p>
            <a:r>
              <a:rPr lang="en-US" sz="1000" dirty="0" err="1"/>
              <a:t>Created_at</a:t>
            </a:r>
            <a:r>
              <a:rPr lang="en-US" sz="1000" dirty="0"/>
              <a:t>: date</a:t>
            </a:r>
          </a:p>
          <a:p>
            <a:r>
              <a:rPr lang="en-US" sz="1000" dirty="0" err="1"/>
              <a:t>Updated_at</a:t>
            </a:r>
            <a:r>
              <a:rPr lang="en-US" sz="1000" dirty="0"/>
              <a:t>: date</a:t>
            </a:r>
          </a:p>
          <a:p>
            <a:r>
              <a:rPr lang="en-US" sz="1000" dirty="0"/>
              <a:t>Correct: </a:t>
            </a:r>
            <a:r>
              <a:rPr lang="en-US" sz="1000" dirty="0" err="1"/>
              <a:t>boolean</a:t>
            </a:r>
            <a:endParaRPr lang="en-US" sz="1000" dirty="0"/>
          </a:p>
          <a:p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F49EC9-E35B-FD48-B2B6-B6F8EDB3EC72}"/>
              </a:ext>
            </a:extLst>
          </p:cNvPr>
          <p:cNvCxnSpPr>
            <a:stCxn id="2" idx="0"/>
          </p:cNvCxnSpPr>
          <p:nvPr/>
        </p:nvCxnSpPr>
        <p:spPr>
          <a:xfrm flipV="1">
            <a:off x="5323113" y="838200"/>
            <a:ext cx="261256" cy="582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8C89A7-3C46-A442-9E05-0BBC69338BDA}"/>
              </a:ext>
            </a:extLst>
          </p:cNvPr>
          <p:cNvCxnSpPr>
            <a:stCxn id="2" idx="0"/>
            <a:endCxn id="3" idx="2"/>
          </p:cNvCxnSpPr>
          <p:nvPr/>
        </p:nvCxnSpPr>
        <p:spPr>
          <a:xfrm>
            <a:off x="5323113" y="1420586"/>
            <a:ext cx="315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6A7F94-B759-8942-8144-0E6A5DAF2D7A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5323113" y="1420586"/>
            <a:ext cx="261256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A6830D36-BF22-1741-B1AC-F4F8FA81E5D9}"/>
              </a:ext>
            </a:extLst>
          </p:cNvPr>
          <p:cNvSpPr/>
          <p:nvPr/>
        </p:nvSpPr>
        <p:spPr>
          <a:xfrm>
            <a:off x="7587340" y="185059"/>
            <a:ext cx="1632857" cy="247105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Questions</a:t>
            </a:r>
          </a:p>
          <a:p>
            <a:pPr algn="ctr"/>
            <a:endParaRPr lang="en-US" sz="1600" dirty="0"/>
          </a:p>
          <a:p>
            <a:r>
              <a:rPr lang="en-US" sz="1050" dirty="0" err="1"/>
              <a:t>belongs_to</a:t>
            </a:r>
            <a:r>
              <a:rPr lang="en-US" sz="1050" dirty="0"/>
              <a:t> :quiz</a:t>
            </a:r>
          </a:p>
          <a:p>
            <a:r>
              <a:rPr lang="en-US" sz="1050" dirty="0" err="1"/>
              <a:t>has_many</a:t>
            </a:r>
            <a:r>
              <a:rPr lang="en-US" sz="1050" dirty="0"/>
              <a:t> :answers</a:t>
            </a:r>
          </a:p>
          <a:p>
            <a:endParaRPr lang="en-US" sz="1050" dirty="0"/>
          </a:p>
          <a:p>
            <a:r>
              <a:rPr lang="en-US" sz="1050" dirty="0" err="1"/>
              <a:t>Body:string</a:t>
            </a:r>
            <a:endParaRPr lang="en-US" sz="1050" dirty="0"/>
          </a:p>
          <a:p>
            <a:r>
              <a:rPr lang="en-US" sz="1050" dirty="0" err="1"/>
              <a:t>Quiz_id:integer</a:t>
            </a:r>
            <a:endParaRPr lang="en-US" sz="1050" dirty="0"/>
          </a:p>
          <a:p>
            <a:r>
              <a:rPr lang="en-US" sz="1050" dirty="0" err="1"/>
              <a:t>Created_at</a:t>
            </a:r>
            <a:r>
              <a:rPr lang="en-US" sz="1050" dirty="0"/>
              <a:t>: date</a:t>
            </a:r>
          </a:p>
          <a:p>
            <a:r>
              <a:rPr lang="en-US" sz="1050" dirty="0" err="1"/>
              <a:t>Updated_at</a:t>
            </a:r>
            <a:r>
              <a:rPr lang="en-US" sz="1050" dirty="0"/>
              <a:t>: date</a:t>
            </a:r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CAD815-6B9D-8D45-A5F6-6075BEA3DB61}"/>
              </a:ext>
            </a:extLst>
          </p:cNvPr>
          <p:cNvCxnSpPr/>
          <p:nvPr/>
        </p:nvCxnSpPr>
        <p:spPr>
          <a:xfrm flipV="1">
            <a:off x="7271653" y="699407"/>
            <a:ext cx="261256" cy="582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C56CC6-32CA-9A49-8CB9-A8DE05F7F748}"/>
              </a:ext>
            </a:extLst>
          </p:cNvPr>
          <p:cNvCxnSpPr/>
          <p:nvPr/>
        </p:nvCxnSpPr>
        <p:spPr>
          <a:xfrm>
            <a:off x="7271653" y="1281793"/>
            <a:ext cx="315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2F3D2-7396-514C-B46E-4EF2A5F6D100}"/>
              </a:ext>
            </a:extLst>
          </p:cNvPr>
          <p:cNvCxnSpPr>
            <a:cxnSpLocks/>
          </p:cNvCxnSpPr>
          <p:nvPr/>
        </p:nvCxnSpPr>
        <p:spPr>
          <a:xfrm>
            <a:off x="7271653" y="1281793"/>
            <a:ext cx="261256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4CF0C8-599A-8147-ADA9-E9797234632F}"/>
              </a:ext>
            </a:extLst>
          </p:cNvPr>
          <p:cNvCxnSpPr/>
          <p:nvPr/>
        </p:nvCxnSpPr>
        <p:spPr>
          <a:xfrm flipV="1">
            <a:off x="9176647" y="699407"/>
            <a:ext cx="261256" cy="582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FB9B0F-790B-3843-B57D-7752FA27C1DB}"/>
              </a:ext>
            </a:extLst>
          </p:cNvPr>
          <p:cNvCxnSpPr/>
          <p:nvPr/>
        </p:nvCxnSpPr>
        <p:spPr>
          <a:xfrm>
            <a:off x="9176647" y="1281793"/>
            <a:ext cx="315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5405D9-AD9B-5349-9DB0-777DF90D1522}"/>
              </a:ext>
            </a:extLst>
          </p:cNvPr>
          <p:cNvCxnSpPr>
            <a:cxnSpLocks/>
          </p:cNvCxnSpPr>
          <p:nvPr/>
        </p:nvCxnSpPr>
        <p:spPr>
          <a:xfrm>
            <a:off x="9176647" y="1281793"/>
            <a:ext cx="261256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E68505DB-FF34-6A41-BC5C-345D9BACA73E}"/>
              </a:ext>
            </a:extLst>
          </p:cNvPr>
          <p:cNvSpPr/>
          <p:nvPr/>
        </p:nvSpPr>
        <p:spPr>
          <a:xfrm>
            <a:off x="1360712" y="185056"/>
            <a:ext cx="1632857" cy="247105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Results</a:t>
            </a:r>
          </a:p>
          <a:p>
            <a:pPr algn="ctr"/>
            <a:r>
              <a:rPr lang="en-US" sz="1600" dirty="0"/>
              <a:t> </a:t>
            </a:r>
            <a:r>
              <a:rPr lang="en-US" sz="1000" dirty="0" err="1"/>
              <a:t>belongs_to</a:t>
            </a:r>
            <a:r>
              <a:rPr lang="en-US" sz="1000" dirty="0"/>
              <a:t> :user</a:t>
            </a:r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r>
              <a:rPr lang="en-US" sz="1000" dirty="0" err="1"/>
              <a:t>User_id</a:t>
            </a:r>
            <a:r>
              <a:rPr lang="en-US" sz="1000" dirty="0"/>
              <a:t>: integer</a:t>
            </a:r>
          </a:p>
          <a:p>
            <a:r>
              <a:rPr lang="en-US" sz="1000" dirty="0" err="1"/>
              <a:t>Quiz_id</a:t>
            </a:r>
            <a:r>
              <a:rPr lang="en-US" sz="1000" dirty="0"/>
              <a:t>: integer</a:t>
            </a:r>
          </a:p>
          <a:p>
            <a:r>
              <a:rPr lang="en-US" sz="1000" dirty="0"/>
              <a:t>Score: integer</a:t>
            </a:r>
          </a:p>
          <a:p>
            <a:r>
              <a:rPr lang="en-US" sz="1000" dirty="0" err="1"/>
              <a:t>Created_at</a:t>
            </a:r>
            <a:r>
              <a:rPr lang="en-US" sz="1000" dirty="0"/>
              <a:t>: date</a:t>
            </a:r>
          </a:p>
          <a:p>
            <a:r>
              <a:rPr lang="en-US" sz="1000" dirty="0" err="1"/>
              <a:t>Updated_at</a:t>
            </a:r>
            <a:r>
              <a:rPr lang="en-US" sz="1000" dirty="0"/>
              <a:t>: date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03FF6B-78F6-4047-924A-D53796F04391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2993569" y="1420584"/>
            <a:ext cx="63137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D8A7F7-FCC4-4E4E-80E2-E47CC8E3AC47}"/>
              </a:ext>
            </a:extLst>
          </p:cNvPr>
          <p:cNvCxnSpPr>
            <a:cxnSpLocks/>
          </p:cNvCxnSpPr>
          <p:nvPr/>
        </p:nvCxnSpPr>
        <p:spPr>
          <a:xfrm flipV="1">
            <a:off x="2177140" y="2656113"/>
            <a:ext cx="0" cy="48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40FDFB9-1B7F-4A41-8F40-0D8B7A69D244}"/>
              </a:ext>
            </a:extLst>
          </p:cNvPr>
          <p:cNvCxnSpPr/>
          <p:nvPr/>
        </p:nvCxnSpPr>
        <p:spPr>
          <a:xfrm>
            <a:off x="2177140" y="3145971"/>
            <a:ext cx="42780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972094-AE58-D446-89B6-7993976F77EB}"/>
              </a:ext>
            </a:extLst>
          </p:cNvPr>
          <p:cNvCxnSpPr>
            <a:stCxn id="3" idx="1"/>
          </p:cNvCxnSpPr>
          <p:nvPr/>
        </p:nvCxnSpPr>
        <p:spPr>
          <a:xfrm flipH="1">
            <a:off x="6455226" y="2656114"/>
            <a:ext cx="1" cy="489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CC29362-04AF-CA4C-BC12-432EA08AE17E}"/>
              </a:ext>
            </a:extLst>
          </p:cNvPr>
          <p:cNvSpPr/>
          <p:nvPr/>
        </p:nvSpPr>
        <p:spPr>
          <a:xfrm>
            <a:off x="3624941" y="3309257"/>
            <a:ext cx="176688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513A6B-9300-054D-AFE1-F0E10F209591}"/>
              </a:ext>
            </a:extLst>
          </p:cNvPr>
          <p:cNvSpPr/>
          <p:nvPr/>
        </p:nvSpPr>
        <p:spPr>
          <a:xfrm>
            <a:off x="5571783" y="3290885"/>
            <a:ext cx="176688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Quizzes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0805B1-98AE-684E-B574-C12A727FDC3B}"/>
              </a:ext>
            </a:extLst>
          </p:cNvPr>
          <p:cNvSpPr/>
          <p:nvPr/>
        </p:nvSpPr>
        <p:spPr>
          <a:xfrm>
            <a:off x="7611143" y="3316055"/>
            <a:ext cx="176688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3140CB-30D7-3B46-82E7-CF023CC2D0A3}"/>
              </a:ext>
            </a:extLst>
          </p:cNvPr>
          <p:cNvSpPr/>
          <p:nvPr/>
        </p:nvSpPr>
        <p:spPr>
          <a:xfrm>
            <a:off x="9650503" y="3317413"/>
            <a:ext cx="176688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F7CD1F-98F9-064C-B600-526717E32D47}"/>
              </a:ext>
            </a:extLst>
          </p:cNvPr>
          <p:cNvSpPr/>
          <p:nvPr/>
        </p:nvSpPr>
        <p:spPr>
          <a:xfrm>
            <a:off x="3686856" y="3814082"/>
            <a:ext cx="176688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D82BE-4D60-2848-849A-1B64B8778B4B}"/>
              </a:ext>
            </a:extLst>
          </p:cNvPr>
          <p:cNvSpPr/>
          <p:nvPr/>
        </p:nvSpPr>
        <p:spPr>
          <a:xfrm>
            <a:off x="3748771" y="4318907"/>
            <a:ext cx="176688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456AD5-43F3-4448-8B6B-7FDC600568B4}"/>
              </a:ext>
            </a:extLst>
          </p:cNvPr>
          <p:cNvSpPr/>
          <p:nvPr/>
        </p:nvSpPr>
        <p:spPr>
          <a:xfrm>
            <a:off x="1467539" y="3369808"/>
            <a:ext cx="176688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07CEB703-2A50-754F-876C-AA0179084737}"/>
              </a:ext>
            </a:extLst>
          </p:cNvPr>
          <p:cNvSpPr/>
          <p:nvPr/>
        </p:nvSpPr>
        <p:spPr>
          <a:xfrm>
            <a:off x="4408711" y="5090435"/>
            <a:ext cx="377602" cy="668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 Diagonal Corner Rectangle 39">
            <a:extLst>
              <a:ext uri="{FF2B5EF4-FFF2-40B4-BE49-F238E27FC236}">
                <a16:creationId xmlns:a16="http://schemas.microsoft.com/office/drawing/2014/main" id="{CD424164-B799-B645-86FE-02C24B4A7BB0}"/>
              </a:ext>
            </a:extLst>
          </p:cNvPr>
          <p:cNvSpPr/>
          <p:nvPr/>
        </p:nvSpPr>
        <p:spPr>
          <a:xfrm>
            <a:off x="3466754" y="5813311"/>
            <a:ext cx="1128713" cy="7858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Register/</a:t>
            </a:r>
            <a:r>
              <a:rPr lang="en-US" sz="1050" dirty="0" err="1"/>
              <a:t>Show.json</a:t>
            </a:r>
            <a:endParaRPr lang="en-US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CAA199-0598-E946-927B-F53F3EA3188C}"/>
              </a:ext>
            </a:extLst>
          </p:cNvPr>
          <p:cNvSpPr txBox="1"/>
          <p:nvPr/>
        </p:nvSpPr>
        <p:spPr>
          <a:xfrm rot="16200000">
            <a:off x="475167" y="3643311"/>
            <a:ext cx="123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Controllers</a:t>
            </a:r>
          </a:p>
        </p:txBody>
      </p:sp>
      <p:sp>
        <p:nvSpPr>
          <p:cNvPr id="42" name="Round Diagonal Corner Rectangle 41">
            <a:extLst>
              <a:ext uri="{FF2B5EF4-FFF2-40B4-BE49-F238E27FC236}">
                <a16:creationId xmlns:a16="http://schemas.microsoft.com/office/drawing/2014/main" id="{45C5EA36-CC79-8B4A-A970-FFD0D2E33109}"/>
              </a:ext>
            </a:extLst>
          </p:cNvPr>
          <p:cNvSpPr/>
          <p:nvPr/>
        </p:nvSpPr>
        <p:spPr>
          <a:xfrm>
            <a:off x="4631525" y="5813311"/>
            <a:ext cx="1128713" cy="7858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Users/ </a:t>
            </a:r>
            <a:r>
              <a:rPr lang="en-US" sz="1000" dirty="0" err="1"/>
              <a:t>Index.json</a:t>
            </a:r>
            <a:endParaRPr lang="en-US" sz="1000" dirty="0"/>
          </a:p>
        </p:txBody>
      </p:sp>
      <p:sp>
        <p:nvSpPr>
          <p:cNvPr id="43" name="Round Diagonal Corner Rectangle 42">
            <a:extLst>
              <a:ext uri="{FF2B5EF4-FFF2-40B4-BE49-F238E27FC236}">
                <a16:creationId xmlns:a16="http://schemas.microsoft.com/office/drawing/2014/main" id="{326BABCC-55A4-A14E-A591-52FD6776024E}"/>
              </a:ext>
            </a:extLst>
          </p:cNvPr>
          <p:cNvSpPr/>
          <p:nvPr/>
        </p:nvSpPr>
        <p:spPr>
          <a:xfrm>
            <a:off x="6161645" y="5813311"/>
            <a:ext cx="1128713" cy="7858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Quizzes/ </a:t>
            </a:r>
            <a:r>
              <a:rPr lang="en-US" sz="1000" dirty="0" err="1"/>
              <a:t>Index.json</a:t>
            </a:r>
            <a:endParaRPr lang="en-US" sz="1000" dirty="0"/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id="{408E5EBA-E1D6-2C4B-ADD4-09A76227ACF9}"/>
              </a:ext>
            </a:extLst>
          </p:cNvPr>
          <p:cNvSpPr/>
          <p:nvPr/>
        </p:nvSpPr>
        <p:spPr>
          <a:xfrm>
            <a:off x="7025360" y="4933949"/>
            <a:ext cx="377602" cy="668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 Diagonal Corner Rectangle 44">
            <a:extLst>
              <a:ext uri="{FF2B5EF4-FFF2-40B4-BE49-F238E27FC236}">
                <a16:creationId xmlns:a16="http://schemas.microsoft.com/office/drawing/2014/main" id="{7E6D8A9B-9D07-3440-80DB-D972EA43A801}"/>
              </a:ext>
            </a:extLst>
          </p:cNvPr>
          <p:cNvSpPr/>
          <p:nvPr/>
        </p:nvSpPr>
        <p:spPr>
          <a:xfrm>
            <a:off x="7187964" y="5744936"/>
            <a:ext cx="1128713" cy="7858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Questions/ </a:t>
            </a:r>
            <a:r>
              <a:rPr lang="en-US" sz="1000" dirty="0" err="1"/>
              <a:t>Index.json</a:t>
            </a:r>
            <a:endParaRPr lang="en-US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EBF770-925A-4046-AF7B-0B7FD0F4A020}"/>
              </a:ext>
            </a:extLst>
          </p:cNvPr>
          <p:cNvSpPr/>
          <p:nvPr/>
        </p:nvSpPr>
        <p:spPr>
          <a:xfrm>
            <a:off x="4700593" y="6530836"/>
            <a:ext cx="12465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err="1"/>
              <a:t>api</a:t>
            </a:r>
            <a:r>
              <a:rPr lang="en-US" sz="1400" dirty="0"/>
              <a:t>/login (get)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4A8B1-4757-184F-83B0-172B4DDACE6B}"/>
              </a:ext>
            </a:extLst>
          </p:cNvPr>
          <p:cNvSpPr/>
          <p:nvPr/>
        </p:nvSpPr>
        <p:spPr>
          <a:xfrm>
            <a:off x="6087705" y="6530748"/>
            <a:ext cx="14452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api</a:t>
            </a:r>
            <a:r>
              <a:rPr lang="en-US" sz="1400" dirty="0"/>
              <a:t>/quizzes (get)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B2B34-0991-2F43-9C8B-62B7730E8863}"/>
              </a:ext>
            </a:extLst>
          </p:cNvPr>
          <p:cNvSpPr/>
          <p:nvPr/>
        </p:nvSpPr>
        <p:spPr>
          <a:xfrm>
            <a:off x="2878257" y="6550223"/>
            <a:ext cx="16301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api</a:t>
            </a:r>
            <a:r>
              <a:rPr lang="en-US" sz="1400" dirty="0"/>
              <a:t>/registers (post)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6658C3-C8E6-D24D-8D40-E2A028C0E41D}"/>
              </a:ext>
            </a:extLst>
          </p:cNvPr>
          <p:cNvSpPr/>
          <p:nvPr/>
        </p:nvSpPr>
        <p:spPr>
          <a:xfrm rot="16200000">
            <a:off x="-193093" y="5526574"/>
            <a:ext cx="25715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https://vast-waters-61750.herokuapp.com/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986572-1E97-4241-B6EF-71263F779A74}"/>
              </a:ext>
            </a:extLst>
          </p:cNvPr>
          <p:cNvSpPr txBox="1"/>
          <p:nvPr/>
        </p:nvSpPr>
        <p:spPr>
          <a:xfrm rot="16200000">
            <a:off x="832317" y="140983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7446716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759</TotalTime>
  <Words>224</Words>
  <Application>Microsoft Macintosh PowerPoint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quiz-show-quizbase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quiz-show-quizbase</dc:title>
  <dc:creator>Laura Chavez</dc:creator>
  <cp:lastModifiedBy>Laura Chavez</cp:lastModifiedBy>
  <cp:revision>10</cp:revision>
  <dcterms:created xsi:type="dcterms:W3CDTF">2018-09-23T13:02:24Z</dcterms:created>
  <dcterms:modified xsi:type="dcterms:W3CDTF">2018-09-24T13:00:30Z</dcterms:modified>
</cp:coreProperties>
</file>