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1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A9EE-0DAB-4C8A-937A-8E13B6885F1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9307-84FE-46B8-8198-2EE44AE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9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A9EE-0DAB-4C8A-937A-8E13B6885F1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9307-84FE-46B8-8198-2EE44AE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0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A9EE-0DAB-4C8A-937A-8E13B6885F1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9307-84FE-46B8-8198-2EE44AE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3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A9EE-0DAB-4C8A-937A-8E13B6885F1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9307-84FE-46B8-8198-2EE44AE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8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A9EE-0DAB-4C8A-937A-8E13B6885F1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9307-84FE-46B8-8198-2EE44AE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1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A9EE-0DAB-4C8A-937A-8E13B6885F1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9307-84FE-46B8-8198-2EE44AE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A9EE-0DAB-4C8A-937A-8E13B6885F1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9307-84FE-46B8-8198-2EE44AE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A9EE-0DAB-4C8A-937A-8E13B6885F1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9307-84FE-46B8-8198-2EE44AE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5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A9EE-0DAB-4C8A-937A-8E13B6885F1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9307-84FE-46B8-8198-2EE44AE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3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A9EE-0DAB-4C8A-937A-8E13B6885F1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9307-84FE-46B8-8198-2EE44AE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8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A9EE-0DAB-4C8A-937A-8E13B6885F1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9307-84FE-46B8-8198-2EE44AE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0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8A9EE-0DAB-4C8A-937A-8E13B6885F1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19307-84FE-46B8-8198-2EE44AE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8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645722"/>
              </p:ext>
            </p:extLst>
          </p:nvPr>
        </p:nvGraphicFramePr>
        <p:xfrm>
          <a:off x="1116300" y="1510099"/>
          <a:ext cx="5016862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1533434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pssn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First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essn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Floor_Nurse_essn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267474"/>
              </p:ext>
            </p:extLst>
          </p:nvPr>
        </p:nvGraphicFramePr>
        <p:xfrm>
          <a:off x="1115550" y="720298"/>
          <a:ext cx="435428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essn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First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password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34610"/>
              </p:ext>
            </p:extLst>
          </p:nvPr>
        </p:nvGraphicFramePr>
        <p:xfrm>
          <a:off x="1112550" y="2359900"/>
          <a:ext cx="54864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957943"/>
                <a:gridCol w="783771"/>
                <a:gridCol w="870857"/>
                <a:gridCol w="1012372"/>
                <a:gridCol w="990600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Vital_id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Vital_name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pssn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essn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Date_stamp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Time_stamp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0" y="443299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EMPLOYEE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12550" y="12331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Patient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12550" y="2054101"/>
            <a:ext cx="140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Vital_Data_Point</a:t>
            </a:r>
            <a:endParaRPr lang="en-US" sz="12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029285"/>
              </p:ext>
            </p:extLst>
          </p:nvPr>
        </p:nvGraphicFramePr>
        <p:xfrm>
          <a:off x="1141650" y="3142497"/>
          <a:ext cx="231645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1445593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Vital_id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Beast_per_minute</a:t>
                      </a: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707519"/>
              </p:ext>
            </p:extLst>
          </p:nvPr>
        </p:nvGraphicFramePr>
        <p:xfrm>
          <a:off x="4572000" y="3145477"/>
          <a:ext cx="170685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35993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Vital_id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563121"/>
              </p:ext>
            </p:extLst>
          </p:nvPr>
        </p:nvGraphicFramePr>
        <p:xfrm>
          <a:off x="1134450" y="4108709"/>
          <a:ext cx="231645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1445593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Vital_id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Percentage_level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79678"/>
              </p:ext>
            </p:extLst>
          </p:nvPr>
        </p:nvGraphicFramePr>
        <p:xfrm>
          <a:off x="4595914" y="4141109"/>
          <a:ext cx="2612571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Vital_id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Systolic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Diastolic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576350" y="2854698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Temperature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134450" y="2838499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Hert_Rate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118025" y="3831710"/>
            <a:ext cx="102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SaO2_level</a:t>
            </a:r>
            <a:endParaRPr 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576350" y="3832910"/>
            <a:ext cx="1325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Blood_Pressure</a:t>
            </a:r>
            <a:endParaRPr lang="en-US" sz="1200" b="1" dirty="0"/>
          </a:p>
        </p:txBody>
      </p:sp>
      <p:cxnSp>
        <p:nvCxnSpPr>
          <p:cNvPr id="71" name="Elbow Connector 70"/>
          <p:cNvCxnSpPr>
            <a:stCxn id="14" idx="1"/>
            <a:endCxn id="8" idx="1"/>
          </p:cNvCxnSpPr>
          <p:nvPr/>
        </p:nvCxnSpPr>
        <p:spPr>
          <a:xfrm rot="10800000">
            <a:off x="1112550" y="2497061"/>
            <a:ext cx="21900" cy="1748809"/>
          </a:xfrm>
          <a:prstGeom prst="bentConnector3">
            <a:avLst>
              <a:gd name="adj1" fmla="val 11438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/>
          <p:nvPr/>
        </p:nvCxnSpPr>
        <p:spPr>
          <a:xfrm rot="10800000">
            <a:off x="3264450" y="2855294"/>
            <a:ext cx="1311902" cy="4213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 flipV="1">
            <a:off x="1817400" y="2842700"/>
            <a:ext cx="1447050" cy="1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1817400" y="2667000"/>
            <a:ext cx="0" cy="1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1219200" y="2667000"/>
            <a:ext cx="0" cy="464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3200400" y="2054101"/>
            <a:ext cx="0" cy="308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1371600" y="2054101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1371600" y="1828800"/>
            <a:ext cx="0" cy="225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4876800" y="44196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685800" y="4648200"/>
            <a:ext cx="41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685800" y="2362200"/>
            <a:ext cx="0" cy="2286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685800" y="2362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4191000" y="2192600"/>
            <a:ext cx="0" cy="16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4191000" y="21926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V="1">
            <a:off x="7010400" y="533400"/>
            <a:ext cx="0" cy="165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V="1">
            <a:off x="5239275" y="1143000"/>
            <a:ext cx="0" cy="367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4191000" y="1233100"/>
            <a:ext cx="0" cy="277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>
            <a:off x="1905000" y="533400"/>
            <a:ext cx="510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1905000" y="533400"/>
            <a:ext cx="0" cy="186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>
            <a:off x="1905000" y="1143000"/>
            <a:ext cx="333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flipV="1">
            <a:off x="1905000" y="9906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>
            <a:off x="1752600" y="1233100"/>
            <a:ext cx="243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 flipV="1">
            <a:off x="1752600" y="990600"/>
            <a:ext cx="0" cy="24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82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32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LibPub</dc:creator>
  <cp:lastModifiedBy>LibPub</cp:lastModifiedBy>
  <cp:revision>10</cp:revision>
  <dcterms:created xsi:type="dcterms:W3CDTF">2014-04-13T18:59:17Z</dcterms:created>
  <dcterms:modified xsi:type="dcterms:W3CDTF">2014-04-13T19:49:46Z</dcterms:modified>
</cp:coreProperties>
</file>