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A9EE-0DAB-4C8A-937A-8E13B6885F11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9307-84FE-46B8-8198-2EE44AEE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43438"/>
              </p:ext>
            </p:extLst>
          </p:nvPr>
        </p:nvGraphicFramePr>
        <p:xfrm>
          <a:off x="1116300" y="1510099"/>
          <a:ext cx="501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1533434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pssn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Floor_Nurse_essn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89178"/>
              </p:ext>
            </p:extLst>
          </p:nvPr>
        </p:nvGraphicFramePr>
        <p:xfrm>
          <a:off x="1115550" y="720298"/>
          <a:ext cx="43542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essn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94015"/>
              </p:ext>
            </p:extLst>
          </p:nvPr>
        </p:nvGraphicFramePr>
        <p:xfrm>
          <a:off x="1112550" y="2359900"/>
          <a:ext cx="54864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957943"/>
                <a:gridCol w="783771"/>
                <a:gridCol w="870857"/>
                <a:gridCol w="1012372"/>
                <a:gridCol w="990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essn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Date_stamp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Time_stamp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44329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EMPLOYEE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2550" y="12331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Patient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2550" y="2054101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Vital_Data_Point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02805"/>
              </p:ext>
            </p:extLst>
          </p:nvPr>
        </p:nvGraphicFramePr>
        <p:xfrm>
          <a:off x="1141650" y="3142497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Beast_per_minute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33866"/>
              </p:ext>
            </p:extLst>
          </p:nvPr>
        </p:nvGraphicFramePr>
        <p:xfrm>
          <a:off x="4572000" y="3145477"/>
          <a:ext cx="17068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359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58958"/>
              </p:ext>
            </p:extLst>
          </p:nvPr>
        </p:nvGraphicFramePr>
        <p:xfrm>
          <a:off x="1134450" y="4108709"/>
          <a:ext cx="23164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144559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Percentage_level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1794"/>
              </p:ext>
            </p:extLst>
          </p:nvPr>
        </p:nvGraphicFramePr>
        <p:xfrm>
          <a:off x="4595914" y="4141109"/>
          <a:ext cx="261257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Vital_id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Systolic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Diastolic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6350" y="28546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Temperature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34450" y="28384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Hert_Rate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8025" y="3831710"/>
            <a:ext cx="102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SaO2_level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6350" y="3832910"/>
            <a:ext cx="132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Blood_Pressure</a:t>
            </a:r>
            <a:endParaRPr lang="en-US" sz="1200" b="1" dirty="0"/>
          </a:p>
        </p:txBody>
      </p:sp>
      <p:cxnSp>
        <p:nvCxnSpPr>
          <p:cNvPr id="71" name="Elbow Connector 70"/>
          <p:cNvCxnSpPr>
            <a:stCxn id="14" idx="1"/>
            <a:endCxn id="8" idx="1"/>
          </p:cNvCxnSpPr>
          <p:nvPr/>
        </p:nvCxnSpPr>
        <p:spPr>
          <a:xfrm rot="10800000">
            <a:off x="1112550" y="2497061"/>
            <a:ext cx="21900" cy="1748809"/>
          </a:xfrm>
          <a:prstGeom prst="bentConnector3">
            <a:avLst>
              <a:gd name="adj1" fmla="val 1143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3264450" y="2855294"/>
            <a:ext cx="1311902" cy="4213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1817400" y="2842700"/>
            <a:ext cx="1447050" cy="1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817400" y="2667000"/>
            <a:ext cx="0" cy="1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219200" y="2667000"/>
            <a:ext cx="0" cy="46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200400" y="2054101"/>
            <a:ext cx="0" cy="30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371600" y="205410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371600" y="1828800"/>
            <a:ext cx="0" cy="2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876800" y="4419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85800" y="46482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85800" y="2362200"/>
            <a:ext cx="0" cy="228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85800" y="236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191000" y="2192600"/>
            <a:ext cx="0" cy="16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91000" y="21926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7010400" y="533400"/>
            <a:ext cx="0" cy="165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5239275" y="1143000"/>
            <a:ext cx="0" cy="36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4191000" y="1233100"/>
            <a:ext cx="0" cy="2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905000" y="533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905000" y="533400"/>
            <a:ext cx="0" cy="18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1905000" y="1143000"/>
            <a:ext cx="333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1905000" y="990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1752600" y="12331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752600" y="990600"/>
            <a:ext cx="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LibPub</dc:creator>
  <cp:lastModifiedBy>LibPub</cp:lastModifiedBy>
  <cp:revision>12</cp:revision>
  <dcterms:created xsi:type="dcterms:W3CDTF">2014-04-13T18:59:17Z</dcterms:created>
  <dcterms:modified xsi:type="dcterms:W3CDTF">2014-04-13T20:17:34Z</dcterms:modified>
</cp:coreProperties>
</file>