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effectLst>
                  <a:outerShdw blurRad="38100" dist="19050" dir="2700000" algn="tl" rotWithShape="0">
                    <a:schemeClr val="dk1">
                      <a:alpha val="40000"/>
                    </a:schemeClr>
                  </a:outerShdw>
                </a:effectLst>
              </a:rPr>
              <a:t>Diwali Sales Data Analaysics</a:t>
            </a: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lstStyle/>
          <a:p>
            <a:r>
              <a:rPr lang="en-US"/>
              <a:t>Joseph Varghese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RESULT</a:t>
            </a:r>
            <a:endParaRPr lang="en-US" b="1"/>
          </a:p>
        </p:txBody>
      </p:sp>
      <p:pic>
        <p:nvPicPr>
          <p:cNvPr id="4" name="Content Placeholder 3" descr="po1"/>
          <p:cNvPicPr>
            <a:picLocks noChangeAspect="1"/>
          </p:cNvPicPr>
          <p:nvPr>
            <p:ph sz="half" idx="1"/>
          </p:nvPr>
        </p:nvPicPr>
        <p:blipFill>
          <a:blip r:embed="rId1"/>
          <a:stretch>
            <a:fillRect/>
          </a:stretch>
        </p:blipFill>
        <p:spPr>
          <a:xfrm>
            <a:off x="838200" y="2079625"/>
            <a:ext cx="5181600" cy="3843020"/>
          </a:xfrm>
          <a:prstGeom prst="rect">
            <a:avLst/>
          </a:prstGeom>
        </p:spPr>
      </p:pic>
      <p:pic>
        <p:nvPicPr>
          <p:cNvPr id="5" name="Content Placeholder 4" descr="p02"/>
          <p:cNvPicPr>
            <a:picLocks noChangeAspect="1"/>
          </p:cNvPicPr>
          <p:nvPr>
            <p:ph sz="half" idx="2"/>
          </p:nvPr>
        </p:nvPicPr>
        <p:blipFill>
          <a:blip r:embed="rId2"/>
          <a:stretch>
            <a:fillRect/>
          </a:stretch>
        </p:blipFill>
        <p:spPr>
          <a:xfrm>
            <a:off x="6172200" y="2067560"/>
            <a:ext cx="5181600" cy="3866515"/>
          </a:xfrm>
          <a:prstGeom prst="rect">
            <a:avLst/>
          </a:prstGeom>
        </p:spPr>
      </p:pic>
      <p:sp>
        <p:nvSpPr>
          <p:cNvPr id="6" name="Text Box 5"/>
          <p:cNvSpPr txBox="1"/>
          <p:nvPr/>
        </p:nvSpPr>
        <p:spPr>
          <a:xfrm>
            <a:off x="6273800" y="6082665"/>
            <a:ext cx="5080000" cy="383540"/>
          </a:xfrm>
          <a:prstGeom prst="rect">
            <a:avLst/>
          </a:prstGeom>
        </p:spPr>
        <p:txBody>
          <a:bodyPr>
            <a:spAutoFit/>
          </a:bodyPr>
          <a:p>
            <a:pPr>
              <a:lnSpc>
                <a:spcPts val="1140"/>
              </a:lnSpc>
            </a:pPr>
            <a:r>
              <a:rPr sz="1600" b="1">
                <a:solidFill>
                  <a:srgbClr val="FF0000"/>
                </a:solidFill>
                <a:latin typeface="Consolas" panose="020B0609020204030204"/>
                <a:ea typeface="Consolas" panose="020B0609020204030204"/>
              </a:rPr>
              <a:t>The graph shows that the female count is higher than the male count</a:t>
            </a:r>
            <a:endParaRPr sz="1600" b="1">
              <a:solidFill>
                <a:srgbClr val="FF0000"/>
              </a:solidFill>
              <a:latin typeface="Consolas" panose="020B0609020204030204"/>
              <a:ea typeface="Consolas" panose="020B0609020204030204"/>
            </a:endParaRPr>
          </a:p>
        </p:txBody>
      </p:sp>
      <p:sp>
        <p:nvSpPr>
          <p:cNvPr id="7" name="Text Box 6"/>
          <p:cNvSpPr txBox="1"/>
          <p:nvPr/>
        </p:nvSpPr>
        <p:spPr>
          <a:xfrm>
            <a:off x="1009650" y="6082348"/>
            <a:ext cx="5080000" cy="337185"/>
          </a:xfrm>
          <a:prstGeom prst="rect">
            <a:avLst/>
          </a:prstGeom>
        </p:spPr>
        <p:txBody>
          <a:bodyPr>
            <a:spAutoFit/>
          </a:bodyPr>
          <a:p>
            <a:r>
              <a:rPr sz="1600" b="1">
                <a:solidFill>
                  <a:srgbClr val="FF0000"/>
                </a:solidFill>
              </a:rPr>
              <a:t>The graph shows which age group has the highest count.</a:t>
            </a:r>
            <a:endParaRPr sz="16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ABSTRACT</a:t>
            </a:r>
            <a:endParaRPr lang="en-US" b="1"/>
          </a:p>
        </p:txBody>
      </p:sp>
      <p:sp>
        <p:nvSpPr>
          <p:cNvPr id="3" name="Content Placeholder 2"/>
          <p:cNvSpPr>
            <a:spLocks noGrp="1"/>
          </p:cNvSpPr>
          <p:nvPr>
            <p:ph idx="1"/>
          </p:nvPr>
        </p:nvSpPr>
        <p:spPr/>
        <p:txBody>
          <a:bodyPr/>
          <a:p>
            <a:r>
              <a:rPr lang="en-US"/>
              <a:t>This project focuses on analyzing and visualizing sales data collected during the Diwali season using Python technologies such as pandas, seaborn, and matplotlib. The primary objective is to clean and prepare the dataset for in-depth analysis, ensuring that the data is accurate and relevant. Following the data cleaning process, various visualization techniques will be employed to uncover trends and patterns in the sales data. The insights gained from this project will provide valuable information on consumer behavior and sales performance during Diwali, aiding in strategic decision-making for future marketing campaigns.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INTRODUCTION TO DATA ANALYZING AND VISUALIZATION</a:t>
            </a:r>
            <a:endParaRPr lang="en-US" b="1"/>
          </a:p>
        </p:txBody>
      </p:sp>
      <p:sp>
        <p:nvSpPr>
          <p:cNvPr id="3" name="Content Placeholder 2"/>
          <p:cNvSpPr>
            <a:spLocks noGrp="1"/>
          </p:cNvSpPr>
          <p:nvPr>
            <p:ph idx="1"/>
          </p:nvPr>
        </p:nvSpPr>
        <p:spPr/>
        <p:txBody>
          <a:bodyPr>
            <a:normAutofit lnSpcReduction="10000"/>
          </a:bodyPr>
          <a:p>
            <a:pPr marL="0" indent="0">
              <a:buNone/>
            </a:pPr>
            <a:r>
              <a:rPr lang="en-US" b="1"/>
              <a:t>Data Analysis:</a:t>
            </a:r>
            <a:endParaRPr lang="en-US" b="1"/>
          </a:p>
          <a:p>
            <a:endParaRPr lang="en-US"/>
          </a:p>
          <a:p>
            <a:r>
              <a:rPr lang="en-US"/>
              <a:t>Involves the systematic process of inspecting, cleaning, transforming, and modeling data.</a:t>
            </a:r>
            <a:endParaRPr lang="en-US"/>
          </a:p>
          <a:p>
            <a:r>
              <a:rPr lang="en-US"/>
              <a:t>Tools like pandas are used for data manipulation and analysis, especially for handling structured data such as tables (DataFrames).</a:t>
            </a:r>
            <a:endParaRPr lang="en-US"/>
          </a:p>
          <a:p>
            <a:r>
              <a:rPr lang="en-US"/>
              <a:t>NumPy is essential for numerical computations and working with arrays, providing a foundation for more complex data processing.</a:t>
            </a:r>
            <a:endParaRPr lang="en-US"/>
          </a:p>
          <a:p>
            <a:r>
              <a:rPr lang="en-US"/>
              <a:t>Exploratory Data Analysis (EDA) is a key step, where patterns, relationships, and trends within the data are identified.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3085"/>
            <a:ext cx="10515600" cy="5624195"/>
          </a:xfrm>
        </p:spPr>
        <p:txBody>
          <a:bodyPr>
            <a:normAutofit fontScale="90000"/>
          </a:bodyPr>
          <a:p>
            <a:pPr marL="0" indent="0">
              <a:buNone/>
            </a:pPr>
            <a:r>
              <a:rPr lang="en-US" b="1"/>
              <a:t>Data Visualization:</a:t>
            </a:r>
            <a:endParaRPr lang="en-US" b="1"/>
          </a:p>
          <a:p>
            <a:pPr marL="0" indent="0">
              <a:buNone/>
            </a:pPr>
            <a:endParaRPr lang="en-US"/>
          </a:p>
          <a:p>
            <a:r>
              <a:rPr lang="en-US"/>
              <a:t>Refers to the graphical representation of data using charts, graphs, and maps.</a:t>
            </a:r>
            <a:endParaRPr lang="en-US"/>
          </a:p>
          <a:p>
            <a:r>
              <a:rPr lang="en-US"/>
              <a:t>Seaborn and Matplotlib are powerful libraries in Python for creating attractive and informative visualizations.</a:t>
            </a:r>
            <a:endParaRPr lang="en-US"/>
          </a:p>
          <a:p>
            <a:r>
              <a:rPr lang="en-US"/>
              <a:t>Visualization helps in communicating insights effectively, making it easier to understand and interpret complex data.</a:t>
            </a:r>
            <a:endParaRPr lang="en-US"/>
          </a:p>
          <a:p>
            <a:pPr marL="0" indent="0">
              <a:buNone/>
            </a:pPr>
            <a:r>
              <a:rPr lang="en-US" b="1"/>
              <a:t>Integration:</a:t>
            </a:r>
            <a:endParaRPr lang="en-US" b="1"/>
          </a:p>
          <a:p>
            <a:pPr marL="0" indent="0">
              <a:buNone/>
            </a:pPr>
            <a:endParaRPr lang="en-US"/>
          </a:p>
          <a:p>
            <a:r>
              <a:rPr lang="en-US"/>
              <a:t>Together, data analysis and visualization enable the extraction of meaningful insights from raw data, facilitating data-driven decision-making.</a:t>
            </a:r>
            <a:endParaRPr lang="en-US"/>
          </a:p>
          <a:p>
            <a:r>
              <a:rPr lang="en-US"/>
              <a:t>These processes are increasingly important in various fields, helping organizations to leverage data as a key competitive advantage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INTRODUCTION</a:t>
            </a:r>
            <a:endParaRPr lang="en-US" b="1"/>
          </a:p>
        </p:txBody>
      </p:sp>
      <p:sp>
        <p:nvSpPr>
          <p:cNvPr id="3" name="Content Placeholder 2"/>
          <p:cNvSpPr>
            <a:spLocks noGrp="1"/>
          </p:cNvSpPr>
          <p:nvPr>
            <p:ph idx="1"/>
          </p:nvPr>
        </p:nvSpPr>
        <p:spPr/>
        <p:txBody>
          <a:bodyPr/>
          <a:p>
            <a:r>
              <a:rPr lang="en-US"/>
              <a:t>Dataset: We have a dataset containing Diwali sales information.</a:t>
            </a:r>
            <a:endParaRPr lang="en-US"/>
          </a:p>
          <a:p>
            <a:r>
              <a:rPr lang="en-US"/>
              <a:t>Goal: Analyze this dataset to derive insights that can support decision-making.</a:t>
            </a:r>
            <a:endParaRPr lang="en-US"/>
          </a:p>
          <a:p>
            <a:r>
              <a:rPr lang="en-US"/>
              <a:t>Tools: Utilize Python libraries such as pandas for data manipulation, seaborn for statistical visualization, and Matplotlib for creating comprehensive visual representations.</a:t>
            </a:r>
            <a:endParaRPr lang="en-US"/>
          </a:p>
          <a:p>
            <a:r>
              <a:rPr lang="en-US"/>
              <a:t>Outcome: Identify trends, patterns, and relationships within the data to inform strategic decisions related to Diwali sales.</a:t>
            </a:r>
            <a:endParaRPr lang="en-US"/>
          </a:p>
        </p:txBody>
      </p:sp>
      <p:sp>
        <p:nvSpPr>
          <p:cNvPr id="4" name="Text Box 3"/>
          <p:cNvSpPr txBox="1"/>
          <p:nvPr/>
        </p:nvSpPr>
        <p:spPr>
          <a:xfrm>
            <a:off x="4079875" y="944880"/>
            <a:ext cx="4064000" cy="368300"/>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Problem Statement</a:t>
            </a:r>
            <a:endParaRPr lang="en-US" b="1"/>
          </a:p>
        </p:txBody>
      </p:sp>
      <p:sp>
        <p:nvSpPr>
          <p:cNvPr id="3" name="Content Placeholder 2"/>
          <p:cNvSpPr>
            <a:spLocks noGrp="1"/>
          </p:cNvSpPr>
          <p:nvPr>
            <p:ph idx="1"/>
          </p:nvPr>
        </p:nvSpPr>
        <p:spPr/>
        <p:txBody>
          <a:bodyPr>
            <a:normAutofit fontScale="90000" lnSpcReduction="20000"/>
          </a:bodyPr>
          <a:p>
            <a:r>
              <a:rPr lang="en-US"/>
              <a:t>The Diwali season is a crucial period for businesses, marked by a significant increase in consumer spending.</a:t>
            </a:r>
            <a:endParaRPr lang="en-US"/>
          </a:p>
          <a:p>
            <a:r>
              <a:rPr lang="en-US"/>
              <a:t>Analyzing and understanding the large and complex sales data from this period can be difficult.</a:t>
            </a:r>
            <a:endParaRPr lang="en-US"/>
          </a:p>
          <a:p>
            <a:r>
              <a:rPr lang="en-US"/>
              <a:t>Without proper analysis, businesses may miss out on key insights, leading to suboptimal sales strategies, inventory management, and marketing efforts.</a:t>
            </a:r>
            <a:endParaRPr lang="en-US"/>
          </a:p>
          <a:p>
            <a:r>
              <a:rPr lang="en-US"/>
              <a:t>This project aims to solve the challenge of extracting actionable insights from Diwali sales data.</a:t>
            </a:r>
            <a:endParaRPr lang="en-US"/>
          </a:p>
          <a:p>
            <a:r>
              <a:rPr lang="en-US"/>
              <a:t>We will use data analysis and visualization tools like pandas, seaborn, and Matplotlib to clean, analyze, and visualize the data.</a:t>
            </a:r>
            <a:endParaRPr lang="en-US"/>
          </a:p>
          <a:p>
            <a:r>
              <a:rPr lang="en-US"/>
              <a:t>The goal is to uncover trends, patterns, and relationships that will help businesses make informed decisions during the Diwali season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DATASET</a:t>
            </a:r>
            <a:endParaRPr lang="en-US" b="1"/>
          </a:p>
        </p:txBody>
      </p:sp>
      <p:pic>
        <p:nvPicPr>
          <p:cNvPr id="4" name="Content Placeholder 3" descr="dataset"/>
          <p:cNvPicPr>
            <a:picLocks noChangeAspect="1"/>
          </p:cNvPicPr>
          <p:nvPr>
            <p:ph idx="1"/>
          </p:nvPr>
        </p:nvPicPr>
        <p:blipFill>
          <a:blip r:embed="rId1"/>
          <a:stretch>
            <a:fillRect/>
          </a:stretch>
        </p:blipFill>
        <p:spPr>
          <a:xfrm>
            <a:off x="1003300" y="1329690"/>
            <a:ext cx="10351135" cy="5004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b="1" spc="-10" dirty="0">
                <a:effectLst/>
                <a:latin typeface="Times New Roman" panose="02020603050405020304" pitchFamily="18" charset="0"/>
                <a:ea typeface="Calibri" panose="020F0502020204030204" charset="0"/>
                <a:cs typeface="Times New Roman" panose="02020603050405020304" pitchFamily="18" charset="0"/>
                <a:sym typeface="+mn-ea"/>
              </a:rPr>
              <a:t>METHODOLOGY AND </a:t>
            </a:r>
            <a:r>
              <a:rPr lang="en-IN" b="1" dirty="0">
                <a:effectLst/>
                <a:latin typeface="Times New Roman" panose="02020603050405020304" pitchFamily="18" charset="0"/>
                <a:ea typeface="Calibri" panose="020F0502020204030204" charset="0"/>
                <a:cs typeface="Times New Roman" panose="02020603050405020304" pitchFamily="18" charset="0"/>
                <a:sym typeface="+mn-ea"/>
              </a:rPr>
              <a:t>DATA PREPARATION</a:t>
            </a:r>
            <a:endParaRPr lang="en-US"/>
          </a:p>
        </p:txBody>
      </p:sp>
      <p:sp>
        <p:nvSpPr>
          <p:cNvPr id="3" name="Content Placeholder 2"/>
          <p:cNvSpPr>
            <a:spLocks noGrp="1"/>
          </p:cNvSpPr>
          <p:nvPr>
            <p:ph idx="1"/>
          </p:nvPr>
        </p:nvSpPr>
        <p:spPr/>
        <p:txBody>
          <a:bodyPr>
            <a:noAutofit/>
          </a:bodyPr>
          <a:p>
            <a:pPr marL="0" indent="0">
              <a:buNone/>
            </a:pPr>
            <a:r>
              <a:rPr lang="en-US" sz="2400"/>
              <a:t>Data Collection:</a:t>
            </a:r>
            <a:endParaRPr lang="en-US" sz="2400"/>
          </a:p>
          <a:p>
            <a:r>
              <a:rPr lang="en-US" sz="2400"/>
              <a:t>Obtain the dataset containing Diwali sales information, which includes various attributes related to sales transactions during the Diwali season.</a:t>
            </a:r>
            <a:endParaRPr lang="en-US" sz="2400"/>
          </a:p>
          <a:p>
            <a:pPr marL="0" indent="0">
              <a:buNone/>
            </a:pPr>
            <a:endParaRPr lang="en-US" sz="2400"/>
          </a:p>
          <a:p>
            <a:pPr marL="0" indent="0">
              <a:buNone/>
            </a:pPr>
            <a:r>
              <a:rPr lang="en-US" sz="2400"/>
              <a:t>Data Cleaning:</a:t>
            </a:r>
            <a:endParaRPr lang="en-US" sz="2400"/>
          </a:p>
          <a:p>
            <a:r>
              <a:rPr lang="en-US" sz="2400"/>
              <a:t>Handling Missing Values: Identify and address any missing or incomplete data within the dataset to ensure accuracy.</a:t>
            </a:r>
            <a:endParaRPr lang="en-US" sz="2400"/>
          </a:p>
          <a:p>
            <a:r>
              <a:rPr lang="en-US" sz="2400"/>
              <a:t>Data Formatting: Convert data into appropriate formats (e.g., dates, numerical values) to facilitate analysis.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2925"/>
            <a:ext cx="10515600" cy="5634355"/>
          </a:xfrm>
        </p:spPr>
        <p:txBody>
          <a:bodyPr/>
          <a:p>
            <a:r>
              <a:rPr lang="en-US"/>
              <a:t>Outlier Detection: Identify and handle outliers that may skew the analysis results.</a:t>
            </a:r>
            <a:endParaRPr lang="en-US"/>
          </a:p>
          <a:p>
            <a:r>
              <a:rPr lang="en-US"/>
              <a:t>Data Validation: Verify the integrity and consistency of the data, ensuring it aligns with expected patterns.</a:t>
            </a:r>
            <a:endParaRPr lang="en-US"/>
          </a:p>
          <a:p>
            <a:r>
              <a:rPr lang="en-US"/>
              <a:t>Descriptive Statistics: Use pandas to generate summary statistics (mean, median, mode, etc.) to understand the basic features of the dataset.</a:t>
            </a:r>
            <a:endParaRPr lang="en-US"/>
          </a:p>
          <a:p>
            <a:r>
              <a:rPr lang="en-US"/>
              <a:t>Data Visualization: Utilize seaborn and Matplotlib to create initial visualizations (e.g., histograms, box plots, scatter plots) to identify trends and patterns.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4060</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Times New Roman</vt:lpstr>
      <vt:lpstr>Calibri</vt:lpstr>
      <vt:lpstr>Consolas</vt:lpstr>
      <vt:lpstr>Calibri Light</vt:lpstr>
      <vt:lpstr>Microsoft YaHei</vt:lpstr>
      <vt:lpstr>Arial Unicode MS</vt:lpstr>
      <vt:lpstr>Office Theme</vt:lpstr>
      <vt:lpstr>Diwali Sales Data Analaysics</vt:lpstr>
      <vt:lpstr>ABSTRACT</vt:lpstr>
      <vt:lpstr>INTRODUCTION TO DATA ANALYZING AND VISUALIZATION</vt:lpstr>
      <vt:lpstr>PowerPoint 演示文稿</vt:lpstr>
      <vt:lpstr>INTRODUCTION</vt:lpstr>
      <vt:lpstr>Problem Statement</vt:lpstr>
      <vt:lpstr>Dataset</vt:lpstr>
      <vt:lpstr>METHODOLOGY AND DATA PREPARATION</vt:lpstr>
      <vt:lpstr>PowerPoint 演示文稿</vt:lpstr>
      <vt:lpstr>RESULT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Diwali Sales Data Analaysics</dc:title>
  <dc:creator/>
  <cp:lastModifiedBy>Joseph Varghese</cp:lastModifiedBy>
  <cp:revision>6</cp:revision>
  <dcterms:created xsi:type="dcterms:W3CDTF">2024-08-11T04:46:00Z</dcterms:created>
  <dcterms:modified xsi:type="dcterms:W3CDTF">2024-08-11T05:34:12Z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9C9D480F8F5A46E4B818A6851E805B7F_11</vt:lpwstr>
  </property>
  <property fmtid="{D5CDD505-2E9C-101B-9397-08002B2CF9AE}" pid="3" name="KSOProductBuildVer">
    <vt:lpwstr>1033-12.2.0.17153</vt:lpwstr>
  </property>
</Properties>
</file>