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8" r:id="rId3"/>
    <p:sldId id="296" r:id="rId4"/>
    <p:sldId id="297" r:id="rId5"/>
    <p:sldId id="318" r:id="rId6"/>
    <p:sldId id="299" r:id="rId7"/>
    <p:sldId id="334" r:id="rId8"/>
    <p:sldId id="333" r:id="rId9"/>
    <p:sldId id="319" r:id="rId10"/>
    <p:sldId id="336" r:id="rId11"/>
    <p:sldId id="324" r:id="rId12"/>
    <p:sldId id="322" r:id="rId13"/>
    <p:sldId id="325" r:id="rId14"/>
    <p:sldId id="323" r:id="rId15"/>
    <p:sldId id="326" r:id="rId16"/>
    <p:sldId id="327" r:id="rId17"/>
    <p:sldId id="328" r:id="rId18"/>
    <p:sldId id="331" r:id="rId19"/>
    <p:sldId id="329" r:id="rId20"/>
    <p:sldId id="330" r:id="rId21"/>
    <p:sldId id="315" r:id="rId22"/>
    <p:sldId id="320" r:id="rId23"/>
    <p:sldId id="321" r:id="rId24"/>
    <p:sldId id="332" r:id="rId25"/>
    <p:sldId id="317" r:id="rId26"/>
    <p:sldId id="278" r:id="rId27"/>
  </p:sldIdLst>
  <p:sldSz cx="9144000" cy="5143500" type="screen16x9"/>
  <p:notesSz cx="6858000" cy="9144000"/>
  <p:embeddedFontLst>
    <p:embeddedFont>
      <p:font typeface="MS UI Gothic" panose="020B0600070205080204" pitchFamily="34" charset="-128"/>
      <p:regular r:id="rId29"/>
    </p:embeddedFont>
    <p:embeddedFont>
      <p:font typeface="Nixie One" panose="020B0604020202020204" charset="0"/>
      <p:regular r:id="rId30"/>
    </p:embeddedFont>
    <p:embeddedFont>
      <p:font typeface="Tahoma" panose="020B0604030504040204" pitchFamily="34" charset="0"/>
      <p:regular r:id="rId31"/>
      <p:bold r:id="rId32"/>
    </p:embeddedFont>
    <p:embeddedFont>
      <p:font typeface="Varela Round" panose="00000500000000000000" pitchFamily="2" charset="-79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F42529F-3677-4724-844C-432FD403C06C}">
          <p14:sldIdLst>
            <p14:sldId id="256"/>
            <p14:sldId id="258"/>
            <p14:sldId id="296"/>
            <p14:sldId id="297"/>
            <p14:sldId id="318"/>
            <p14:sldId id="299"/>
            <p14:sldId id="334"/>
            <p14:sldId id="333"/>
            <p14:sldId id="319"/>
            <p14:sldId id="336"/>
            <p14:sldId id="324"/>
            <p14:sldId id="322"/>
            <p14:sldId id="325"/>
            <p14:sldId id="323"/>
            <p14:sldId id="326"/>
            <p14:sldId id="327"/>
            <p14:sldId id="328"/>
            <p14:sldId id="331"/>
            <p14:sldId id="329"/>
            <p14:sldId id="330"/>
            <p14:sldId id="315"/>
            <p14:sldId id="320"/>
            <p14:sldId id="321"/>
            <p14:sldId id="332"/>
            <p14:sldId id="31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2A20BD-2505-46DF-82F6-A791D1CCFF51}">
  <a:tblStyle styleId="{242A20BD-2505-46DF-82F6-A791D1CCFF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BB38DEC-D873-43F8-8245-15F6AB0837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a Sai" userId="27860969bd2ac075" providerId="LiveId" clId="{67E9A7EF-010B-497F-88DE-46BD7DB72B21}"/>
    <pc:docChg chg="delSld modSld modSection">
      <pc:chgData name="Venkata Sai" userId="27860969bd2ac075" providerId="LiveId" clId="{67E9A7EF-010B-497F-88DE-46BD7DB72B21}" dt="2022-04-04T06:03:45.297" v="134" actId="20577"/>
      <pc:docMkLst>
        <pc:docMk/>
      </pc:docMkLst>
      <pc:sldChg chg="modSp mod">
        <pc:chgData name="Venkata Sai" userId="27860969bd2ac075" providerId="LiveId" clId="{67E9A7EF-010B-497F-88DE-46BD7DB72B21}" dt="2022-04-04T06:03:45.297" v="134" actId="20577"/>
        <pc:sldMkLst>
          <pc:docMk/>
          <pc:sldMk cId="0" sldId="256"/>
        </pc:sldMkLst>
        <pc:spChg chg="mod">
          <ac:chgData name="Venkata Sai" userId="27860969bd2ac075" providerId="LiveId" clId="{67E9A7EF-010B-497F-88DE-46BD7DB72B21}" dt="2022-04-04T06:03:25.169" v="95" actId="20577"/>
          <ac:spMkLst>
            <pc:docMk/>
            <pc:sldMk cId="0" sldId="256"/>
            <ac:spMk id="11" creationId="{25C85C83-6C95-4730-B11E-33BF8A11D120}"/>
          </ac:spMkLst>
        </pc:spChg>
        <pc:spChg chg="mod">
          <ac:chgData name="Venkata Sai" userId="27860969bd2ac075" providerId="LiveId" clId="{67E9A7EF-010B-497F-88DE-46BD7DB72B21}" dt="2022-04-04T06:03:45.297" v="134" actId="20577"/>
          <ac:spMkLst>
            <pc:docMk/>
            <pc:sldMk cId="0" sldId="256"/>
            <ac:spMk id="12" creationId="{1D9F7255-6678-4D5C-9B0C-C449728592C9}"/>
          </ac:spMkLst>
        </pc:spChg>
      </pc:sldChg>
      <pc:sldChg chg="del">
        <pc:chgData name="Venkata Sai" userId="27860969bd2ac075" providerId="LiveId" clId="{67E9A7EF-010B-497F-88DE-46BD7DB72B21}" dt="2022-04-04T06:03:07.200" v="84" actId="2696"/>
        <pc:sldMkLst>
          <pc:docMk/>
          <pc:sldMk cId="0" sldId="272"/>
        </pc:sldMkLst>
      </pc:sldChg>
      <pc:sldChg chg="del">
        <pc:chgData name="Venkata Sai" userId="27860969bd2ac075" providerId="LiveId" clId="{67E9A7EF-010B-497F-88DE-46BD7DB72B21}" dt="2022-04-04T05:55:11.645" v="0" actId="2696"/>
        <pc:sldMkLst>
          <pc:docMk/>
          <pc:sldMk cId="2061066474" sldId="303"/>
        </pc:sldMkLst>
      </pc:sldChg>
      <pc:sldChg chg="del">
        <pc:chgData name="Venkata Sai" userId="27860969bd2ac075" providerId="LiveId" clId="{67E9A7EF-010B-497F-88DE-46BD7DB72B21}" dt="2022-04-04T05:55:34.328" v="7" actId="2696"/>
        <pc:sldMkLst>
          <pc:docMk/>
          <pc:sldMk cId="685715758" sldId="304"/>
        </pc:sldMkLst>
      </pc:sldChg>
      <pc:sldChg chg="del">
        <pc:chgData name="Venkata Sai" userId="27860969bd2ac075" providerId="LiveId" clId="{67E9A7EF-010B-497F-88DE-46BD7DB72B21}" dt="2022-04-04T05:55:30.938" v="6" actId="2696"/>
        <pc:sldMkLst>
          <pc:docMk/>
          <pc:sldMk cId="14031429" sldId="305"/>
        </pc:sldMkLst>
      </pc:sldChg>
      <pc:sldChg chg="del">
        <pc:chgData name="Venkata Sai" userId="27860969bd2ac075" providerId="LiveId" clId="{67E9A7EF-010B-497F-88DE-46BD7DB72B21}" dt="2022-04-04T05:55:28.122" v="5" actId="2696"/>
        <pc:sldMkLst>
          <pc:docMk/>
          <pc:sldMk cId="1847473035" sldId="306"/>
        </pc:sldMkLst>
      </pc:sldChg>
      <pc:sldChg chg="del">
        <pc:chgData name="Venkata Sai" userId="27860969bd2ac075" providerId="LiveId" clId="{67E9A7EF-010B-497F-88DE-46BD7DB72B21}" dt="2022-04-04T05:55:24.786" v="4" actId="2696"/>
        <pc:sldMkLst>
          <pc:docMk/>
          <pc:sldMk cId="4025465224" sldId="307"/>
        </pc:sldMkLst>
      </pc:sldChg>
      <pc:sldChg chg="del">
        <pc:chgData name="Venkata Sai" userId="27860969bd2ac075" providerId="LiveId" clId="{67E9A7EF-010B-497F-88DE-46BD7DB72B21}" dt="2022-04-04T05:55:22.004" v="3" actId="2696"/>
        <pc:sldMkLst>
          <pc:docMk/>
          <pc:sldMk cId="2598676626" sldId="308"/>
        </pc:sldMkLst>
      </pc:sldChg>
      <pc:sldChg chg="del">
        <pc:chgData name="Venkata Sai" userId="27860969bd2ac075" providerId="LiveId" clId="{67E9A7EF-010B-497F-88DE-46BD7DB72B21}" dt="2022-04-04T05:55:18.379" v="2" actId="2696"/>
        <pc:sldMkLst>
          <pc:docMk/>
          <pc:sldMk cId="4120583829" sldId="309"/>
        </pc:sldMkLst>
      </pc:sldChg>
      <pc:sldChg chg="del">
        <pc:chgData name="Venkata Sai" userId="27860969bd2ac075" providerId="LiveId" clId="{67E9A7EF-010B-497F-88DE-46BD7DB72B21}" dt="2022-04-04T05:55:15.864" v="1" actId="2696"/>
        <pc:sldMkLst>
          <pc:docMk/>
          <pc:sldMk cId="1949781507" sldId="310"/>
        </pc:sldMkLst>
      </pc:sldChg>
      <pc:sldChg chg="modSp mod">
        <pc:chgData name="Venkata Sai" userId="27860969bd2ac075" providerId="LiveId" clId="{67E9A7EF-010B-497F-88DE-46BD7DB72B21}" dt="2022-04-04T06:01:22.201" v="46" actId="1076"/>
        <pc:sldMkLst>
          <pc:docMk/>
          <pc:sldMk cId="2567130084" sldId="311"/>
        </pc:sldMkLst>
        <pc:spChg chg="mod">
          <ac:chgData name="Venkata Sai" userId="27860969bd2ac075" providerId="LiveId" clId="{67E9A7EF-010B-497F-88DE-46BD7DB72B21}" dt="2022-04-04T06:01:22.201" v="46" actId="1076"/>
          <ac:spMkLst>
            <pc:docMk/>
            <pc:sldMk cId="2567130084" sldId="311"/>
            <ac:spMk id="3" creationId="{7F6FD340-AD7D-4CC3-A69B-49B1B51E541C}"/>
          </ac:spMkLst>
        </pc:spChg>
      </pc:sldChg>
      <pc:sldChg chg="modSp mod">
        <pc:chgData name="Venkata Sai" userId="27860969bd2ac075" providerId="LiveId" clId="{67E9A7EF-010B-497F-88DE-46BD7DB72B21}" dt="2022-04-04T06:01:49.645" v="48" actId="2711"/>
        <pc:sldMkLst>
          <pc:docMk/>
          <pc:sldMk cId="4029952499" sldId="315"/>
        </pc:sldMkLst>
        <pc:spChg chg="mod">
          <ac:chgData name="Venkata Sai" userId="27860969bd2ac075" providerId="LiveId" clId="{67E9A7EF-010B-497F-88DE-46BD7DB72B21}" dt="2022-04-04T06:01:49.645" v="48" actId="2711"/>
          <ac:spMkLst>
            <pc:docMk/>
            <pc:sldMk cId="4029952499" sldId="315"/>
            <ac:spMk id="2" creationId="{5EE41890-7871-4658-ACCC-C498772F013F}"/>
          </ac:spMkLst>
        </pc:spChg>
      </pc:sldChg>
      <pc:sldChg chg="modSp mod">
        <pc:chgData name="Venkata Sai" userId="27860969bd2ac075" providerId="LiveId" clId="{67E9A7EF-010B-497F-88DE-46BD7DB72B21}" dt="2022-04-04T06:02:33.535" v="83" actId="14100"/>
        <pc:sldMkLst>
          <pc:docMk/>
          <pc:sldMk cId="1085732208" sldId="320"/>
        </pc:sldMkLst>
        <pc:spChg chg="mod">
          <ac:chgData name="Venkata Sai" userId="27860969bd2ac075" providerId="LiveId" clId="{67E9A7EF-010B-497F-88DE-46BD7DB72B21}" dt="2022-04-04T06:02:33.535" v="83" actId="14100"/>
          <ac:spMkLst>
            <pc:docMk/>
            <pc:sldMk cId="1085732208" sldId="320"/>
            <ac:spMk id="3" creationId="{EFA3C9A4-4053-4BEA-80E1-DE6724DDC9D2}"/>
          </ac:spMkLst>
        </pc:spChg>
      </pc:sldChg>
      <pc:sldChg chg="modSp">
        <pc:chgData name="Venkata Sai" userId="27860969bd2ac075" providerId="LiveId" clId="{67E9A7EF-010B-497F-88DE-46BD7DB72B21}" dt="2022-04-04T05:56:58.976" v="14" actId="14100"/>
        <pc:sldMkLst>
          <pc:docMk/>
          <pc:sldMk cId="2747240727" sldId="322"/>
        </pc:sldMkLst>
        <pc:spChg chg="mod">
          <ac:chgData name="Venkata Sai" userId="27860969bd2ac075" providerId="LiveId" clId="{67E9A7EF-010B-497F-88DE-46BD7DB72B21}" dt="2022-04-04T05:56:58.976" v="14" actId="14100"/>
          <ac:spMkLst>
            <pc:docMk/>
            <pc:sldMk cId="2747240727" sldId="322"/>
            <ac:spMk id="25" creationId="{E25DE892-775E-40C2-B08A-F39C3EB300FD}"/>
          </ac:spMkLst>
        </pc:spChg>
        <pc:spChg chg="mod">
          <ac:chgData name="Venkata Sai" userId="27860969bd2ac075" providerId="LiveId" clId="{67E9A7EF-010B-497F-88DE-46BD7DB72B21}" dt="2022-04-04T05:56:58.976" v="14" actId="14100"/>
          <ac:spMkLst>
            <pc:docMk/>
            <pc:sldMk cId="2747240727" sldId="322"/>
            <ac:spMk id="26" creationId="{03FE5317-427D-4FAE-8ACB-150FAFD1C26E}"/>
          </ac:spMkLst>
        </pc:spChg>
        <pc:spChg chg="mod">
          <ac:chgData name="Venkata Sai" userId="27860969bd2ac075" providerId="LiveId" clId="{67E9A7EF-010B-497F-88DE-46BD7DB72B21}" dt="2022-04-04T05:56:58.976" v="14" actId="14100"/>
          <ac:spMkLst>
            <pc:docMk/>
            <pc:sldMk cId="2747240727" sldId="322"/>
            <ac:spMk id="27" creationId="{B0D5A33E-78F1-4022-9282-3C55E1E54F7B}"/>
          </ac:spMkLst>
        </pc:spChg>
        <pc:spChg chg="mod">
          <ac:chgData name="Venkata Sai" userId="27860969bd2ac075" providerId="LiveId" clId="{67E9A7EF-010B-497F-88DE-46BD7DB72B21}" dt="2022-04-04T05:56:58.976" v="14" actId="14100"/>
          <ac:spMkLst>
            <pc:docMk/>
            <pc:sldMk cId="2747240727" sldId="322"/>
            <ac:spMk id="28" creationId="{D6FCA04A-B2CD-45A3-A824-227C1CFE429A}"/>
          </ac:spMkLst>
        </pc:spChg>
        <pc:spChg chg="mod">
          <ac:chgData name="Venkata Sai" userId="27860969bd2ac075" providerId="LiveId" clId="{67E9A7EF-010B-497F-88DE-46BD7DB72B21}" dt="2022-04-04T05:56:58.976" v="14" actId="14100"/>
          <ac:spMkLst>
            <pc:docMk/>
            <pc:sldMk cId="2747240727" sldId="322"/>
            <ac:spMk id="29" creationId="{BAFC4571-D8E7-4F46-985A-94DC9E2E1145}"/>
          </ac:spMkLst>
        </pc:spChg>
        <pc:spChg chg="mod">
          <ac:chgData name="Venkata Sai" userId="27860969bd2ac075" providerId="LiveId" clId="{67E9A7EF-010B-497F-88DE-46BD7DB72B21}" dt="2022-04-04T05:56:58.976" v="14" actId="14100"/>
          <ac:spMkLst>
            <pc:docMk/>
            <pc:sldMk cId="2747240727" sldId="322"/>
            <ac:spMk id="30" creationId="{134FD2B8-FE0C-4358-B979-FBCF6F284536}"/>
          </ac:spMkLst>
        </pc:spChg>
        <pc:spChg chg="mod">
          <ac:chgData name="Venkata Sai" userId="27860969bd2ac075" providerId="LiveId" clId="{67E9A7EF-010B-497F-88DE-46BD7DB72B21}" dt="2022-04-04T05:56:58.976" v="14" actId="14100"/>
          <ac:spMkLst>
            <pc:docMk/>
            <pc:sldMk cId="2747240727" sldId="322"/>
            <ac:spMk id="31" creationId="{57F39E80-9C9E-4923-8DB6-CE7A97271B69}"/>
          </ac:spMkLst>
        </pc:spChg>
        <pc:spChg chg="mod">
          <ac:chgData name="Venkata Sai" userId="27860969bd2ac075" providerId="LiveId" clId="{67E9A7EF-010B-497F-88DE-46BD7DB72B21}" dt="2022-04-04T05:56:50.291" v="13" actId="1076"/>
          <ac:spMkLst>
            <pc:docMk/>
            <pc:sldMk cId="2747240727" sldId="322"/>
            <ac:spMk id="41" creationId="{EFA0F6E5-AD29-4E9F-BBFF-4BBC67DA383A}"/>
          </ac:spMkLst>
        </pc:spChg>
        <pc:grpChg chg="mod">
          <ac:chgData name="Venkata Sai" userId="27860969bd2ac075" providerId="LiveId" clId="{67E9A7EF-010B-497F-88DE-46BD7DB72B21}" dt="2022-04-04T05:56:58.976" v="14" actId="14100"/>
          <ac:grpSpMkLst>
            <pc:docMk/>
            <pc:sldMk cId="2747240727" sldId="322"/>
            <ac:grpSpMk id="24" creationId="{DCCF85F9-3677-4A03-AC97-2224754DB207}"/>
          </ac:grpSpMkLst>
        </pc:grpChg>
      </pc:sldChg>
      <pc:sldChg chg="modSp mod">
        <pc:chgData name="Venkata Sai" userId="27860969bd2ac075" providerId="LiveId" clId="{67E9A7EF-010B-497F-88DE-46BD7DB72B21}" dt="2022-04-04T05:57:33.022" v="17" actId="2711"/>
        <pc:sldMkLst>
          <pc:docMk/>
          <pc:sldMk cId="1419065605" sldId="323"/>
        </pc:sldMkLst>
        <pc:spChg chg="mod">
          <ac:chgData name="Venkata Sai" userId="27860969bd2ac075" providerId="LiveId" clId="{67E9A7EF-010B-497F-88DE-46BD7DB72B21}" dt="2022-04-04T05:57:33.022" v="17" actId="2711"/>
          <ac:spMkLst>
            <pc:docMk/>
            <pc:sldMk cId="1419065605" sldId="323"/>
            <ac:spMk id="11" creationId="{A83E9F3E-8C27-4D27-BC33-1E5BC393BB91}"/>
          </ac:spMkLst>
        </pc:spChg>
      </pc:sldChg>
      <pc:sldChg chg="modSp mod">
        <pc:chgData name="Venkata Sai" userId="27860969bd2ac075" providerId="LiveId" clId="{67E9A7EF-010B-497F-88DE-46BD7DB72B21}" dt="2022-04-04T05:56:16.871" v="9" actId="255"/>
        <pc:sldMkLst>
          <pc:docMk/>
          <pc:sldMk cId="888559376" sldId="324"/>
        </pc:sldMkLst>
        <pc:spChg chg="mod">
          <ac:chgData name="Venkata Sai" userId="27860969bd2ac075" providerId="LiveId" clId="{67E9A7EF-010B-497F-88DE-46BD7DB72B21}" dt="2022-04-04T05:56:16.871" v="9" actId="255"/>
          <ac:spMkLst>
            <pc:docMk/>
            <pc:sldMk cId="888559376" sldId="324"/>
            <ac:spMk id="3" creationId="{048EE3E7-9333-4170-A63E-E6D5BE7BF0DB}"/>
          </ac:spMkLst>
        </pc:spChg>
      </pc:sldChg>
      <pc:sldChg chg="modSp mod">
        <pc:chgData name="Venkata Sai" userId="27860969bd2ac075" providerId="LiveId" clId="{67E9A7EF-010B-497F-88DE-46BD7DB72B21}" dt="2022-04-04T05:57:24.463" v="16" actId="2711"/>
        <pc:sldMkLst>
          <pc:docMk/>
          <pc:sldMk cId="1962841401" sldId="325"/>
        </pc:sldMkLst>
        <pc:spChg chg="mod">
          <ac:chgData name="Venkata Sai" userId="27860969bd2ac075" providerId="LiveId" clId="{67E9A7EF-010B-497F-88DE-46BD7DB72B21}" dt="2022-04-04T05:57:13.427" v="15" actId="2711"/>
          <ac:spMkLst>
            <pc:docMk/>
            <pc:sldMk cId="1962841401" sldId="325"/>
            <ac:spMk id="121" creationId="{80D51476-16B1-4737-A02C-D973BB0BF0B0}"/>
          </ac:spMkLst>
        </pc:spChg>
        <pc:spChg chg="mod">
          <ac:chgData name="Venkata Sai" userId="27860969bd2ac075" providerId="LiveId" clId="{67E9A7EF-010B-497F-88DE-46BD7DB72B21}" dt="2022-04-04T05:57:24.463" v="16" actId="2711"/>
          <ac:spMkLst>
            <pc:docMk/>
            <pc:sldMk cId="1962841401" sldId="325"/>
            <ac:spMk id="138" creationId="{0336A4F7-011E-4954-A5D2-07B44042A892}"/>
          </ac:spMkLst>
        </pc:spChg>
      </pc:sldChg>
      <pc:sldChg chg="modSp mod">
        <pc:chgData name="Venkata Sai" userId="27860969bd2ac075" providerId="LiveId" clId="{67E9A7EF-010B-497F-88DE-46BD7DB72B21}" dt="2022-04-04T05:57:47.566" v="18" actId="2711"/>
        <pc:sldMkLst>
          <pc:docMk/>
          <pc:sldMk cId="4091996301" sldId="326"/>
        </pc:sldMkLst>
        <pc:spChg chg="mod">
          <ac:chgData name="Venkata Sai" userId="27860969bd2ac075" providerId="LiveId" clId="{67E9A7EF-010B-497F-88DE-46BD7DB72B21}" dt="2022-04-04T05:57:47.566" v="18" actId="2711"/>
          <ac:spMkLst>
            <pc:docMk/>
            <pc:sldMk cId="4091996301" sldId="326"/>
            <ac:spMk id="3" creationId="{114D0580-295F-40E4-9B90-7D1B9FFF500A}"/>
          </ac:spMkLst>
        </pc:spChg>
      </pc:sldChg>
      <pc:sldChg chg="modSp mod">
        <pc:chgData name="Venkata Sai" userId="27860969bd2ac075" providerId="LiveId" clId="{67E9A7EF-010B-497F-88DE-46BD7DB72B21}" dt="2022-04-04T05:58:26.945" v="23" actId="1076"/>
        <pc:sldMkLst>
          <pc:docMk/>
          <pc:sldMk cId="4267255856" sldId="327"/>
        </pc:sldMkLst>
        <pc:spChg chg="mod">
          <ac:chgData name="Venkata Sai" userId="27860969bd2ac075" providerId="LiveId" clId="{67E9A7EF-010B-497F-88DE-46BD7DB72B21}" dt="2022-04-04T05:57:56.810" v="19" actId="2711"/>
          <ac:spMkLst>
            <pc:docMk/>
            <pc:sldMk cId="4267255856" sldId="327"/>
            <ac:spMk id="10" creationId="{BFBB70E5-F340-428B-ABD5-B2AC545E4227}"/>
          </ac:spMkLst>
        </pc:spChg>
        <pc:graphicFrameChg chg="mod modGraphic">
          <ac:chgData name="Venkata Sai" userId="27860969bd2ac075" providerId="LiveId" clId="{67E9A7EF-010B-497F-88DE-46BD7DB72B21}" dt="2022-04-04T05:58:26.945" v="23" actId="1076"/>
          <ac:graphicFrameMkLst>
            <pc:docMk/>
            <pc:sldMk cId="4267255856" sldId="327"/>
            <ac:graphicFrameMk id="9" creationId="{8E8BE6EB-24FB-4C3B-85A3-9F6F9BCE4B2A}"/>
          </ac:graphicFrameMkLst>
        </pc:graphicFrameChg>
      </pc:sldChg>
      <pc:sldChg chg="modSp mod">
        <pc:chgData name="Venkata Sai" userId="27860969bd2ac075" providerId="LiveId" clId="{67E9A7EF-010B-497F-88DE-46BD7DB72B21}" dt="2022-04-04T05:59:54.469" v="36" actId="2711"/>
        <pc:sldMkLst>
          <pc:docMk/>
          <pc:sldMk cId="3961776514" sldId="328"/>
        </pc:sldMkLst>
        <pc:spChg chg="mod">
          <ac:chgData name="Venkata Sai" userId="27860969bd2ac075" providerId="LiveId" clId="{67E9A7EF-010B-497F-88DE-46BD7DB72B21}" dt="2022-04-04T05:58:40.265" v="24" actId="2711"/>
          <ac:spMkLst>
            <pc:docMk/>
            <pc:sldMk cId="3961776514" sldId="328"/>
            <ac:spMk id="4" creationId="{E7CC1CC9-793C-49FB-A85C-D4310E2D6D40}"/>
          </ac:spMkLst>
        </pc:spChg>
        <pc:spChg chg="mod">
          <ac:chgData name="Venkata Sai" userId="27860969bd2ac075" providerId="LiveId" clId="{67E9A7EF-010B-497F-88DE-46BD7DB72B21}" dt="2022-04-04T05:59:33.791" v="33" actId="2711"/>
          <ac:spMkLst>
            <pc:docMk/>
            <pc:sldMk cId="3961776514" sldId="328"/>
            <ac:spMk id="6" creationId="{6D572E45-981F-4EC8-88C5-DE8FD9FD6A79}"/>
          </ac:spMkLst>
        </pc:spChg>
        <pc:graphicFrameChg chg="mod modGraphic">
          <ac:chgData name="Venkata Sai" userId="27860969bd2ac075" providerId="LiveId" clId="{67E9A7EF-010B-497F-88DE-46BD7DB72B21}" dt="2022-04-04T05:59:08.269" v="27" actId="1076"/>
          <ac:graphicFrameMkLst>
            <pc:docMk/>
            <pc:sldMk cId="3961776514" sldId="328"/>
            <ac:graphicFrameMk id="3" creationId="{1CE2F67C-42C5-4DD1-981B-81293956FD89}"/>
          </ac:graphicFrameMkLst>
        </pc:graphicFrameChg>
        <pc:graphicFrameChg chg="mod modGraphic">
          <ac:chgData name="Venkata Sai" userId="27860969bd2ac075" providerId="LiveId" clId="{67E9A7EF-010B-497F-88DE-46BD7DB72B21}" dt="2022-04-04T05:59:54.469" v="36" actId="2711"/>
          <ac:graphicFrameMkLst>
            <pc:docMk/>
            <pc:sldMk cId="3961776514" sldId="328"/>
            <ac:graphicFrameMk id="5" creationId="{6172B7E3-B3B9-4D3A-8C1E-D6B741AEF262}"/>
          </ac:graphicFrameMkLst>
        </pc:graphicFrameChg>
      </pc:sldChg>
      <pc:sldChg chg="modSp mod">
        <pc:chgData name="Venkata Sai" userId="27860969bd2ac075" providerId="LiveId" clId="{67E9A7EF-010B-497F-88DE-46BD7DB72B21}" dt="2022-04-04T06:00:24.303" v="38" actId="2711"/>
        <pc:sldMkLst>
          <pc:docMk/>
          <pc:sldMk cId="194577832" sldId="329"/>
        </pc:sldMkLst>
        <pc:spChg chg="mod">
          <ac:chgData name="Venkata Sai" userId="27860969bd2ac075" providerId="LiveId" clId="{67E9A7EF-010B-497F-88DE-46BD7DB72B21}" dt="2022-04-04T06:00:07.642" v="37" actId="2711"/>
          <ac:spMkLst>
            <pc:docMk/>
            <pc:sldMk cId="194577832" sldId="329"/>
            <ac:spMk id="4" creationId="{8F096A46-CC00-4596-94F6-B0BD2AF79ED4}"/>
          </ac:spMkLst>
        </pc:spChg>
        <pc:graphicFrameChg chg="modGraphic">
          <ac:chgData name="Venkata Sai" userId="27860969bd2ac075" providerId="LiveId" clId="{67E9A7EF-010B-497F-88DE-46BD7DB72B21}" dt="2022-04-04T06:00:24.303" v="38" actId="2711"/>
          <ac:graphicFrameMkLst>
            <pc:docMk/>
            <pc:sldMk cId="194577832" sldId="329"/>
            <ac:graphicFrameMk id="3" creationId="{5605C276-C4B0-4E0B-8681-C7928BA1F4A9}"/>
          </ac:graphicFrameMkLst>
        </pc:graphicFrameChg>
      </pc:sldChg>
      <pc:sldChg chg="modSp mod">
        <pc:chgData name="Venkata Sai" userId="27860969bd2ac075" providerId="LiveId" clId="{67E9A7EF-010B-497F-88DE-46BD7DB72B21}" dt="2022-04-04T06:01:02.105" v="43" actId="20577"/>
        <pc:sldMkLst>
          <pc:docMk/>
          <pc:sldMk cId="561442796" sldId="330"/>
        </pc:sldMkLst>
        <pc:spChg chg="mod">
          <ac:chgData name="Venkata Sai" userId="27860969bd2ac075" providerId="LiveId" clId="{67E9A7EF-010B-497F-88DE-46BD7DB72B21}" dt="2022-04-04T06:01:02.105" v="43" actId="20577"/>
          <ac:spMkLst>
            <pc:docMk/>
            <pc:sldMk cId="561442796" sldId="330"/>
            <ac:spMk id="4" creationId="{8D3351A1-70BB-43E8-AF54-15DA86255FE9}"/>
          </ac:spMkLst>
        </pc:spChg>
        <pc:graphicFrameChg chg="mod modGraphic">
          <ac:chgData name="Venkata Sai" userId="27860969bd2ac075" providerId="LiveId" clId="{67E9A7EF-010B-497F-88DE-46BD7DB72B21}" dt="2022-04-04T06:00:51.727" v="41" actId="1076"/>
          <ac:graphicFrameMkLst>
            <pc:docMk/>
            <pc:sldMk cId="561442796" sldId="330"/>
            <ac:graphicFrameMk id="3" creationId="{6524164F-8435-4D8B-99EE-B6F790800371}"/>
          </ac:graphicFrameMkLst>
        </pc:graphicFrameChg>
      </pc:sldChg>
      <pc:sldMasterChg chg="delSldLayout">
        <pc:chgData name="Venkata Sai" userId="27860969bd2ac075" providerId="LiveId" clId="{67E9A7EF-010B-497F-88DE-46BD7DB72B21}" dt="2022-04-04T06:03:07.200" v="84" actId="2696"/>
        <pc:sldMasterMkLst>
          <pc:docMk/>
          <pc:sldMasterMk cId="0" sldId="2147483659"/>
        </pc:sldMasterMkLst>
        <pc:sldLayoutChg chg="del">
          <pc:chgData name="Venkata Sai" userId="27860969bd2ac075" providerId="LiveId" clId="{67E9A7EF-010B-497F-88DE-46BD7DB72B21}" dt="2022-04-04T06:03:07.200" v="84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Venkata Sai" userId="27860969bd2ac075" providerId="LiveId" clId="{EA7E5B13-E8A1-4F0D-BDA8-927310FA07EF}"/>
    <pc:docChg chg="undo custSel addSld delSld modSld sldOrd modSection">
      <pc:chgData name="Venkata Sai" userId="27860969bd2ac075" providerId="LiveId" clId="{EA7E5B13-E8A1-4F0D-BDA8-927310FA07EF}" dt="2022-05-26T06:05:04.558" v="936" actId="2696"/>
      <pc:docMkLst>
        <pc:docMk/>
      </pc:docMkLst>
      <pc:sldChg chg="addSp modSp mod">
        <pc:chgData name="Venkata Sai" userId="27860969bd2ac075" providerId="LiveId" clId="{EA7E5B13-E8A1-4F0D-BDA8-927310FA07EF}" dt="2022-05-26T04:34:48.139" v="786" actId="1036"/>
        <pc:sldMkLst>
          <pc:docMk/>
          <pc:sldMk cId="0" sldId="256"/>
        </pc:sldMkLst>
        <pc:spChg chg="add mod">
          <ac:chgData name="Venkata Sai" userId="27860969bd2ac075" providerId="LiveId" clId="{EA7E5B13-E8A1-4F0D-BDA8-927310FA07EF}" dt="2022-05-26T04:34:36.858" v="785" actId="1076"/>
          <ac:spMkLst>
            <pc:docMk/>
            <pc:sldMk cId="0" sldId="256"/>
            <ac:spMk id="3" creationId="{34A30020-2784-AAED-693D-036170D5AC6D}"/>
          </ac:spMkLst>
        </pc:spChg>
        <pc:spChg chg="add mod">
          <ac:chgData name="Venkata Sai" userId="27860969bd2ac075" providerId="LiveId" clId="{EA7E5B13-E8A1-4F0D-BDA8-927310FA07EF}" dt="2022-05-17T06:44:10.534" v="673" actId="1076"/>
          <ac:spMkLst>
            <pc:docMk/>
            <pc:sldMk cId="0" sldId="256"/>
            <ac:spMk id="5" creationId="{E7F3DAD0-FBBC-552B-ECE5-DB0789D00A42}"/>
          </ac:spMkLst>
        </pc:spChg>
        <pc:spChg chg="mod">
          <ac:chgData name="Venkata Sai" userId="27860969bd2ac075" providerId="LiveId" clId="{EA7E5B13-E8A1-4F0D-BDA8-927310FA07EF}" dt="2022-05-17T06:12:37.205" v="427" actId="20577"/>
          <ac:spMkLst>
            <pc:docMk/>
            <pc:sldMk cId="0" sldId="256"/>
            <ac:spMk id="9" creationId="{FF213C83-0A41-460A-8BA9-9A0F05A579EE}"/>
          </ac:spMkLst>
        </pc:spChg>
        <pc:spChg chg="mod">
          <ac:chgData name="Venkata Sai" userId="27860969bd2ac075" providerId="LiveId" clId="{EA7E5B13-E8A1-4F0D-BDA8-927310FA07EF}" dt="2022-05-08T15:11:04.717" v="1" actId="313"/>
          <ac:spMkLst>
            <pc:docMk/>
            <pc:sldMk cId="0" sldId="256"/>
            <ac:spMk id="10" creationId="{2016AAF6-F580-4E1B-8E27-73D60F76D386}"/>
          </ac:spMkLst>
        </pc:spChg>
        <pc:spChg chg="mod">
          <ac:chgData name="Venkata Sai" userId="27860969bd2ac075" providerId="LiveId" clId="{EA7E5B13-E8A1-4F0D-BDA8-927310FA07EF}" dt="2022-05-26T04:34:25.356" v="784" actId="14100"/>
          <ac:spMkLst>
            <pc:docMk/>
            <pc:sldMk cId="0" sldId="256"/>
            <ac:spMk id="11" creationId="{25C85C83-6C95-4730-B11E-33BF8A11D120}"/>
          </ac:spMkLst>
        </pc:spChg>
        <pc:spChg chg="mod">
          <ac:chgData name="Venkata Sai" userId="27860969bd2ac075" providerId="LiveId" clId="{EA7E5B13-E8A1-4F0D-BDA8-927310FA07EF}" dt="2022-05-26T04:34:48.139" v="786" actId="1036"/>
          <ac:spMkLst>
            <pc:docMk/>
            <pc:sldMk cId="0" sldId="256"/>
            <ac:spMk id="13" creationId="{4B99D512-C7DA-4839-B681-7E4AD2C3D490}"/>
          </ac:spMkLst>
        </pc:spChg>
      </pc:sldChg>
      <pc:sldChg chg="modSp mod">
        <pc:chgData name="Venkata Sai" userId="27860969bd2ac075" providerId="LiveId" clId="{EA7E5B13-E8A1-4F0D-BDA8-927310FA07EF}" dt="2022-05-26T05:06:26.145" v="840" actId="20577"/>
        <pc:sldMkLst>
          <pc:docMk/>
          <pc:sldMk cId="0" sldId="258"/>
        </pc:sldMkLst>
        <pc:spChg chg="mod">
          <ac:chgData name="Venkata Sai" userId="27860969bd2ac075" providerId="LiveId" clId="{EA7E5B13-E8A1-4F0D-BDA8-927310FA07EF}" dt="2022-05-26T05:06:26.145" v="840" actId="20577"/>
          <ac:spMkLst>
            <pc:docMk/>
            <pc:sldMk cId="0" sldId="258"/>
            <ac:spMk id="9" creationId="{F2FE9F08-43EF-422D-8FA2-B378C162208D}"/>
          </ac:spMkLst>
        </pc:spChg>
        <pc:spChg chg="mod">
          <ac:chgData name="Venkata Sai" userId="27860969bd2ac075" providerId="LiveId" clId="{EA7E5B13-E8A1-4F0D-BDA8-927310FA07EF}" dt="2022-05-17T06:43:08.852" v="668" actId="14100"/>
          <ac:spMkLst>
            <pc:docMk/>
            <pc:sldMk cId="0" sldId="258"/>
            <ac:spMk id="213" creationId="{00000000-0000-0000-0000-000000000000}"/>
          </ac:spMkLst>
        </pc:spChg>
      </pc:sldChg>
      <pc:sldChg chg="addSp delSp modSp mod">
        <pc:chgData name="Venkata Sai" userId="27860969bd2ac075" providerId="LiveId" clId="{EA7E5B13-E8A1-4F0D-BDA8-927310FA07EF}" dt="2022-05-17T06:29:18.670" v="646" actId="20577"/>
        <pc:sldMkLst>
          <pc:docMk/>
          <pc:sldMk cId="0" sldId="278"/>
        </pc:sldMkLst>
        <pc:spChg chg="add del mod">
          <ac:chgData name="Venkata Sai" userId="27860969bd2ac075" providerId="LiveId" clId="{EA7E5B13-E8A1-4F0D-BDA8-927310FA07EF}" dt="2022-05-17T06:11:14.246" v="404" actId="21"/>
          <ac:spMkLst>
            <pc:docMk/>
            <pc:sldMk cId="0" sldId="278"/>
            <ac:spMk id="2" creationId="{318C40B4-B19D-D87A-7632-902618B071F8}"/>
          </ac:spMkLst>
        </pc:spChg>
        <pc:spChg chg="mod">
          <ac:chgData name="Venkata Sai" userId="27860969bd2ac075" providerId="LiveId" clId="{EA7E5B13-E8A1-4F0D-BDA8-927310FA07EF}" dt="2022-05-17T06:11:53.476" v="414" actId="1076"/>
          <ac:spMkLst>
            <pc:docMk/>
            <pc:sldMk cId="0" sldId="278"/>
            <ac:spMk id="422" creationId="{00000000-0000-0000-0000-000000000000}"/>
          </ac:spMkLst>
        </pc:spChg>
        <pc:spChg chg="del mod">
          <ac:chgData name="Venkata Sai" userId="27860969bd2ac075" providerId="LiveId" clId="{EA7E5B13-E8A1-4F0D-BDA8-927310FA07EF}" dt="2022-05-17T06:11:38.454" v="411" actId="21"/>
          <ac:spMkLst>
            <pc:docMk/>
            <pc:sldMk cId="0" sldId="278"/>
            <ac:spMk id="423" creationId="{00000000-0000-0000-0000-000000000000}"/>
          </ac:spMkLst>
        </pc:spChg>
        <pc:spChg chg="mod">
          <ac:chgData name="Venkata Sai" userId="27860969bd2ac075" providerId="LiveId" clId="{EA7E5B13-E8A1-4F0D-BDA8-927310FA07EF}" dt="2022-05-17T06:11:59.061" v="415" actId="1076"/>
          <ac:spMkLst>
            <pc:docMk/>
            <pc:sldMk cId="0" sldId="278"/>
            <ac:spMk id="425" creationId="{00000000-0000-0000-0000-000000000000}"/>
          </ac:spMkLst>
        </pc:spChg>
        <pc:spChg chg="mod">
          <ac:chgData name="Venkata Sai" userId="27860969bd2ac075" providerId="LiveId" clId="{EA7E5B13-E8A1-4F0D-BDA8-927310FA07EF}" dt="2022-05-17T06:29:18.670" v="646" actId="20577"/>
          <ac:spMkLst>
            <pc:docMk/>
            <pc:sldMk cId="0" sldId="278"/>
            <ac:spMk id="426" creationId="{00000000-0000-0000-0000-000000000000}"/>
          </ac:spMkLst>
        </pc:spChg>
      </pc:sldChg>
      <pc:sldChg chg="modSp mod">
        <pc:chgData name="Venkata Sai" userId="27860969bd2ac075" providerId="LiveId" clId="{EA7E5B13-E8A1-4F0D-BDA8-927310FA07EF}" dt="2022-05-26T04:47:47.292" v="822" actId="20577"/>
        <pc:sldMkLst>
          <pc:docMk/>
          <pc:sldMk cId="1010856043" sldId="296"/>
        </pc:sldMkLst>
        <pc:spChg chg="mod">
          <ac:chgData name="Venkata Sai" userId="27860969bd2ac075" providerId="LiveId" clId="{EA7E5B13-E8A1-4F0D-BDA8-927310FA07EF}" dt="2022-05-26T04:47:47.292" v="822" actId="20577"/>
          <ac:spMkLst>
            <pc:docMk/>
            <pc:sldMk cId="1010856043" sldId="296"/>
            <ac:spMk id="209" creationId="{00000000-0000-0000-0000-000000000000}"/>
          </ac:spMkLst>
        </pc:spChg>
        <pc:spChg chg="mod">
          <ac:chgData name="Venkata Sai" userId="27860969bd2ac075" providerId="LiveId" clId="{EA7E5B13-E8A1-4F0D-BDA8-927310FA07EF}" dt="2022-05-17T06:44:27.044" v="678" actId="1036"/>
          <ac:spMkLst>
            <pc:docMk/>
            <pc:sldMk cId="1010856043" sldId="296"/>
            <ac:spMk id="213" creationId="{00000000-0000-0000-0000-000000000000}"/>
          </ac:spMkLst>
        </pc:spChg>
      </pc:sldChg>
      <pc:sldChg chg="modSp mod">
        <pc:chgData name="Venkata Sai" userId="27860969bd2ac075" providerId="LiveId" clId="{EA7E5B13-E8A1-4F0D-BDA8-927310FA07EF}" dt="2022-05-17T06:44:38.655" v="682" actId="20577"/>
        <pc:sldMkLst>
          <pc:docMk/>
          <pc:sldMk cId="3905232282" sldId="297"/>
        </pc:sldMkLst>
        <pc:spChg chg="mod">
          <ac:chgData name="Venkata Sai" userId="27860969bd2ac075" providerId="LiveId" clId="{EA7E5B13-E8A1-4F0D-BDA8-927310FA07EF}" dt="2022-05-17T06:44:38.655" v="682" actId="20577"/>
          <ac:spMkLst>
            <pc:docMk/>
            <pc:sldMk cId="3905232282" sldId="297"/>
            <ac:spMk id="213" creationId="{00000000-0000-0000-0000-000000000000}"/>
          </ac:spMkLst>
        </pc:spChg>
      </pc:sldChg>
      <pc:sldChg chg="modSp mod">
        <pc:chgData name="Venkata Sai" userId="27860969bd2ac075" providerId="LiveId" clId="{EA7E5B13-E8A1-4F0D-BDA8-927310FA07EF}" dt="2022-05-17T06:44:56.860" v="690" actId="14100"/>
        <pc:sldMkLst>
          <pc:docMk/>
          <pc:sldMk cId="529453876" sldId="299"/>
        </pc:sldMkLst>
        <pc:spChg chg="mod">
          <ac:chgData name="Venkata Sai" userId="27860969bd2ac075" providerId="LiveId" clId="{EA7E5B13-E8A1-4F0D-BDA8-927310FA07EF}" dt="2022-05-17T06:44:56.860" v="690" actId="14100"/>
          <ac:spMkLst>
            <pc:docMk/>
            <pc:sldMk cId="529453876" sldId="299"/>
            <ac:spMk id="213" creationId="{00000000-0000-0000-0000-000000000000}"/>
          </ac:spMkLst>
        </pc:spChg>
      </pc:sldChg>
      <pc:sldChg chg="delSp modSp del mod">
        <pc:chgData name="Venkata Sai" userId="27860969bd2ac075" providerId="LiveId" clId="{EA7E5B13-E8A1-4F0D-BDA8-927310FA07EF}" dt="2022-05-26T04:55:11.105" v="827" actId="2696"/>
        <pc:sldMkLst>
          <pc:docMk/>
          <pc:sldMk cId="2567130084" sldId="311"/>
        </pc:sldMkLst>
        <pc:spChg chg="del mod">
          <ac:chgData name="Venkata Sai" userId="27860969bd2ac075" providerId="LiveId" clId="{EA7E5B13-E8A1-4F0D-BDA8-927310FA07EF}" dt="2022-05-26T04:50:37.236" v="826"/>
          <ac:spMkLst>
            <pc:docMk/>
            <pc:sldMk cId="2567130084" sldId="311"/>
            <ac:spMk id="3" creationId="{7F6FD340-AD7D-4CC3-A69B-49B1B51E541C}"/>
          </ac:spMkLst>
        </pc:spChg>
        <pc:spChg chg="mod">
          <ac:chgData name="Venkata Sai" userId="27860969bd2ac075" providerId="LiveId" clId="{EA7E5B13-E8A1-4F0D-BDA8-927310FA07EF}" dt="2022-05-26T04:50:25.339" v="823" actId="20577"/>
          <ac:spMkLst>
            <pc:docMk/>
            <pc:sldMk cId="2567130084" sldId="311"/>
            <ac:spMk id="209" creationId="{00000000-0000-0000-0000-000000000000}"/>
          </ac:spMkLst>
        </pc:spChg>
        <pc:spChg chg="mod">
          <ac:chgData name="Venkata Sai" userId="27860969bd2ac075" providerId="LiveId" clId="{EA7E5B13-E8A1-4F0D-BDA8-927310FA07EF}" dt="2022-05-17T06:48:40.628" v="759" actId="14100"/>
          <ac:spMkLst>
            <pc:docMk/>
            <pc:sldMk cId="2567130084" sldId="311"/>
            <ac:spMk id="213" creationId="{00000000-0000-0000-0000-000000000000}"/>
          </ac:spMkLst>
        </pc:spChg>
      </pc:sldChg>
      <pc:sldChg chg="modSp mod">
        <pc:chgData name="Venkata Sai" userId="27860969bd2ac075" providerId="LiveId" clId="{EA7E5B13-E8A1-4F0D-BDA8-927310FA07EF}" dt="2022-05-17T06:48:47.909" v="763" actId="14100"/>
        <pc:sldMkLst>
          <pc:docMk/>
          <pc:sldMk cId="4029952499" sldId="315"/>
        </pc:sldMkLst>
        <pc:spChg chg="mod">
          <ac:chgData name="Venkata Sai" userId="27860969bd2ac075" providerId="LiveId" clId="{EA7E5B13-E8A1-4F0D-BDA8-927310FA07EF}" dt="2022-05-17T06:48:47.909" v="763" actId="14100"/>
          <ac:spMkLst>
            <pc:docMk/>
            <pc:sldMk cId="4029952499" sldId="315"/>
            <ac:spMk id="213" creationId="{00000000-0000-0000-0000-000000000000}"/>
          </ac:spMkLst>
        </pc:spChg>
      </pc:sldChg>
      <pc:sldChg chg="modSp mod">
        <pc:chgData name="Venkata Sai" userId="27860969bd2ac075" providerId="LiveId" clId="{EA7E5B13-E8A1-4F0D-BDA8-927310FA07EF}" dt="2022-05-17T06:29:32.287" v="651" actId="1076"/>
        <pc:sldMkLst>
          <pc:docMk/>
          <pc:sldMk cId="2377659515" sldId="317"/>
        </pc:sldMkLst>
        <pc:spChg chg="mod">
          <ac:chgData name="Venkata Sai" userId="27860969bd2ac075" providerId="LiveId" clId="{EA7E5B13-E8A1-4F0D-BDA8-927310FA07EF}" dt="2022-05-17T06:08:54.835" v="294" actId="1076"/>
          <ac:spMkLst>
            <pc:docMk/>
            <pc:sldMk cId="2377659515" sldId="317"/>
            <ac:spMk id="209" creationId="{00000000-0000-0000-0000-000000000000}"/>
          </ac:spMkLst>
        </pc:spChg>
        <pc:spChg chg="mod">
          <ac:chgData name="Venkata Sai" userId="27860969bd2ac075" providerId="LiveId" clId="{EA7E5B13-E8A1-4F0D-BDA8-927310FA07EF}" dt="2022-05-17T06:29:32.287" v="651" actId="1076"/>
          <ac:spMkLst>
            <pc:docMk/>
            <pc:sldMk cId="2377659515" sldId="317"/>
            <ac:spMk id="213" creationId="{00000000-0000-0000-0000-000000000000}"/>
          </ac:spMkLst>
        </pc:spChg>
      </pc:sldChg>
      <pc:sldChg chg="modSp mod">
        <pc:chgData name="Venkata Sai" userId="27860969bd2ac075" providerId="LiveId" clId="{EA7E5B13-E8A1-4F0D-BDA8-927310FA07EF}" dt="2022-05-17T06:44:48.360" v="686" actId="14100"/>
        <pc:sldMkLst>
          <pc:docMk/>
          <pc:sldMk cId="3794609298" sldId="318"/>
        </pc:sldMkLst>
        <pc:spChg chg="mod">
          <ac:chgData name="Venkata Sai" userId="27860969bd2ac075" providerId="LiveId" clId="{EA7E5B13-E8A1-4F0D-BDA8-927310FA07EF}" dt="2022-05-17T06:44:48.360" v="686" actId="14100"/>
          <ac:spMkLst>
            <pc:docMk/>
            <pc:sldMk cId="3794609298" sldId="318"/>
            <ac:spMk id="213" creationId="{00000000-0000-0000-0000-000000000000}"/>
          </ac:spMkLst>
        </pc:spChg>
      </pc:sldChg>
      <pc:sldChg chg="modSp mod">
        <pc:chgData name="Venkata Sai" userId="27860969bd2ac075" providerId="LiveId" clId="{EA7E5B13-E8A1-4F0D-BDA8-927310FA07EF}" dt="2022-05-17T06:45:20.223" v="702" actId="14100"/>
        <pc:sldMkLst>
          <pc:docMk/>
          <pc:sldMk cId="3871147357" sldId="319"/>
        </pc:sldMkLst>
        <pc:spChg chg="mod">
          <ac:chgData name="Venkata Sai" userId="27860969bd2ac075" providerId="LiveId" clId="{EA7E5B13-E8A1-4F0D-BDA8-927310FA07EF}" dt="2022-05-17T06:14:20.403" v="456" actId="2711"/>
          <ac:spMkLst>
            <pc:docMk/>
            <pc:sldMk cId="3871147357" sldId="319"/>
            <ac:spMk id="5" creationId="{9CD492F1-3AC5-4845-8A2B-D903D6504C04}"/>
          </ac:spMkLst>
        </pc:spChg>
        <pc:spChg chg="mod">
          <ac:chgData name="Venkata Sai" userId="27860969bd2ac075" providerId="LiveId" clId="{EA7E5B13-E8A1-4F0D-BDA8-927310FA07EF}" dt="2022-05-17T06:45:20.223" v="702" actId="14100"/>
          <ac:spMkLst>
            <pc:docMk/>
            <pc:sldMk cId="3871147357" sldId="319"/>
            <ac:spMk id="213" creationId="{00000000-0000-0000-0000-000000000000}"/>
          </ac:spMkLst>
        </pc:spChg>
      </pc:sldChg>
      <pc:sldChg chg="modSp mod">
        <pc:chgData name="Venkata Sai" userId="27860969bd2ac075" providerId="LiveId" clId="{EA7E5B13-E8A1-4F0D-BDA8-927310FA07EF}" dt="2022-05-26T06:04:21.820" v="935" actId="1076"/>
        <pc:sldMkLst>
          <pc:docMk/>
          <pc:sldMk cId="1085732208" sldId="320"/>
        </pc:sldMkLst>
        <pc:spChg chg="mod">
          <ac:chgData name="Venkata Sai" userId="27860969bd2ac075" providerId="LiveId" clId="{EA7E5B13-E8A1-4F0D-BDA8-927310FA07EF}" dt="2022-05-17T06:48:56.800" v="767" actId="14100"/>
          <ac:spMkLst>
            <pc:docMk/>
            <pc:sldMk cId="1085732208" sldId="320"/>
            <ac:spMk id="2" creationId="{3BC4DADB-1B29-4B26-A1F8-F91A9EB763D0}"/>
          </ac:spMkLst>
        </pc:spChg>
        <pc:spChg chg="mod">
          <ac:chgData name="Venkata Sai" userId="27860969bd2ac075" providerId="LiveId" clId="{EA7E5B13-E8A1-4F0D-BDA8-927310FA07EF}" dt="2022-05-26T06:04:21.820" v="935" actId="1076"/>
          <ac:spMkLst>
            <pc:docMk/>
            <pc:sldMk cId="1085732208" sldId="320"/>
            <ac:spMk id="3" creationId="{EFA3C9A4-4053-4BEA-80E1-DE6724DDC9D2}"/>
          </ac:spMkLst>
        </pc:spChg>
      </pc:sldChg>
      <pc:sldChg chg="modSp mod">
        <pc:chgData name="Venkata Sai" userId="27860969bd2ac075" providerId="LiveId" clId="{EA7E5B13-E8A1-4F0D-BDA8-927310FA07EF}" dt="2022-05-26T04:35:43.223" v="790" actId="20577"/>
        <pc:sldMkLst>
          <pc:docMk/>
          <pc:sldMk cId="3051739182" sldId="321"/>
        </pc:sldMkLst>
        <pc:spChg chg="mod">
          <ac:chgData name="Venkata Sai" userId="27860969bd2ac075" providerId="LiveId" clId="{EA7E5B13-E8A1-4F0D-BDA8-927310FA07EF}" dt="2022-05-17T06:49:07.519" v="771" actId="14100"/>
          <ac:spMkLst>
            <pc:docMk/>
            <pc:sldMk cId="3051739182" sldId="321"/>
            <ac:spMk id="2" creationId="{375F9841-55E5-44F3-867D-F45EED070F75}"/>
          </ac:spMkLst>
        </pc:spChg>
        <pc:spChg chg="mod">
          <ac:chgData name="Venkata Sai" userId="27860969bd2ac075" providerId="LiveId" clId="{EA7E5B13-E8A1-4F0D-BDA8-927310FA07EF}" dt="2022-05-26T04:35:43.223" v="790" actId="20577"/>
          <ac:spMkLst>
            <pc:docMk/>
            <pc:sldMk cId="3051739182" sldId="321"/>
            <ac:spMk id="3" creationId="{1DE364CE-CCDA-4299-A7E1-340F48576C04}"/>
          </ac:spMkLst>
        </pc:spChg>
      </pc:sldChg>
      <pc:sldChg chg="modSp mod">
        <pc:chgData name="Venkata Sai" userId="27860969bd2ac075" providerId="LiveId" clId="{EA7E5B13-E8A1-4F0D-BDA8-927310FA07EF}" dt="2022-05-26T06:03:49.357" v="931" actId="1076"/>
        <pc:sldMkLst>
          <pc:docMk/>
          <pc:sldMk cId="2747240727" sldId="322"/>
        </pc:sldMkLst>
        <pc:spChg chg="mod">
          <ac:chgData name="Venkata Sai" userId="27860969bd2ac075" providerId="LiveId" clId="{EA7E5B13-E8A1-4F0D-BDA8-927310FA07EF}" dt="2022-05-17T06:45:37.264" v="710" actId="14100"/>
          <ac:spMkLst>
            <pc:docMk/>
            <pc:sldMk cId="2747240727" sldId="322"/>
            <ac:spMk id="2" creationId="{82C98C1C-A492-4EC6-8933-8B3114A6B023}"/>
          </ac:spMkLst>
        </pc:spChg>
        <pc:spChg chg="mod">
          <ac:chgData name="Venkata Sai" userId="27860969bd2ac075" providerId="LiveId" clId="{EA7E5B13-E8A1-4F0D-BDA8-927310FA07EF}" dt="2022-05-26T06:03:49.155" v="930" actId="1076"/>
          <ac:spMkLst>
            <pc:docMk/>
            <pc:sldMk cId="2747240727" sldId="322"/>
            <ac:spMk id="25" creationId="{E25DE892-775E-40C2-B08A-F39C3EB300FD}"/>
          </ac:spMkLst>
        </pc:spChg>
        <pc:spChg chg="mod">
          <ac:chgData name="Venkata Sai" userId="27860969bd2ac075" providerId="LiveId" clId="{EA7E5B13-E8A1-4F0D-BDA8-927310FA07EF}" dt="2022-05-26T06:03:49.155" v="930" actId="1076"/>
          <ac:spMkLst>
            <pc:docMk/>
            <pc:sldMk cId="2747240727" sldId="322"/>
            <ac:spMk id="26" creationId="{03FE5317-427D-4FAE-8ACB-150FAFD1C26E}"/>
          </ac:spMkLst>
        </pc:spChg>
        <pc:spChg chg="mod">
          <ac:chgData name="Venkata Sai" userId="27860969bd2ac075" providerId="LiveId" clId="{EA7E5B13-E8A1-4F0D-BDA8-927310FA07EF}" dt="2022-05-26T06:03:49.155" v="930" actId="1076"/>
          <ac:spMkLst>
            <pc:docMk/>
            <pc:sldMk cId="2747240727" sldId="322"/>
            <ac:spMk id="27" creationId="{B0D5A33E-78F1-4022-9282-3C55E1E54F7B}"/>
          </ac:spMkLst>
        </pc:spChg>
        <pc:spChg chg="mod">
          <ac:chgData name="Venkata Sai" userId="27860969bd2ac075" providerId="LiveId" clId="{EA7E5B13-E8A1-4F0D-BDA8-927310FA07EF}" dt="2022-05-26T06:03:49.155" v="930" actId="1076"/>
          <ac:spMkLst>
            <pc:docMk/>
            <pc:sldMk cId="2747240727" sldId="322"/>
            <ac:spMk id="28" creationId="{D6FCA04A-B2CD-45A3-A824-227C1CFE429A}"/>
          </ac:spMkLst>
        </pc:spChg>
        <pc:spChg chg="mod">
          <ac:chgData name="Venkata Sai" userId="27860969bd2ac075" providerId="LiveId" clId="{EA7E5B13-E8A1-4F0D-BDA8-927310FA07EF}" dt="2022-05-26T06:03:49.155" v="930" actId="1076"/>
          <ac:spMkLst>
            <pc:docMk/>
            <pc:sldMk cId="2747240727" sldId="322"/>
            <ac:spMk id="29" creationId="{BAFC4571-D8E7-4F46-985A-94DC9E2E1145}"/>
          </ac:spMkLst>
        </pc:spChg>
        <pc:spChg chg="mod">
          <ac:chgData name="Venkata Sai" userId="27860969bd2ac075" providerId="LiveId" clId="{EA7E5B13-E8A1-4F0D-BDA8-927310FA07EF}" dt="2022-05-26T06:03:49.155" v="930" actId="1076"/>
          <ac:spMkLst>
            <pc:docMk/>
            <pc:sldMk cId="2747240727" sldId="322"/>
            <ac:spMk id="30" creationId="{134FD2B8-FE0C-4358-B979-FBCF6F284536}"/>
          </ac:spMkLst>
        </pc:spChg>
        <pc:spChg chg="mod">
          <ac:chgData name="Venkata Sai" userId="27860969bd2ac075" providerId="LiveId" clId="{EA7E5B13-E8A1-4F0D-BDA8-927310FA07EF}" dt="2022-05-26T06:03:49.155" v="930" actId="1076"/>
          <ac:spMkLst>
            <pc:docMk/>
            <pc:sldMk cId="2747240727" sldId="322"/>
            <ac:spMk id="31" creationId="{57F39E80-9C9E-4923-8DB6-CE7A97271B69}"/>
          </ac:spMkLst>
        </pc:spChg>
        <pc:spChg chg="mod">
          <ac:chgData name="Venkata Sai" userId="27860969bd2ac075" providerId="LiveId" clId="{EA7E5B13-E8A1-4F0D-BDA8-927310FA07EF}" dt="2022-05-26T06:03:48.781" v="928" actId="1076"/>
          <ac:spMkLst>
            <pc:docMk/>
            <pc:sldMk cId="2747240727" sldId="322"/>
            <ac:spMk id="32" creationId="{6C79D234-AED3-4F6F-B9D1-A8571CC329DF}"/>
          </ac:spMkLst>
        </pc:spChg>
        <pc:spChg chg="mod">
          <ac:chgData name="Venkata Sai" userId="27860969bd2ac075" providerId="LiveId" clId="{EA7E5B13-E8A1-4F0D-BDA8-927310FA07EF}" dt="2022-05-26T06:03:48.543" v="927" actId="1076"/>
          <ac:spMkLst>
            <pc:docMk/>
            <pc:sldMk cId="2747240727" sldId="322"/>
            <ac:spMk id="33" creationId="{0547D27D-AD74-4ECD-BE25-8CE80131D83C}"/>
          </ac:spMkLst>
        </pc:spChg>
        <pc:spChg chg="mod">
          <ac:chgData name="Venkata Sai" userId="27860969bd2ac075" providerId="LiveId" clId="{EA7E5B13-E8A1-4F0D-BDA8-927310FA07EF}" dt="2022-05-26T06:03:48.130" v="926" actId="1076"/>
          <ac:spMkLst>
            <pc:docMk/>
            <pc:sldMk cId="2747240727" sldId="322"/>
            <ac:spMk id="35" creationId="{849517EB-E77D-40C7-A353-A44F35228A14}"/>
          </ac:spMkLst>
        </pc:spChg>
        <pc:spChg chg="mod">
          <ac:chgData name="Venkata Sai" userId="27860969bd2ac075" providerId="LiveId" clId="{EA7E5B13-E8A1-4F0D-BDA8-927310FA07EF}" dt="2022-05-26T06:03:47.488" v="925" actId="1076"/>
          <ac:spMkLst>
            <pc:docMk/>
            <pc:sldMk cId="2747240727" sldId="322"/>
            <ac:spMk id="37" creationId="{C879A512-D34A-41F7-BFD5-64421E08A3E0}"/>
          </ac:spMkLst>
        </pc:spChg>
        <pc:spChg chg="mod">
          <ac:chgData name="Venkata Sai" userId="27860969bd2ac075" providerId="LiveId" clId="{EA7E5B13-E8A1-4F0D-BDA8-927310FA07EF}" dt="2022-05-26T06:03:49.357" v="931" actId="1076"/>
          <ac:spMkLst>
            <pc:docMk/>
            <pc:sldMk cId="2747240727" sldId="322"/>
            <ac:spMk id="38" creationId="{91D56DAE-BD6E-4DC1-914B-6FCD8FB719FC}"/>
          </ac:spMkLst>
        </pc:spChg>
        <pc:spChg chg="mod">
          <ac:chgData name="Venkata Sai" userId="27860969bd2ac075" providerId="LiveId" clId="{EA7E5B13-E8A1-4F0D-BDA8-927310FA07EF}" dt="2022-05-26T06:03:48.956" v="929" actId="1076"/>
          <ac:spMkLst>
            <pc:docMk/>
            <pc:sldMk cId="2747240727" sldId="322"/>
            <ac:spMk id="41" creationId="{EFA0F6E5-AD29-4E9F-BBFF-4BBC67DA383A}"/>
          </ac:spMkLst>
        </pc:spChg>
        <pc:grpChg chg="mod">
          <ac:chgData name="Venkata Sai" userId="27860969bd2ac075" providerId="LiveId" clId="{EA7E5B13-E8A1-4F0D-BDA8-927310FA07EF}" dt="2022-05-26T06:03:49.155" v="930" actId="1076"/>
          <ac:grpSpMkLst>
            <pc:docMk/>
            <pc:sldMk cId="2747240727" sldId="322"/>
            <ac:grpSpMk id="24" creationId="{DCCF85F9-3677-4A03-AC97-2224754DB207}"/>
          </ac:grpSpMkLst>
        </pc:grpChg>
        <pc:grpChg chg="mod">
          <ac:chgData name="Venkata Sai" userId="27860969bd2ac075" providerId="LiveId" clId="{EA7E5B13-E8A1-4F0D-BDA8-927310FA07EF}" dt="2022-05-26T06:03:48.130" v="926" actId="1076"/>
          <ac:grpSpMkLst>
            <pc:docMk/>
            <pc:sldMk cId="2747240727" sldId="322"/>
            <ac:grpSpMk id="34" creationId="{FDEAB477-2B3F-4BEB-80FC-7D918F2A25A3}"/>
          </ac:grpSpMkLst>
        </pc:grpChg>
        <pc:grpChg chg="mod">
          <ac:chgData name="Venkata Sai" userId="27860969bd2ac075" providerId="LiveId" clId="{EA7E5B13-E8A1-4F0D-BDA8-927310FA07EF}" dt="2022-05-26T06:03:47.488" v="925" actId="1076"/>
          <ac:grpSpMkLst>
            <pc:docMk/>
            <pc:sldMk cId="2747240727" sldId="322"/>
            <ac:grpSpMk id="36" creationId="{66ECAAA1-3B2A-4D0E-9B35-B59D67198296}"/>
          </ac:grpSpMkLst>
        </pc:grpChg>
      </pc:sldChg>
      <pc:sldChg chg="modSp mod">
        <pc:chgData name="Venkata Sai" userId="27860969bd2ac075" providerId="LiveId" clId="{EA7E5B13-E8A1-4F0D-BDA8-927310FA07EF}" dt="2022-05-17T06:46:43.726" v="728" actId="14100"/>
        <pc:sldMkLst>
          <pc:docMk/>
          <pc:sldMk cId="1419065605" sldId="323"/>
        </pc:sldMkLst>
        <pc:spChg chg="mod">
          <ac:chgData name="Venkata Sai" userId="27860969bd2ac075" providerId="LiveId" clId="{EA7E5B13-E8A1-4F0D-BDA8-927310FA07EF}" dt="2022-05-17T06:46:43.726" v="728" actId="14100"/>
          <ac:spMkLst>
            <pc:docMk/>
            <pc:sldMk cId="1419065605" sldId="323"/>
            <ac:spMk id="2" creationId="{4C982F1C-0D05-4E1E-9087-FFCBCFE70FC8}"/>
          </ac:spMkLst>
        </pc:spChg>
      </pc:sldChg>
      <pc:sldChg chg="modSp mod">
        <pc:chgData name="Venkata Sai" userId="27860969bd2ac075" providerId="LiveId" clId="{EA7E5B13-E8A1-4F0D-BDA8-927310FA07EF}" dt="2022-05-17T06:45:27.641" v="706" actId="14100"/>
        <pc:sldMkLst>
          <pc:docMk/>
          <pc:sldMk cId="888559376" sldId="324"/>
        </pc:sldMkLst>
        <pc:spChg chg="mod">
          <ac:chgData name="Venkata Sai" userId="27860969bd2ac075" providerId="LiveId" clId="{EA7E5B13-E8A1-4F0D-BDA8-927310FA07EF}" dt="2022-05-17T06:45:27.641" v="706" actId="14100"/>
          <ac:spMkLst>
            <pc:docMk/>
            <pc:sldMk cId="888559376" sldId="324"/>
            <ac:spMk id="2" creationId="{AB77F109-11CE-4633-BB8B-A43C28EBD818}"/>
          </ac:spMkLst>
        </pc:spChg>
        <pc:spChg chg="mod">
          <ac:chgData name="Venkata Sai" userId="27860969bd2ac075" providerId="LiveId" clId="{EA7E5B13-E8A1-4F0D-BDA8-927310FA07EF}" dt="2022-05-17T06:18:56.764" v="465" actId="1035"/>
          <ac:spMkLst>
            <pc:docMk/>
            <pc:sldMk cId="888559376" sldId="324"/>
            <ac:spMk id="3" creationId="{048EE3E7-9333-4170-A63E-E6D5BE7BF0DB}"/>
          </ac:spMkLst>
        </pc:spChg>
      </pc:sldChg>
      <pc:sldChg chg="modSp mod">
        <pc:chgData name="Venkata Sai" userId="27860969bd2ac075" providerId="LiveId" clId="{EA7E5B13-E8A1-4F0D-BDA8-927310FA07EF}" dt="2022-05-26T06:03:47.095" v="924" actId="1076"/>
        <pc:sldMkLst>
          <pc:docMk/>
          <pc:sldMk cId="1962841401" sldId="325"/>
        </pc:sldMkLst>
        <pc:spChg chg="mod">
          <ac:chgData name="Venkata Sai" userId="27860969bd2ac075" providerId="LiveId" clId="{EA7E5B13-E8A1-4F0D-BDA8-927310FA07EF}" dt="2022-05-17T06:45:46.307" v="714" actId="14100"/>
          <ac:spMkLst>
            <pc:docMk/>
            <pc:sldMk cId="1962841401" sldId="325"/>
            <ac:spMk id="2" creationId="{B400BEC2-8A54-4D60-88DF-06AA0F0F6B0B}"/>
          </ac:spMkLst>
        </pc:spChg>
        <pc:spChg chg="mod">
          <ac:chgData name="Venkata Sai" userId="27860969bd2ac075" providerId="LiveId" clId="{EA7E5B13-E8A1-4F0D-BDA8-927310FA07EF}" dt="2022-05-08T15:14:05.667" v="11" actId="1076"/>
          <ac:spMkLst>
            <pc:docMk/>
            <pc:sldMk cId="1962841401" sldId="325"/>
            <ac:spMk id="104" creationId="{8B14D7CA-38D2-49C3-A65E-EE4AA8BAD726}"/>
          </ac:spMkLst>
        </pc:spChg>
        <pc:spChg chg="mod">
          <ac:chgData name="Venkata Sai" userId="27860969bd2ac075" providerId="LiveId" clId="{EA7E5B13-E8A1-4F0D-BDA8-927310FA07EF}" dt="2022-05-08T15:14:05.667" v="11" actId="1076"/>
          <ac:spMkLst>
            <pc:docMk/>
            <pc:sldMk cId="1962841401" sldId="325"/>
            <ac:spMk id="105" creationId="{B0B9C4B9-67F8-4820-B5FD-C3A523DDC050}"/>
          </ac:spMkLst>
        </pc:spChg>
        <pc:spChg chg="mod">
          <ac:chgData name="Venkata Sai" userId="27860969bd2ac075" providerId="LiveId" clId="{EA7E5B13-E8A1-4F0D-BDA8-927310FA07EF}" dt="2022-05-08T15:14:05.667" v="11" actId="1076"/>
          <ac:spMkLst>
            <pc:docMk/>
            <pc:sldMk cId="1962841401" sldId="325"/>
            <ac:spMk id="106" creationId="{FCF447E1-1FF8-4CE4-BDBB-832B9EF50FB6}"/>
          </ac:spMkLst>
        </pc:spChg>
        <pc:spChg chg="mod">
          <ac:chgData name="Venkata Sai" userId="27860969bd2ac075" providerId="LiveId" clId="{EA7E5B13-E8A1-4F0D-BDA8-927310FA07EF}" dt="2022-05-08T15:14:05.667" v="11" actId="1076"/>
          <ac:spMkLst>
            <pc:docMk/>
            <pc:sldMk cId="1962841401" sldId="325"/>
            <ac:spMk id="107" creationId="{6DDAED1C-E5B9-4A2F-ABE1-B9EF3BB31201}"/>
          </ac:spMkLst>
        </pc:spChg>
        <pc:spChg chg="mod">
          <ac:chgData name="Venkata Sai" userId="27860969bd2ac075" providerId="LiveId" clId="{EA7E5B13-E8A1-4F0D-BDA8-927310FA07EF}" dt="2022-05-08T15:14:05.667" v="11" actId="1076"/>
          <ac:spMkLst>
            <pc:docMk/>
            <pc:sldMk cId="1962841401" sldId="325"/>
            <ac:spMk id="108" creationId="{336A96C0-9C73-47DE-9714-C6E4D269DC81}"/>
          </ac:spMkLst>
        </pc:spChg>
        <pc:spChg chg="mod">
          <ac:chgData name="Venkata Sai" userId="27860969bd2ac075" providerId="LiveId" clId="{EA7E5B13-E8A1-4F0D-BDA8-927310FA07EF}" dt="2022-05-08T15:14:05.667" v="11" actId="1076"/>
          <ac:spMkLst>
            <pc:docMk/>
            <pc:sldMk cId="1962841401" sldId="325"/>
            <ac:spMk id="109" creationId="{64FB3026-B6BB-409B-9138-C4AF15A47627}"/>
          </ac:spMkLst>
        </pc:spChg>
        <pc:spChg chg="mod">
          <ac:chgData name="Venkata Sai" userId="27860969bd2ac075" providerId="LiveId" clId="{EA7E5B13-E8A1-4F0D-BDA8-927310FA07EF}" dt="2022-05-08T15:14:05.667" v="11" actId="1076"/>
          <ac:spMkLst>
            <pc:docMk/>
            <pc:sldMk cId="1962841401" sldId="325"/>
            <ac:spMk id="110" creationId="{33C0BB18-55BA-4745-99D6-88B3E3A632D8}"/>
          </ac:spMkLst>
        </pc:spChg>
        <pc:spChg chg="mod">
          <ac:chgData name="Venkata Sai" userId="27860969bd2ac075" providerId="LiveId" clId="{EA7E5B13-E8A1-4F0D-BDA8-927310FA07EF}" dt="2022-05-08T15:14:34.024" v="17" actId="1076"/>
          <ac:spMkLst>
            <pc:docMk/>
            <pc:sldMk cId="1962841401" sldId="325"/>
            <ac:spMk id="113" creationId="{EBC5F8E7-279B-45EA-B983-A1E5294E24C3}"/>
          </ac:spMkLst>
        </pc:spChg>
        <pc:spChg chg="mod">
          <ac:chgData name="Venkata Sai" userId="27860969bd2ac075" providerId="LiveId" clId="{EA7E5B13-E8A1-4F0D-BDA8-927310FA07EF}" dt="2022-05-08T15:14:34.024" v="17" actId="1076"/>
          <ac:spMkLst>
            <pc:docMk/>
            <pc:sldMk cId="1962841401" sldId="325"/>
            <ac:spMk id="114" creationId="{3B385616-AA60-432C-8CBF-9B8781AEFB05}"/>
          </ac:spMkLst>
        </pc:spChg>
        <pc:spChg chg="mod">
          <ac:chgData name="Venkata Sai" userId="27860969bd2ac075" providerId="LiveId" clId="{EA7E5B13-E8A1-4F0D-BDA8-927310FA07EF}" dt="2022-05-08T15:14:20.772" v="15" actId="1076"/>
          <ac:spMkLst>
            <pc:docMk/>
            <pc:sldMk cId="1962841401" sldId="325"/>
            <ac:spMk id="115" creationId="{6183FC11-1FCD-4A2B-8A7C-ED8831D96800}"/>
          </ac:spMkLst>
        </pc:spChg>
        <pc:spChg chg="mod">
          <ac:chgData name="Venkata Sai" userId="27860969bd2ac075" providerId="LiveId" clId="{EA7E5B13-E8A1-4F0D-BDA8-927310FA07EF}" dt="2022-05-26T06:03:46.788" v="923" actId="1076"/>
          <ac:spMkLst>
            <pc:docMk/>
            <pc:sldMk cId="1962841401" sldId="325"/>
            <ac:spMk id="117" creationId="{D8582D6B-5C82-497B-8DCD-CCE4C323B9F0}"/>
          </ac:spMkLst>
        </pc:spChg>
        <pc:spChg chg="mod">
          <ac:chgData name="Venkata Sai" userId="27860969bd2ac075" providerId="LiveId" clId="{EA7E5B13-E8A1-4F0D-BDA8-927310FA07EF}" dt="2022-05-26T06:03:46.788" v="923" actId="1076"/>
          <ac:spMkLst>
            <pc:docMk/>
            <pc:sldMk cId="1962841401" sldId="325"/>
            <ac:spMk id="118" creationId="{8FA80C64-26FF-4900-ACAD-ED761C24520C}"/>
          </ac:spMkLst>
        </pc:spChg>
        <pc:spChg chg="mod">
          <ac:chgData name="Venkata Sai" userId="27860969bd2ac075" providerId="LiveId" clId="{EA7E5B13-E8A1-4F0D-BDA8-927310FA07EF}" dt="2022-05-26T06:03:46.788" v="923" actId="1076"/>
          <ac:spMkLst>
            <pc:docMk/>
            <pc:sldMk cId="1962841401" sldId="325"/>
            <ac:spMk id="119" creationId="{1A1A5DB3-7003-42FC-8447-E7313F36B768}"/>
          </ac:spMkLst>
        </pc:spChg>
        <pc:spChg chg="mod">
          <ac:chgData name="Venkata Sai" userId="27860969bd2ac075" providerId="LiveId" clId="{EA7E5B13-E8A1-4F0D-BDA8-927310FA07EF}" dt="2022-05-26T06:03:47.095" v="924" actId="1076"/>
          <ac:spMkLst>
            <pc:docMk/>
            <pc:sldMk cId="1962841401" sldId="325"/>
            <ac:spMk id="121" creationId="{80D51476-16B1-4737-A02C-D973BB0BF0B0}"/>
          </ac:spMkLst>
        </pc:spChg>
        <pc:spChg chg="mod">
          <ac:chgData name="Venkata Sai" userId="27860969bd2ac075" providerId="LiveId" clId="{EA7E5B13-E8A1-4F0D-BDA8-927310FA07EF}" dt="2022-05-08T15:15:58.564" v="32" actId="1076"/>
          <ac:spMkLst>
            <pc:docMk/>
            <pc:sldMk cId="1962841401" sldId="325"/>
            <ac:spMk id="134" creationId="{04D89506-AB20-4D71-B2E8-C51CFD7ACE72}"/>
          </ac:spMkLst>
        </pc:spChg>
        <pc:spChg chg="mod">
          <ac:chgData name="Venkata Sai" userId="27860969bd2ac075" providerId="LiveId" clId="{EA7E5B13-E8A1-4F0D-BDA8-927310FA07EF}" dt="2022-05-08T15:15:58.564" v="32" actId="1076"/>
          <ac:spMkLst>
            <pc:docMk/>
            <pc:sldMk cId="1962841401" sldId="325"/>
            <ac:spMk id="135" creationId="{6BE35993-E6D6-49D7-8D83-8FAD5EC3691E}"/>
          </ac:spMkLst>
        </pc:spChg>
        <pc:spChg chg="mod">
          <ac:chgData name="Venkata Sai" userId="27860969bd2ac075" providerId="LiveId" clId="{EA7E5B13-E8A1-4F0D-BDA8-927310FA07EF}" dt="2022-05-08T15:15:58.564" v="32" actId="1076"/>
          <ac:spMkLst>
            <pc:docMk/>
            <pc:sldMk cId="1962841401" sldId="325"/>
            <ac:spMk id="136" creationId="{3015105C-2995-48E4-A429-86799237FEA8}"/>
          </ac:spMkLst>
        </pc:spChg>
        <pc:spChg chg="mod">
          <ac:chgData name="Venkata Sai" userId="27860969bd2ac075" providerId="LiveId" clId="{EA7E5B13-E8A1-4F0D-BDA8-927310FA07EF}" dt="2022-05-08T15:15:45.647" v="29" actId="1076"/>
          <ac:spMkLst>
            <pc:docMk/>
            <pc:sldMk cId="1962841401" sldId="325"/>
            <ac:spMk id="137" creationId="{A3CD40D5-704B-4A81-B878-0663167BFDDC}"/>
          </ac:spMkLst>
        </pc:spChg>
        <pc:spChg chg="mod">
          <ac:chgData name="Venkata Sai" userId="27860969bd2ac075" providerId="LiveId" clId="{EA7E5B13-E8A1-4F0D-BDA8-927310FA07EF}" dt="2022-05-08T15:15:54.826" v="31" actId="1076"/>
          <ac:spMkLst>
            <pc:docMk/>
            <pc:sldMk cId="1962841401" sldId="325"/>
            <ac:spMk id="143" creationId="{F5E5C9C3-31FF-4983-B53E-3D12723B907C}"/>
          </ac:spMkLst>
        </pc:spChg>
        <pc:spChg chg="mod">
          <ac:chgData name="Venkata Sai" userId="27860969bd2ac075" providerId="LiveId" clId="{EA7E5B13-E8A1-4F0D-BDA8-927310FA07EF}" dt="2022-05-08T15:41:04.499" v="36" actId="1076"/>
          <ac:spMkLst>
            <pc:docMk/>
            <pc:sldMk cId="1962841401" sldId="325"/>
            <ac:spMk id="144" creationId="{A4714FA2-E09E-4CA4-B719-638242B2F702}"/>
          </ac:spMkLst>
        </pc:spChg>
        <pc:spChg chg="mod">
          <ac:chgData name="Venkata Sai" userId="27860969bd2ac075" providerId="LiveId" clId="{EA7E5B13-E8A1-4F0D-BDA8-927310FA07EF}" dt="2022-05-08T15:16:01.926" v="33" actId="14100"/>
          <ac:spMkLst>
            <pc:docMk/>
            <pc:sldMk cId="1962841401" sldId="325"/>
            <ac:spMk id="146" creationId="{4C54CB8F-5F70-48D0-ACA6-A8922DC41A5A}"/>
          </ac:spMkLst>
        </pc:spChg>
        <pc:spChg chg="mod">
          <ac:chgData name="Venkata Sai" userId="27860969bd2ac075" providerId="LiveId" clId="{EA7E5B13-E8A1-4F0D-BDA8-927310FA07EF}" dt="2022-05-08T15:40:56.368" v="35" actId="123"/>
          <ac:spMkLst>
            <pc:docMk/>
            <pc:sldMk cId="1962841401" sldId="325"/>
            <ac:spMk id="147" creationId="{87C1FAD6-4D64-40F8-98AF-4CD7706EB4CF}"/>
          </ac:spMkLst>
        </pc:spChg>
        <pc:grpChg chg="mod">
          <ac:chgData name="Venkata Sai" userId="27860969bd2ac075" providerId="LiveId" clId="{EA7E5B13-E8A1-4F0D-BDA8-927310FA07EF}" dt="2022-05-08T15:14:05.667" v="11" actId="1076"/>
          <ac:grpSpMkLst>
            <pc:docMk/>
            <pc:sldMk cId="1962841401" sldId="325"/>
            <ac:grpSpMk id="103" creationId="{EA4F91AA-E593-4C2B-97A6-E71867A3BAD9}"/>
          </ac:grpSpMkLst>
        </pc:grpChg>
        <pc:grpChg chg="mod">
          <ac:chgData name="Venkata Sai" userId="27860969bd2ac075" providerId="LiveId" clId="{EA7E5B13-E8A1-4F0D-BDA8-927310FA07EF}" dt="2022-05-08T15:14:34.024" v="17" actId="1076"/>
          <ac:grpSpMkLst>
            <pc:docMk/>
            <pc:sldMk cId="1962841401" sldId="325"/>
            <ac:grpSpMk id="112" creationId="{2A4BF941-D83A-450A-B4CC-74F3B82B0E6F}"/>
          </ac:grpSpMkLst>
        </pc:grpChg>
        <pc:grpChg chg="mod">
          <ac:chgData name="Venkata Sai" userId="27860969bd2ac075" providerId="LiveId" clId="{EA7E5B13-E8A1-4F0D-BDA8-927310FA07EF}" dt="2022-05-26T06:03:46.788" v="923" actId="1076"/>
          <ac:grpSpMkLst>
            <pc:docMk/>
            <pc:sldMk cId="1962841401" sldId="325"/>
            <ac:grpSpMk id="116" creationId="{CA2D03E0-635C-4D22-B0D7-2C2762B32456}"/>
          </ac:grpSpMkLst>
        </pc:grpChg>
        <pc:grpChg chg="mod">
          <ac:chgData name="Venkata Sai" userId="27860969bd2ac075" providerId="LiveId" clId="{EA7E5B13-E8A1-4F0D-BDA8-927310FA07EF}" dt="2022-05-08T15:15:58.564" v="32" actId="1076"/>
          <ac:grpSpMkLst>
            <pc:docMk/>
            <pc:sldMk cId="1962841401" sldId="325"/>
            <ac:grpSpMk id="133" creationId="{830DA716-A17D-43C6-B1B7-CD5EA0980812}"/>
          </ac:grpSpMkLst>
        </pc:grpChg>
        <pc:picChg chg="mod">
          <ac:chgData name="Venkata Sai" userId="27860969bd2ac075" providerId="LiveId" clId="{EA7E5B13-E8A1-4F0D-BDA8-927310FA07EF}" dt="2022-05-08T15:14:25.300" v="16" actId="1076"/>
          <ac:picMkLst>
            <pc:docMk/>
            <pc:sldMk cId="1962841401" sldId="325"/>
            <ac:picMk id="142" creationId="{A040ADD7-4057-461D-8344-E90FB5006F32}"/>
          </ac:picMkLst>
        </pc:picChg>
      </pc:sldChg>
      <pc:sldChg chg="modSp mod">
        <pc:chgData name="Venkata Sai" userId="27860969bd2ac075" providerId="LiveId" clId="{EA7E5B13-E8A1-4F0D-BDA8-927310FA07EF}" dt="2022-05-17T06:47:47.416" v="737" actId="1076"/>
        <pc:sldMkLst>
          <pc:docMk/>
          <pc:sldMk cId="4091996301" sldId="326"/>
        </pc:sldMkLst>
        <pc:spChg chg="mod">
          <ac:chgData name="Venkata Sai" userId="27860969bd2ac075" providerId="LiveId" clId="{EA7E5B13-E8A1-4F0D-BDA8-927310FA07EF}" dt="2022-05-17T06:47:47.416" v="737" actId="1076"/>
          <ac:spMkLst>
            <pc:docMk/>
            <pc:sldMk cId="4091996301" sldId="326"/>
            <ac:spMk id="2" creationId="{4E5F3B27-94D3-48CB-B02E-16C3D5219D00}"/>
          </ac:spMkLst>
        </pc:spChg>
        <pc:spChg chg="mod">
          <ac:chgData name="Venkata Sai" userId="27860969bd2ac075" providerId="LiveId" clId="{EA7E5B13-E8A1-4F0D-BDA8-927310FA07EF}" dt="2022-05-17T06:47:26.580" v="732" actId="1076"/>
          <ac:spMkLst>
            <pc:docMk/>
            <pc:sldMk cId="4091996301" sldId="326"/>
            <ac:spMk id="5" creationId="{9A644A85-B0B2-49D3-BC34-9CB05634360E}"/>
          </ac:spMkLst>
        </pc:spChg>
        <pc:spChg chg="mod">
          <ac:chgData name="Venkata Sai" userId="27860969bd2ac075" providerId="LiveId" clId="{EA7E5B13-E8A1-4F0D-BDA8-927310FA07EF}" dt="2022-05-17T06:47:26.580" v="732" actId="1076"/>
          <ac:spMkLst>
            <pc:docMk/>
            <pc:sldMk cId="4091996301" sldId="326"/>
            <ac:spMk id="6" creationId="{9DFE0CBD-ABF9-4E3E-8965-7EF4FABFFC4F}"/>
          </ac:spMkLst>
        </pc:spChg>
        <pc:spChg chg="mod">
          <ac:chgData name="Venkata Sai" userId="27860969bd2ac075" providerId="LiveId" clId="{EA7E5B13-E8A1-4F0D-BDA8-927310FA07EF}" dt="2022-05-17T06:47:26.580" v="732" actId="1076"/>
          <ac:spMkLst>
            <pc:docMk/>
            <pc:sldMk cId="4091996301" sldId="326"/>
            <ac:spMk id="7" creationId="{29482064-3A5C-4A83-B2A6-1513E424EED2}"/>
          </ac:spMkLst>
        </pc:spChg>
        <pc:spChg chg="mod">
          <ac:chgData name="Venkata Sai" userId="27860969bd2ac075" providerId="LiveId" clId="{EA7E5B13-E8A1-4F0D-BDA8-927310FA07EF}" dt="2022-05-17T06:47:26.580" v="732" actId="1076"/>
          <ac:spMkLst>
            <pc:docMk/>
            <pc:sldMk cId="4091996301" sldId="326"/>
            <ac:spMk id="8" creationId="{0486F542-B4D2-4960-B352-DE032AC8F62C}"/>
          </ac:spMkLst>
        </pc:spChg>
        <pc:spChg chg="mod">
          <ac:chgData name="Venkata Sai" userId="27860969bd2ac075" providerId="LiveId" clId="{EA7E5B13-E8A1-4F0D-BDA8-927310FA07EF}" dt="2022-05-17T06:47:26.580" v="732" actId="1076"/>
          <ac:spMkLst>
            <pc:docMk/>
            <pc:sldMk cId="4091996301" sldId="326"/>
            <ac:spMk id="9" creationId="{AC9885DD-F915-4354-B87B-75079A46B305}"/>
          </ac:spMkLst>
        </pc:spChg>
        <pc:spChg chg="mod">
          <ac:chgData name="Venkata Sai" userId="27860969bd2ac075" providerId="LiveId" clId="{EA7E5B13-E8A1-4F0D-BDA8-927310FA07EF}" dt="2022-05-17T06:47:26.580" v="732" actId="1076"/>
          <ac:spMkLst>
            <pc:docMk/>
            <pc:sldMk cId="4091996301" sldId="326"/>
            <ac:spMk id="11" creationId="{B41162A9-AD8E-444D-8D92-551B8816F248}"/>
          </ac:spMkLst>
        </pc:spChg>
        <pc:spChg chg="mod">
          <ac:chgData name="Venkata Sai" userId="27860969bd2ac075" providerId="LiveId" clId="{EA7E5B13-E8A1-4F0D-BDA8-927310FA07EF}" dt="2022-05-17T06:47:26.580" v="732" actId="1076"/>
          <ac:spMkLst>
            <pc:docMk/>
            <pc:sldMk cId="4091996301" sldId="326"/>
            <ac:spMk id="12" creationId="{61B3C0D0-64A8-4729-95C4-E2C9E1E51F88}"/>
          </ac:spMkLst>
        </pc:spChg>
        <pc:spChg chg="mod">
          <ac:chgData name="Venkata Sai" userId="27860969bd2ac075" providerId="LiveId" clId="{EA7E5B13-E8A1-4F0D-BDA8-927310FA07EF}" dt="2022-05-17T06:47:26.580" v="732" actId="1076"/>
          <ac:spMkLst>
            <pc:docMk/>
            <pc:sldMk cId="4091996301" sldId="326"/>
            <ac:spMk id="13" creationId="{74DA81FD-2851-490A-864A-62F5C9099CA2}"/>
          </ac:spMkLst>
        </pc:spChg>
        <pc:spChg chg="mod">
          <ac:chgData name="Venkata Sai" userId="27860969bd2ac075" providerId="LiveId" clId="{EA7E5B13-E8A1-4F0D-BDA8-927310FA07EF}" dt="2022-05-17T06:47:26.580" v="732" actId="1076"/>
          <ac:spMkLst>
            <pc:docMk/>
            <pc:sldMk cId="4091996301" sldId="326"/>
            <ac:spMk id="14" creationId="{0B14D615-BA5A-40CB-8688-5475E5E4EA71}"/>
          </ac:spMkLst>
        </pc:spChg>
        <pc:spChg chg="mod">
          <ac:chgData name="Venkata Sai" userId="27860969bd2ac075" providerId="LiveId" clId="{EA7E5B13-E8A1-4F0D-BDA8-927310FA07EF}" dt="2022-05-17T06:47:26.580" v="732" actId="1076"/>
          <ac:spMkLst>
            <pc:docMk/>
            <pc:sldMk cId="4091996301" sldId="326"/>
            <ac:spMk id="15" creationId="{DE7A8B8E-399C-4125-947F-ACD9E7459B04}"/>
          </ac:spMkLst>
        </pc:spChg>
        <pc:spChg chg="mod">
          <ac:chgData name="Venkata Sai" userId="27860969bd2ac075" providerId="LiveId" clId="{EA7E5B13-E8A1-4F0D-BDA8-927310FA07EF}" dt="2022-05-17T06:47:26.580" v="732" actId="1076"/>
          <ac:spMkLst>
            <pc:docMk/>
            <pc:sldMk cId="4091996301" sldId="326"/>
            <ac:spMk id="16" creationId="{4342731B-CB92-44AE-A82D-25DC8C42C3BA}"/>
          </ac:spMkLst>
        </pc:spChg>
        <pc:spChg chg="mod">
          <ac:chgData name="Venkata Sai" userId="27860969bd2ac075" providerId="LiveId" clId="{EA7E5B13-E8A1-4F0D-BDA8-927310FA07EF}" dt="2022-05-17T06:47:26.580" v="732" actId="1076"/>
          <ac:spMkLst>
            <pc:docMk/>
            <pc:sldMk cId="4091996301" sldId="326"/>
            <ac:spMk id="17" creationId="{2AB622A3-8D07-4A2F-AA65-713830A4A907}"/>
          </ac:spMkLst>
        </pc:spChg>
        <pc:spChg chg="mod">
          <ac:chgData name="Venkata Sai" userId="27860969bd2ac075" providerId="LiveId" clId="{EA7E5B13-E8A1-4F0D-BDA8-927310FA07EF}" dt="2022-05-17T06:47:26.580" v="732" actId="1076"/>
          <ac:spMkLst>
            <pc:docMk/>
            <pc:sldMk cId="4091996301" sldId="326"/>
            <ac:spMk id="18" creationId="{FBBA50D3-5915-4F7B-A18E-85BAA5A9B6CF}"/>
          </ac:spMkLst>
        </pc:spChg>
        <pc:spChg chg="mod">
          <ac:chgData name="Venkata Sai" userId="27860969bd2ac075" providerId="LiveId" clId="{EA7E5B13-E8A1-4F0D-BDA8-927310FA07EF}" dt="2022-05-17T06:47:26.580" v="732" actId="1076"/>
          <ac:spMkLst>
            <pc:docMk/>
            <pc:sldMk cId="4091996301" sldId="326"/>
            <ac:spMk id="19" creationId="{E0CA6758-9E16-4F26-A65D-48C332E8A827}"/>
          </ac:spMkLst>
        </pc:spChg>
        <pc:spChg chg="mod">
          <ac:chgData name="Venkata Sai" userId="27860969bd2ac075" providerId="LiveId" clId="{EA7E5B13-E8A1-4F0D-BDA8-927310FA07EF}" dt="2022-05-17T06:47:26.580" v="732" actId="1076"/>
          <ac:spMkLst>
            <pc:docMk/>
            <pc:sldMk cId="4091996301" sldId="326"/>
            <ac:spMk id="20" creationId="{1B11177C-BA4E-4CC3-9059-433D931B0EE6}"/>
          </ac:spMkLst>
        </pc:spChg>
        <pc:spChg chg="mod">
          <ac:chgData name="Venkata Sai" userId="27860969bd2ac075" providerId="LiveId" clId="{EA7E5B13-E8A1-4F0D-BDA8-927310FA07EF}" dt="2022-05-17T06:47:26.580" v="732" actId="1076"/>
          <ac:spMkLst>
            <pc:docMk/>
            <pc:sldMk cId="4091996301" sldId="326"/>
            <ac:spMk id="21" creationId="{3F7CE6E1-BD23-406E-B286-6DE55AB7DB35}"/>
          </ac:spMkLst>
        </pc:spChg>
        <pc:spChg chg="mod">
          <ac:chgData name="Venkata Sai" userId="27860969bd2ac075" providerId="LiveId" clId="{EA7E5B13-E8A1-4F0D-BDA8-927310FA07EF}" dt="2022-05-17T06:47:26.580" v="732" actId="1076"/>
          <ac:spMkLst>
            <pc:docMk/>
            <pc:sldMk cId="4091996301" sldId="326"/>
            <ac:spMk id="22" creationId="{03CCC2FB-1D38-446C-A5E6-7D2692716EE1}"/>
          </ac:spMkLst>
        </pc:spChg>
        <pc:spChg chg="mod">
          <ac:chgData name="Venkata Sai" userId="27860969bd2ac075" providerId="LiveId" clId="{EA7E5B13-E8A1-4F0D-BDA8-927310FA07EF}" dt="2022-05-17T06:47:26.580" v="732" actId="1076"/>
          <ac:spMkLst>
            <pc:docMk/>
            <pc:sldMk cId="4091996301" sldId="326"/>
            <ac:spMk id="23" creationId="{7B386872-34FD-4A01-8F53-4A3CD0371800}"/>
          </ac:spMkLst>
        </pc:spChg>
        <pc:spChg chg="mod">
          <ac:chgData name="Venkata Sai" userId="27860969bd2ac075" providerId="LiveId" clId="{EA7E5B13-E8A1-4F0D-BDA8-927310FA07EF}" dt="2022-05-17T06:47:26.580" v="732" actId="1076"/>
          <ac:spMkLst>
            <pc:docMk/>
            <pc:sldMk cId="4091996301" sldId="326"/>
            <ac:spMk id="24" creationId="{B5B74591-CD49-42F3-8705-E4FC1C108BC7}"/>
          </ac:spMkLst>
        </pc:spChg>
        <pc:spChg chg="mod">
          <ac:chgData name="Venkata Sai" userId="27860969bd2ac075" providerId="LiveId" clId="{EA7E5B13-E8A1-4F0D-BDA8-927310FA07EF}" dt="2022-05-17T06:47:26.580" v="732" actId="1076"/>
          <ac:spMkLst>
            <pc:docMk/>
            <pc:sldMk cId="4091996301" sldId="326"/>
            <ac:spMk id="25" creationId="{55568B44-353E-4D91-9B0B-65C6DF972858}"/>
          </ac:spMkLst>
        </pc:spChg>
        <pc:spChg chg="mod">
          <ac:chgData name="Venkata Sai" userId="27860969bd2ac075" providerId="LiveId" clId="{EA7E5B13-E8A1-4F0D-BDA8-927310FA07EF}" dt="2022-05-17T06:47:26.580" v="732" actId="1076"/>
          <ac:spMkLst>
            <pc:docMk/>
            <pc:sldMk cId="4091996301" sldId="326"/>
            <ac:spMk id="26" creationId="{2624143B-85F9-4780-AACC-FF55807BCA6B}"/>
          </ac:spMkLst>
        </pc:spChg>
        <pc:spChg chg="mod">
          <ac:chgData name="Venkata Sai" userId="27860969bd2ac075" providerId="LiveId" clId="{EA7E5B13-E8A1-4F0D-BDA8-927310FA07EF}" dt="2022-05-17T06:47:26.580" v="732" actId="1076"/>
          <ac:spMkLst>
            <pc:docMk/>
            <pc:sldMk cId="4091996301" sldId="326"/>
            <ac:spMk id="27" creationId="{60B7F82B-DEAA-467D-A510-9DB93E73A443}"/>
          </ac:spMkLst>
        </pc:spChg>
        <pc:spChg chg="mod">
          <ac:chgData name="Venkata Sai" userId="27860969bd2ac075" providerId="LiveId" clId="{EA7E5B13-E8A1-4F0D-BDA8-927310FA07EF}" dt="2022-05-17T06:47:26.580" v="732" actId="1076"/>
          <ac:spMkLst>
            <pc:docMk/>
            <pc:sldMk cId="4091996301" sldId="326"/>
            <ac:spMk id="28" creationId="{8ECDDAF9-6750-420A-AD17-0FD320B3ADBE}"/>
          </ac:spMkLst>
        </pc:spChg>
        <pc:spChg chg="mod">
          <ac:chgData name="Venkata Sai" userId="27860969bd2ac075" providerId="LiveId" clId="{EA7E5B13-E8A1-4F0D-BDA8-927310FA07EF}" dt="2022-05-17T06:47:26.580" v="732" actId="1076"/>
          <ac:spMkLst>
            <pc:docMk/>
            <pc:sldMk cId="4091996301" sldId="326"/>
            <ac:spMk id="29" creationId="{61984433-8556-4C85-848B-8CD2E1FA5B4B}"/>
          </ac:spMkLst>
        </pc:spChg>
        <pc:spChg chg="mod">
          <ac:chgData name="Venkata Sai" userId="27860969bd2ac075" providerId="LiveId" clId="{EA7E5B13-E8A1-4F0D-BDA8-927310FA07EF}" dt="2022-05-17T06:47:26.580" v="732" actId="1076"/>
          <ac:spMkLst>
            <pc:docMk/>
            <pc:sldMk cId="4091996301" sldId="326"/>
            <ac:spMk id="30" creationId="{166F642A-0400-4D64-8059-B6397BD0AF68}"/>
          </ac:spMkLst>
        </pc:spChg>
        <pc:spChg chg="mod">
          <ac:chgData name="Venkata Sai" userId="27860969bd2ac075" providerId="LiveId" clId="{EA7E5B13-E8A1-4F0D-BDA8-927310FA07EF}" dt="2022-05-17T06:47:26.580" v="732" actId="1076"/>
          <ac:spMkLst>
            <pc:docMk/>
            <pc:sldMk cId="4091996301" sldId="326"/>
            <ac:spMk id="31" creationId="{5D5855E2-9ED7-41A6-AAC6-B6072EC03860}"/>
          </ac:spMkLst>
        </pc:spChg>
        <pc:spChg chg="mod">
          <ac:chgData name="Venkata Sai" userId="27860969bd2ac075" providerId="LiveId" clId="{EA7E5B13-E8A1-4F0D-BDA8-927310FA07EF}" dt="2022-05-17T06:47:26.580" v="732" actId="1076"/>
          <ac:spMkLst>
            <pc:docMk/>
            <pc:sldMk cId="4091996301" sldId="326"/>
            <ac:spMk id="32" creationId="{A90E3EAD-A3C7-4E0E-B3FF-C8585B4FE485}"/>
          </ac:spMkLst>
        </pc:spChg>
        <pc:spChg chg="mod">
          <ac:chgData name="Venkata Sai" userId="27860969bd2ac075" providerId="LiveId" clId="{EA7E5B13-E8A1-4F0D-BDA8-927310FA07EF}" dt="2022-05-17T06:47:26.580" v="732" actId="1076"/>
          <ac:spMkLst>
            <pc:docMk/>
            <pc:sldMk cId="4091996301" sldId="326"/>
            <ac:spMk id="33" creationId="{9CDAE24B-73AD-4410-A124-ED6A88966EA2}"/>
          </ac:spMkLst>
        </pc:spChg>
        <pc:spChg chg="mod">
          <ac:chgData name="Venkata Sai" userId="27860969bd2ac075" providerId="LiveId" clId="{EA7E5B13-E8A1-4F0D-BDA8-927310FA07EF}" dt="2022-05-17T06:47:26.580" v="732" actId="1076"/>
          <ac:spMkLst>
            <pc:docMk/>
            <pc:sldMk cId="4091996301" sldId="326"/>
            <ac:spMk id="34" creationId="{7E8DE4D7-7C27-4C16-9876-50788D34F49B}"/>
          </ac:spMkLst>
        </pc:spChg>
        <pc:spChg chg="mod">
          <ac:chgData name="Venkata Sai" userId="27860969bd2ac075" providerId="LiveId" clId="{EA7E5B13-E8A1-4F0D-BDA8-927310FA07EF}" dt="2022-05-17T06:47:26.580" v="732" actId="1076"/>
          <ac:spMkLst>
            <pc:docMk/>
            <pc:sldMk cId="4091996301" sldId="326"/>
            <ac:spMk id="35" creationId="{301515EB-22F0-4566-A7D1-E7C44D21BA54}"/>
          </ac:spMkLst>
        </pc:spChg>
        <pc:spChg chg="mod">
          <ac:chgData name="Venkata Sai" userId="27860969bd2ac075" providerId="LiveId" clId="{EA7E5B13-E8A1-4F0D-BDA8-927310FA07EF}" dt="2022-05-17T06:47:26.580" v="732" actId="1076"/>
          <ac:spMkLst>
            <pc:docMk/>
            <pc:sldMk cId="4091996301" sldId="326"/>
            <ac:spMk id="36" creationId="{5A7B85AE-0860-4D78-BAFC-5B68A3E8F22F}"/>
          </ac:spMkLst>
        </pc:spChg>
        <pc:grpChg chg="mod">
          <ac:chgData name="Venkata Sai" userId="27860969bd2ac075" providerId="LiveId" clId="{EA7E5B13-E8A1-4F0D-BDA8-927310FA07EF}" dt="2022-05-17T06:47:26.580" v="732" actId="1076"/>
          <ac:grpSpMkLst>
            <pc:docMk/>
            <pc:sldMk cId="4091996301" sldId="326"/>
            <ac:grpSpMk id="4" creationId="{F372CAF0-D2B3-4606-AEF3-CDE216883C55}"/>
          </ac:grpSpMkLst>
        </pc:grpChg>
      </pc:sldChg>
      <pc:sldChg chg="modSp mod">
        <pc:chgData name="Venkata Sai" userId="27860969bd2ac075" providerId="LiveId" clId="{EA7E5B13-E8A1-4F0D-BDA8-927310FA07EF}" dt="2022-05-17T06:47:57.430" v="741" actId="14100"/>
        <pc:sldMkLst>
          <pc:docMk/>
          <pc:sldMk cId="4267255856" sldId="327"/>
        </pc:sldMkLst>
        <pc:spChg chg="mod">
          <ac:chgData name="Venkata Sai" userId="27860969bd2ac075" providerId="LiveId" clId="{EA7E5B13-E8A1-4F0D-BDA8-927310FA07EF}" dt="2022-05-17T06:47:57.430" v="741" actId="14100"/>
          <ac:spMkLst>
            <pc:docMk/>
            <pc:sldMk cId="4267255856" sldId="327"/>
            <ac:spMk id="2" creationId="{FC3B79D5-335C-4D39-95C2-9224F3132216}"/>
          </ac:spMkLst>
        </pc:spChg>
        <pc:graphicFrameChg chg="modGraphic">
          <ac:chgData name="Venkata Sai" userId="27860969bd2ac075" providerId="LiveId" clId="{EA7E5B13-E8A1-4F0D-BDA8-927310FA07EF}" dt="2022-05-17T05:56:14.967" v="65" actId="113"/>
          <ac:graphicFrameMkLst>
            <pc:docMk/>
            <pc:sldMk cId="4267255856" sldId="327"/>
            <ac:graphicFrameMk id="9" creationId="{8E8BE6EB-24FB-4C3B-85A3-9F6F9BCE4B2A}"/>
          </ac:graphicFrameMkLst>
        </pc:graphicFrameChg>
      </pc:sldChg>
      <pc:sldChg chg="delSp modSp mod">
        <pc:chgData name="Venkata Sai" userId="27860969bd2ac075" providerId="LiveId" clId="{EA7E5B13-E8A1-4F0D-BDA8-927310FA07EF}" dt="2022-05-17T06:48:05.664" v="745" actId="14100"/>
        <pc:sldMkLst>
          <pc:docMk/>
          <pc:sldMk cId="3961776514" sldId="328"/>
        </pc:sldMkLst>
        <pc:spChg chg="mod">
          <ac:chgData name="Venkata Sai" userId="27860969bd2ac075" providerId="LiveId" clId="{EA7E5B13-E8A1-4F0D-BDA8-927310FA07EF}" dt="2022-05-17T06:48:05.664" v="745" actId="14100"/>
          <ac:spMkLst>
            <pc:docMk/>
            <pc:sldMk cId="3961776514" sldId="328"/>
            <ac:spMk id="2" creationId="{ACEECD72-887A-47AF-8367-41C2342A9BDD}"/>
          </ac:spMkLst>
        </pc:spChg>
        <pc:spChg chg="mod">
          <ac:chgData name="Venkata Sai" userId="27860969bd2ac075" providerId="LiveId" clId="{EA7E5B13-E8A1-4F0D-BDA8-927310FA07EF}" dt="2022-05-17T05:53:36.353" v="44" actId="1076"/>
          <ac:spMkLst>
            <pc:docMk/>
            <pc:sldMk cId="3961776514" sldId="328"/>
            <ac:spMk id="4" creationId="{E7CC1CC9-793C-49FB-A85C-D4310E2D6D40}"/>
          </ac:spMkLst>
        </pc:spChg>
        <pc:spChg chg="del mod">
          <ac:chgData name="Venkata Sai" userId="27860969bd2ac075" providerId="LiveId" clId="{EA7E5B13-E8A1-4F0D-BDA8-927310FA07EF}" dt="2022-05-17T05:53:22.927" v="42"/>
          <ac:spMkLst>
            <pc:docMk/>
            <pc:sldMk cId="3961776514" sldId="328"/>
            <ac:spMk id="6" creationId="{6D572E45-981F-4EC8-88C5-DE8FD9FD6A79}"/>
          </ac:spMkLst>
        </pc:spChg>
        <pc:graphicFrameChg chg="mod modGraphic">
          <ac:chgData name="Venkata Sai" userId="27860969bd2ac075" providerId="LiveId" clId="{EA7E5B13-E8A1-4F0D-BDA8-927310FA07EF}" dt="2022-05-17T05:56:06.498" v="64" actId="113"/>
          <ac:graphicFrameMkLst>
            <pc:docMk/>
            <pc:sldMk cId="3961776514" sldId="328"/>
            <ac:graphicFrameMk id="3" creationId="{1CE2F67C-42C5-4DD1-981B-81293956FD89}"/>
          </ac:graphicFrameMkLst>
        </pc:graphicFrameChg>
        <pc:graphicFrameChg chg="del">
          <ac:chgData name="Venkata Sai" userId="27860969bd2ac075" providerId="LiveId" clId="{EA7E5B13-E8A1-4F0D-BDA8-927310FA07EF}" dt="2022-05-17T05:53:22.922" v="40" actId="21"/>
          <ac:graphicFrameMkLst>
            <pc:docMk/>
            <pc:sldMk cId="3961776514" sldId="328"/>
            <ac:graphicFrameMk id="5" creationId="{6172B7E3-B3B9-4D3A-8C1E-D6B741AEF262}"/>
          </ac:graphicFrameMkLst>
        </pc:graphicFrameChg>
      </pc:sldChg>
      <pc:sldChg chg="modSp mod">
        <pc:chgData name="Venkata Sai" userId="27860969bd2ac075" providerId="LiveId" clId="{EA7E5B13-E8A1-4F0D-BDA8-927310FA07EF}" dt="2022-05-17T06:48:22.092" v="753" actId="14100"/>
        <pc:sldMkLst>
          <pc:docMk/>
          <pc:sldMk cId="194577832" sldId="329"/>
        </pc:sldMkLst>
        <pc:spChg chg="mod">
          <ac:chgData name="Venkata Sai" userId="27860969bd2ac075" providerId="LiveId" clId="{EA7E5B13-E8A1-4F0D-BDA8-927310FA07EF}" dt="2022-05-17T06:48:22.092" v="753" actId="14100"/>
          <ac:spMkLst>
            <pc:docMk/>
            <pc:sldMk cId="194577832" sldId="329"/>
            <ac:spMk id="2" creationId="{F4BE1B73-616E-4635-ABC0-9C2D2A7DC117}"/>
          </ac:spMkLst>
        </pc:spChg>
        <pc:graphicFrameChg chg="mod modGraphic">
          <ac:chgData name="Venkata Sai" userId="27860969bd2ac075" providerId="LiveId" clId="{EA7E5B13-E8A1-4F0D-BDA8-927310FA07EF}" dt="2022-05-17T05:57:37.831" v="67" actId="113"/>
          <ac:graphicFrameMkLst>
            <pc:docMk/>
            <pc:sldMk cId="194577832" sldId="329"/>
            <ac:graphicFrameMk id="3" creationId="{5605C276-C4B0-4E0B-8681-C7928BA1F4A9}"/>
          </ac:graphicFrameMkLst>
        </pc:graphicFrameChg>
      </pc:sldChg>
      <pc:sldChg chg="modSp mod">
        <pc:chgData name="Venkata Sai" userId="27860969bd2ac075" providerId="LiveId" clId="{EA7E5B13-E8A1-4F0D-BDA8-927310FA07EF}" dt="2022-05-17T06:48:30.939" v="755" actId="20577"/>
        <pc:sldMkLst>
          <pc:docMk/>
          <pc:sldMk cId="561442796" sldId="330"/>
        </pc:sldMkLst>
        <pc:spChg chg="mod">
          <ac:chgData name="Venkata Sai" userId="27860969bd2ac075" providerId="LiveId" clId="{EA7E5B13-E8A1-4F0D-BDA8-927310FA07EF}" dt="2022-05-17T06:48:30.939" v="755" actId="20577"/>
          <ac:spMkLst>
            <pc:docMk/>
            <pc:sldMk cId="561442796" sldId="330"/>
            <ac:spMk id="2" creationId="{1C650DF6-1C7F-44C9-AE09-9A1E6F35C85C}"/>
          </ac:spMkLst>
        </pc:spChg>
        <pc:graphicFrameChg chg="mod modGraphic">
          <ac:chgData name="Venkata Sai" userId="27860969bd2ac075" providerId="LiveId" clId="{EA7E5B13-E8A1-4F0D-BDA8-927310FA07EF}" dt="2022-05-17T05:59:07.405" v="78" actId="113"/>
          <ac:graphicFrameMkLst>
            <pc:docMk/>
            <pc:sldMk cId="561442796" sldId="330"/>
            <ac:graphicFrameMk id="3" creationId="{6524164F-8435-4D8B-99EE-B6F790800371}"/>
          </ac:graphicFrameMkLst>
        </pc:graphicFrameChg>
      </pc:sldChg>
      <pc:sldChg chg="delSp modSp add mod">
        <pc:chgData name="Venkata Sai" userId="27860969bd2ac075" providerId="LiveId" clId="{EA7E5B13-E8A1-4F0D-BDA8-927310FA07EF}" dt="2022-05-17T06:48:14.056" v="749" actId="14100"/>
        <pc:sldMkLst>
          <pc:docMk/>
          <pc:sldMk cId="3687583124" sldId="331"/>
        </pc:sldMkLst>
        <pc:spChg chg="mod">
          <ac:chgData name="Venkata Sai" userId="27860969bd2ac075" providerId="LiveId" clId="{EA7E5B13-E8A1-4F0D-BDA8-927310FA07EF}" dt="2022-05-17T06:48:14.056" v="749" actId="14100"/>
          <ac:spMkLst>
            <pc:docMk/>
            <pc:sldMk cId="3687583124" sldId="331"/>
            <ac:spMk id="2" creationId="{ACEECD72-887A-47AF-8367-41C2342A9BDD}"/>
          </ac:spMkLst>
        </pc:spChg>
        <pc:spChg chg="del">
          <ac:chgData name="Venkata Sai" userId="27860969bd2ac075" providerId="LiveId" clId="{EA7E5B13-E8A1-4F0D-BDA8-927310FA07EF}" dt="2022-05-17T05:54:24.016" v="50" actId="21"/>
          <ac:spMkLst>
            <pc:docMk/>
            <pc:sldMk cId="3687583124" sldId="331"/>
            <ac:spMk id="4" creationId="{E7CC1CC9-793C-49FB-A85C-D4310E2D6D40}"/>
          </ac:spMkLst>
        </pc:spChg>
        <pc:spChg chg="mod">
          <ac:chgData name="Venkata Sai" userId="27860969bd2ac075" providerId="LiveId" clId="{EA7E5B13-E8A1-4F0D-BDA8-927310FA07EF}" dt="2022-05-17T05:54:35.404" v="52" actId="1076"/>
          <ac:spMkLst>
            <pc:docMk/>
            <pc:sldMk cId="3687583124" sldId="331"/>
            <ac:spMk id="6" creationId="{6D572E45-981F-4EC8-88C5-DE8FD9FD6A79}"/>
          </ac:spMkLst>
        </pc:spChg>
        <pc:graphicFrameChg chg="del">
          <ac:chgData name="Venkata Sai" userId="27860969bd2ac075" providerId="LiveId" clId="{EA7E5B13-E8A1-4F0D-BDA8-927310FA07EF}" dt="2022-05-17T05:54:30.857" v="51" actId="21"/>
          <ac:graphicFrameMkLst>
            <pc:docMk/>
            <pc:sldMk cId="3687583124" sldId="331"/>
            <ac:graphicFrameMk id="3" creationId="{1CE2F67C-42C5-4DD1-981B-81293956FD89}"/>
          </ac:graphicFrameMkLst>
        </pc:graphicFrameChg>
        <pc:graphicFrameChg chg="mod modGraphic">
          <ac:chgData name="Venkata Sai" userId="27860969bd2ac075" providerId="LiveId" clId="{EA7E5B13-E8A1-4F0D-BDA8-927310FA07EF}" dt="2022-05-17T05:55:24.066" v="63" actId="113"/>
          <ac:graphicFrameMkLst>
            <pc:docMk/>
            <pc:sldMk cId="3687583124" sldId="331"/>
            <ac:graphicFrameMk id="5" creationId="{6172B7E3-B3B9-4D3A-8C1E-D6B741AEF262}"/>
          </ac:graphicFrameMkLst>
        </pc:graphicFrameChg>
      </pc:sldChg>
      <pc:sldChg chg="modSp add mod">
        <pc:chgData name="Venkata Sai" userId="27860969bd2ac075" providerId="LiveId" clId="{EA7E5B13-E8A1-4F0D-BDA8-927310FA07EF}" dt="2022-05-17T06:29:46.507" v="657" actId="1076"/>
        <pc:sldMkLst>
          <pc:docMk/>
          <pc:sldMk cId="2871251734" sldId="332"/>
        </pc:sldMkLst>
        <pc:spChg chg="mod">
          <ac:chgData name="Venkata Sai" userId="27860969bd2ac075" providerId="LiveId" clId="{EA7E5B13-E8A1-4F0D-BDA8-927310FA07EF}" dt="2022-05-17T06:29:46.507" v="657" actId="1076"/>
          <ac:spMkLst>
            <pc:docMk/>
            <pc:sldMk cId="2871251734" sldId="332"/>
            <ac:spMk id="2" creationId="{375F9841-55E5-44F3-867D-F45EED070F75}"/>
          </ac:spMkLst>
        </pc:spChg>
        <pc:spChg chg="mod">
          <ac:chgData name="Venkata Sai" userId="27860969bd2ac075" providerId="LiveId" clId="{EA7E5B13-E8A1-4F0D-BDA8-927310FA07EF}" dt="2022-05-17T06:08:41.492" v="293" actId="1076"/>
          <ac:spMkLst>
            <pc:docMk/>
            <pc:sldMk cId="2871251734" sldId="332"/>
            <ac:spMk id="3" creationId="{1DE364CE-CCDA-4299-A7E1-340F48576C04}"/>
          </ac:spMkLst>
        </pc:spChg>
      </pc:sldChg>
      <pc:sldChg chg="addSp delSp modSp add mod">
        <pc:chgData name="Venkata Sai" userId="27860969bd2ac075" providerId="LiveId" clId="{EA7E5B13-E8A1-4F0D-BDA8-927310FA07EF}" dt="2022-05-17T06:45:11.859" v="698" actId="14100"/>
        <pc:sldMkLst>
          <pc:docMk/>
          <pc:sldMk cId="387204006" sldId="333"/>
        </pc:sldMkLst>
        <pc:spChg chg="del mod">
          <ac:chgData name="Venkata Sai" userId="27860969bd2ac075" providerId="LiveId" clId="{EA7E5B13-E8A1-4F0D-BDA8-927310FA07EF}" dt="2022-05-17T06:25:15.077" v="505"/>
          <ac:spMkLst>
            <pc:docMk/>
            <pc:sldMk cId="387204006" sldId="333"/>
            <ac:spMk id="5" creationId="{9CD492F1-3AC5-4845-8A2B-D903D6504C04}"/>
          </ac:spMkLst>
        </pc:spChg>
        <pc:spChg chg="add mod">
          <ac:chgData name="Venkata Sai" userId="27860969bd2ac075" providerId="LiveId" clId="{EA7E5B13-E8A1-4F0D-BDA8-927310FA07EF}" dt="2022-05-17T06:29:05.473" v="644" actId="1076"/>
          <ac:spMkLst>
            <pc:docMk/>
            <pc:sldMk cId="387204006" sldId="333"/>
            <ac:spMk id="6" creationId="{EC786A9F-99E6-6D36-27E1-EFFC8DA0366F}"/>
          </ac:spMkLst>
        </pc:spChg>
        <pc:spChg chg="del mod">
          <ac:chgData name="Venkata Sai" userId="27860969bd2ac075" providerId="LiveId" clId="{EA7E5B13-E8A1-4F0D-BDA8-927310FA07EF}" dt="2022-05-17T06:25:35.337" v="509" actId="21"/>
          <ac:spMkLst>
            <pc:docMk/>
            <pc:sldMk cId="387204006" sldId="333"/>
            <ac:spMk id="209" creationId="{00000000-0000-0000-0000-000000000000}"/>
          </ac:spMkLst>
        </pc:spChg>
        <pc:spChg chg="mod">
          <ac:chgData name="Venkata Sai" userId="27860969bd2ac075" providerId="LiveId" clId="{EA7E5B13-E8A1-4F0D-BDA8-927310FA07EF}" dt="2022-05-17T06:45:11.859" v="698" actId="14100"/>
          <ac:spMkLst>
            <pc:docMk/>
            <pc:sldMk cId="387204006" sldId="333"/>
            <ac:spMk id="213" creationId="{00000000-0000-0000-0000-000000000000}"/>
          </ac:spMkLst>
        </pc:spChg>
      </pc:sldChg>
      <pc:sldChg chg="modSp add mod ord">
        <pc:chgData name="Venkata Sai" userId="27860969bd2ac075" providerId="LiveId" clId="{EA7E5B13-E8A1-4F0D-BDA8-927310FA07EF}" dt="2022-05-26T05:07:32.835" v="843" actId="20577"/>
        <pc:sldMkLst>
          <pc:docMk/>
          <pc:sldMk cId="3503265940" sldId="334"/>
        </pc:sldMkLst>
        <pc:spChg chg="mod">
          <ac:chgData name="Venkata Sai" userId="27860969bd2ac075" providerId="LiveId" clId="{EA7E5B13-E8A1-4F0D-BDA8-927310FA07EF}" dt="2022-05-26T05:07:32.835" v="843" actId="20577"/>
          <ac:spMkLst>
            <pc:docMk/>
            <pc:sldMk cId="3503265940" sldId="334"/>
            <ac:spMk id="6" creationId="{EC786A9F-99E6-6D36-27E1-EFFC8DA0366F}"/>
          </ac:spMkLst>
        </pc:spChg>
        <pc:spChg chg="mod">
          <ac:chgData name="Venkata Sai" userId="27860969bd2ac075" providerId="LiveId" clId="{EA7E5B13-E8A1-4F0D-BDA8-927310FA07EF}" dt="2022-05-17T06:45:05.037" v="694" actId="14100"/>
          <ac:spMkLst>
            <pc:docMk/>
            <pc:sldMk cId="3503265940" sldId="334"/>
            <ac:spMk id="213" creationId="{00000000-0000-0000-0000-000000000000}"/>
          </ac:spMkLst>
        </pc:spChg>
      </pc:sldChg>
      <pc:sldChg chg="addSp delSp modSp new add del mod">
        <pc:chgData name="Venkata Sai" userId="27860969bd2ac075" providerId="LiveId" clId="{EA7E5B13-E8A1-4F0D-BDA8-927310FA07EF}" dt="2022-05-26T06:05:04.558" v="936" actId="2696"/>
        <pc:sldMkLst>
          <pc:docMk/>
          <pc:sldMk cId="682701112" sldId="335"/>
        </pc:sldMkLst>
        <pc:picChg chg="add del mod">
          <ac:chgData name="Venkata Sai" userId="27860969bd2ac075" providerId="LiveId" clId="{EA7E5B13-E8A1-4F0D-BDA8-927310FA07EF}" dt="2022-05-26T06:01:29.421" v="907" actId="21"/>
          <ac:picMkLst>
            <pc:docMk/>
            <pc:sldMk cId="682701112" sldId="335"/>
            <ac:picMk id="3" creationId="{26EC9D19-2DCB-571D-E60D-C1583958210B}"/>
          </ac:picMkLst>
        </pc:picChg>
      </pc:sldChg>
      <pc:sldChg chg="addSp delSp modSp add mod">
        <pc:chgData name="Venkata Sai" userId="27860969bd2ac075" providerId="LiveId" clId="{EA7E5B13-E8A1-4F0D-BDA8-927310FA07EF}" dt="2022-05-26T06:01:44.633" v="910" actId="1076"/>
        <pc:sldMkLst>
          <pc:docMk/>
          <pc:sldMk cId="3274808519" sldId="336"/>
        </pc:sldMkLst>
        <pc:spChg chg="del mod">
          <ac:chgData name="Venkata Sai" userId="27860969bd2ac075" providerId="LiveId" clId="{EA7E5B13-E8A1-4F0D-BDA8-927310FA07EF}" dt="2022-05-26T06:01:25.676" v="906" actId="21"/>
          <ac:spMkLst>
            <pc:docMk/>
            <pc:sldMk cId="3274808519" sldId="336"/>
            <ac:spMk id="5" creationId="{9CD492F1-3AC5-4845-8A2B-D903D6504C04}"/>
          </ac:spMkLst>
        </pc:spChg>
        <pc:spChg chg="mod">
          <ac:chgData name="Venkata Sai" userId="27860969bd2ac075" providerId="LiveId" clId="{EA7E5B13-E8A1-4F0D-BDA8-927310FA07EF}" dt="2022-05-26T06:01:17.323" v="904" actId="1076"/>
          <ac:spMkLst>
            <pc:docMk/>
            <pc:sldMk cId="3274808519" sldId="336"/>
            <ac:spMk id="209" creationId="{00000000-0000-0000-0000-000000000000}"/>
          </ac:spMkLst>
        </pc:spChg>
        <pc:picChg chg="add mod">
          <ac:chgData name="Venkata Sai" userId="27860969bd2ac075" providerId="LiveId" clId="{EA7E5B13-E8A1-4F0D-BDA8-927310FA07EF}" dt="2022-05-26T06:01:44.633" v="910" actId="1076"/>
          <ac:picMkLst>
            <pc:docMk/>
            <pc:sldMk cId="3274808519" sldId="336"/>
            <ac:picMk id="2" creationId="{16B4208E-4F6F-F7A9-DF73-9784A9ED1E73}"/>
          </ac:picMkLst>
        </pc:picChg>
      </pc:sldChg>
    </pc:docChg>
  </pc:docChgLst>
  <pc:docChgLst>
    <pc:chgData name="Venkata Sai" userId="27860969bd2ac075" providerId="LiveId" clId="{A44909C4-D482-46DD-9EA1-AD829085B2D4}"/>
    <pc:docChg chg="custSel addSld delSld modSld">
      <pc:chgData name="Venkata Sai" userId="27860969bd2ac075" providerId="LiveId" clId="{A44909C4-D482-46DD-9EA1-AD829085B2D4}" dt="2022-04-01T11:07:22.987" v="445" actId="1076"/>
      <pc:docMkLst>
        <pc:docMk/>
      </pc:docMkLst>
      <pc:sldChg chg="addSp delSp modSp mod">
        <pc:chgData name="Venkata Sai" userId="27860969bd2ac075" providerId="LiveId" clId="{A44909C4-D482-46DD-9EA1-AD829085B2D4}" dt="2022-04-01T10:43:04.969" v="10"/>
        <pc:sldMkLst>
          <pc:docMk/>
          <pc:sldMk cId="0" sldId="258"/>
        </pc:sldMkLst>
        <pc:spChg chg="del">
          <ac:chgData name="Venkata Sai" userId="27860969bd2ac075" providerId="LiveId" clId="{A44909C4-D482-46DD-9EA1-AD829085B2D4}" dt="2022-04-01T10:40:26.018" v="1"/>
          <ac:spMkLst>
            <pc:docMk/>
            <pc:sldMk cId="0" sldId="258"/>
            <ac:spMk id="2" creationId="{DE5E7237-7879-46F8-9196-1AA7C5E461C6}"/>
          </ac:spMkLst>
        </pc:spChg>
        <pc:spChg chg="add del mod">
          <ac:chgData name="Venkata Sai" userId="27860969bd2ac075" providerId="LiveId" clId="{A44909C4-D482-46DD-9EA1-AD829085B2D4}" dt="2022-04-01T10:43:04.969" v="10"/>
          <ac:spMkLst>
            <pc:docMk/>
            <pc:sldMk cId="0" sldId="258"/>
            <ac:spMk id="4" creationId="{3AEBA83F-731C-46FA-AD92-02D3C1107F94}"/>
          </ac:spMkLst>
        </pc:spChg>
        <pc:spChg chg="add mod">
          <ac:chgData name="Venkata Sai" userId="27860969bd2ac075" providerId="LiveId" clId="{A44909C4-D482-46DD-9EA1-AD829085B2D4}" dt="2022-04-01T10:41:22.770" v="8" actId="255"/>
          <ac:spMkLst>
            <pc:docMk/>
            <pc:sldMk cId="0" sldId="258"/>
            <ac:spMk id="9" creationId="{F2FE9F08-43EF-422D-8FA2-B378C162208D}"/>
          </ac:spMkLst>
        </pc:spChg>
      </pc:sldChg>
      <pc:sldChg chg="addSp modSp mod">
        <pc:chgData name="Venkata Sai" userId="27860969bd2ac075" providerId="LiveId" clId="{A44909C4-D482-46DD-9EA1-AD829085B2D4}" dt="2022-04-01T10:50:09.676" v="301" actId="255"/>
        <pc:sldMkLst>
          <pc:docMk/>
          <pc:sldMk cId="1010856043" sldId="296"/>
        </pc:sldMkLst>
        <pc:spChg chg="add mod">
          <ac:chgData name="Venkata Sai" userId="27860969bd2ac075" providerId="LiveId" clId="{A44909C4-D482-46DD-9EA1-AD829085B2D4}" dt="2022-04-01T10:50:09.676" v="301" actId="255"/>
          <ac:spMkLst>
            <pc:docMk/>
            <pc:sldMk cId="1010856043" sldId="296"/>
            <ac:spMk id="5" creationId="{BD113F93-39E7-4558-95F2-5BE4E749DDBD}"/>
          </ac:spMkLst>
        </pc:spChg>
      </pc:sldChg>
      <pc:sldChg chg="addSp modSp mod">
        <pc:chgData name="Venkata Sai" userId="27860969bd2ac075" providerId="LiveId" clId="{A44909C4-D482-46DD-9EA1-AD829085B2D4}" dt="2022-04-01T10:55:04.364" v="308" actId="1076"/>
        <pc:sldMkLst>
          <pc:docMk/>
          <pc:sldMk cId="3905232282" sldId="297"/>
        </pc:sldMkLst>
        <pc:spChg chg="add mod">
          <ac:chgData name="Venkata Sai" userId="27860969bd2ac075" providerId="LiveId" clId="{A44909C4-D482-46DD-9EA1-AD829085B2D4}" dt="2022-04-01T10:55:04.364" v="308" actId="1076"/>
          <ac:spMkLst>
            <pc:docMk/>
            <pc:sldMk cId="3905232282" sldId="297"/>
            <ac:spMk id="5" creationId="{CC4315E7-B543-4408-9CCE-BCADE4638F85}"/>
          </ac:spMkLst>
        </pc:spChg>
      </pc:sldChg>
      <pc:sldChg chg="addSp modSp mod">
        <pc:chgData name="Venkata Sai" userId="27860969bd2ac075" providerId="LiveId" clId="{A44909C4-D482-46DD-9EA1-AD829085B2D4}" dt="2022-04-01T11:02:29.394" v="391" actId="20577"/>
        <pc:sldMkLst>
          <pc:docMk/>
          <pc:sldMk cId="529453876" sldId="299"/>
        </pc:sldMkLst>
        <pc:spChg chg="add mod">
          <ac:chgData name="Venkata Sai" userId="27860969bd2ac075" providerId="LiveId" clId="{A44909C4-D482-46DD-9EA1-AD829085B2D4}" dt="2022-04-01T11:02:29.394" v="391" actId="20577"/>
          <ac:spMkLst>
            <pc:docMk/>
            <pc:sldMk cId="529453876" sldId="299"/>
            <ac:spMk id="5" creationId="{9CD492F1-3AC5-4845-8A2B-D903D6504C04}"/>
          </ac:spMkLst>
        </pc:spChg>
      </pc:sldChg>
      <pc:sldChg chg="del">
        <pc:chgData name="Venkata Sai" userId="27860969bd2ac075" providerId="LiveId" clId="{A44909C4-D482-46DD-9EA1-AD829085B2D4}" dt="2022-04-01T10:43:12.290" v="11" actId="2696"/>
        <pc:sldMkLst>
          <pc:docMk/>
          <pc:sldMk cId="1029253913" sldId="312"/>
        </pc:sldMkLst>
      </pc:sldChg>
      <pc:sldChg chg="addSp modSp mod">
        <pc:chgData name="Venkata Sai" userId="27860969bd2ac075" providerId="LiveId" clId="{A44909C4-D482-46DD-9EA1-AD829085B2D4}" dt="2022-04-01T11:07:22.987" v="445" actId="1076"/>
        <pc:sldMkLst>
          <pc:docMk/>
          <pc:sldMk cId="2377659515" sldId="317"/>
        </pc:sldMkLst>
        <pc:spChg chg="add mod">
          <ac:chgData name="Venkata Sai" userId="27860969bd2ac075" providerId="LiveId" clId="{A44909C4-D482-46DD-9EA1-AD829085B2D4}" dt="2022-04-01T11:07:22.987" v="445" actId="1076"/>
          <ac:spMkLst>
            <pc:docMk/>
            <pc:sldMk cId="2377659515" sldId="317"/>
            <ac:spMk id="5" creationId="{6939CD5F-B5E9-4E11-9125-175C20C0DB5F}"/>
          </ac:spMkLst>
        </pc:spChg>
      </pc:sldChg>
      <pc:sldChg chg="addSp delSp modSp add mod">
        <pc:chgData name="Venkata Sai" userId="27860969bd2ac075" providerId="LiveId" clId="{A44909C4-D482-46DD-9EA1-AD829085B2D4}" dt="2022-04-01T10:57:58.256" v="337" actId="2711"/>
        <pc:sldMkLst>
          <pc:docMk/>
          <pc:sldMk cId="3794609298" sldId="318"/>
        </pc:sldMkLst>
        <pc:spChg chg="del mod">
          <ac:chgData name="Venkata Sai" userId="27860969bd2ac075" providerId="LiveId" clId="{A44909C4-D482-46DD-9EA1-AD829085B2D4}" dt="2022-04-01T10:55:59.158" v="311" actId="21"/>
          <ac:spMkLst>
            <pc:docMk/>
            <pc:sldMk cId="3794609298" sldId="318"/>
            <ac:spMk id="5" creationId="{CC4315E7-B543-4408-9CCE-BCADE4638F85}"/>
          </ac:spMkLst>
        </pc:spChg>
        <pc:spChg chg="add mod">
          <ac:chgData name="Venkata Sai" userId="27860969bd2ac075" providerId="LiveId" clId="{A44909C4-D482-46DD-9EA1-AD829085B2D4}" dt="2022-04-01T10:57:58.256" v="337" actId="2711"/>
          <ac:spMkLst>
            <pc:docMk/>
            <pc:sldMk cId="3794609298" sldId="318"/>
            <ac:spMk id="6" creationId="{F9DB10AF-1116-4851-89C2-1B6A5D0560F4}"/>
          </ac:spMkLst>
        </pc:spChg>
        <pc:spChg chg="mod">
          <ac:chgData name="Venkata Sai" userId="27860969bd2ac075" providerId="LiveId" clId="{A44909C4-D482-46DD-9EA1-AD829085B2D4}" dt="2022-04-01T10:56:38.451" v="331" actId="1076"/>
          <ac:spMkLst>
            <pc:docMk/>
            <pc:sldMk cId="3794609298" sldId="318"/>
            <ac:spMk id="209" creationId="{00000000-0000-0000-0000-000000000000}"/>
          </ac:spMkLst>
        </pc:spChg>
      </pc:sldChg>
      <pc:sldChg chg="modSp add mod">
        <pc:chgData name="Venkata Sai" userId="27860969bd2ac075" providerId="LiveId" clId="{A44909C4-D482-46DD-9EA1-AD829085B2D4}" dt="2022-04-01T11:05:43.429" v="428" actId="20577"/>
        <pc:sldMkLst>
          <pc:docMk/>
          <pc:sldMk cId="3871147357" sldId="319"/>
        </pc:sldMkLst>
        <pc:spChg chg="mod">
          <ac:chgData name="Venkata Sai" userId="27860969bd2ac075" providerId="LiveId" clId="{A44909C4-D482-46DD-9EA1-AD829085B2D4}" dt="2022-04-01T11:05:43.429" v="428" actId="20577"/>
          <ac:spMkLst>
            <pc:docMk/>
            <pc:sldMk cId="3871147357" sldId="319"/>
            <ac:spMk id="5" creationId="{9CD492F1-3AC5-4845-8A2B-D903D6504C0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021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4584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2525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5046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133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9919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7297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2136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600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3387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USER\Downloads\logo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59DBD6-09C4-4261-9F1B-52895BA8B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0" y="828"/>
            <a:ext cx="1286367" cy="10729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8D2392-5E9C-408B-9E91-C7F807EE5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988" y="131270"/>
            <a:ext cx="7264666" cy="8121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213C83-0A41-460A-8BA9-9A0F05A579EE}"/>
              </a:ext>
            </a:extLst>
          </p:cNvPr>
          <p:cNvSpPr txBox="1"/>
          <p:nvPr/>
        </p:nvSpPr>
        <p:spPr>
          <a:xfrm>
            <a:off x="1847020" y="723980"/>
            <a:ext cx="5449957" cy="574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DEPARTMENT OF COMPUTER SCIENCE AND ENGINEERING</a:t>
            </a:r>
            <a:endParaRPr lang="en-US" dirty="0">
              <a:solidFill>
                <a:srgbClr val="002060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3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CS8811 PROJECT WORK </a:t>
            </a:r>
            <a:endParaRPr lang="en-US" dirty="0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16AAF6-F580-4E1B-8E27-73D60F76D386}"/>
              </a:ext>
            </a:extLst>
          </p:cNvPr>
          <p:cNvSpPr txBox="1"/>
          <p:nvPr/>
        </p:nvSpPr>
        <p:spPr>
          <a:xfrm>
            <a:off x="1924875" y="1536083"/>
            <a:ext cx="529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Virtual Net banking System with Administrative Module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C85C83-6C95-4730-B11E-33BF8A11D120}"/>
              </a:ext>
            </a:extLst>
          </p:cNvPr>
          <p:cNvSpPr txBox="1"/>
          <p:nvPr/>
        </p:nvSpPr>
        <p:spPr>
          <a:xfrm>
            <a:off x="1451113" y="2928730"/>
            <a:ext cx="3995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Guided by: Dr. G Senthil </a:t>
            </a:r>
            <a:r>
              <a:rPr lang="en-US" dirty="0" err="1">
                <a:solidFill>
                  <a:srgbClr val="002060"/>
                </a:solidFill>
              </a:rPr>
              <a:t>Kumar,M.E,Ph.D</a:t>
            </a:r>
            <a:r>
              <a:rPr lang="en-US" dirty="0">
                <a:solidFill>
                  <a:srgbClr val="002060"/>
                </a:solidFill>
              </a:rPr>
              <a:t>.,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F7255-6678-4D5C-9B0C-C449728592C9}"/>
              </a:ext>
            </a:extLst>
          </p:cNvPr>
          <p:cNvSpPr txBox="1"/>
          <p:nvPr/>
        </p:nvSpPr>
        <p:spPr>
          <a:xfrm>
            <a:off x="1451113" y="3236507"/>
            <a:ext cx="4499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rgbClr val="002060"/>
                </a:solidFill>
              </a:rPr>
              <a:t>Presented by: Joseph Winston B(211418104104)</a:t>
            </a:r>
          </a:p>
          <a:p>
            <a:r>
              <a:rPr lang="fi-FI" dirty="0">
                <a:solidFill>
                  <a:srgbClr val="002060"/>
                </a:solidFill>
              </a:rPr>
              <a:t>                       Venkata Sai Guthala(211418104073)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99D512-C7DA-4839-B681-7E4AD2C3D490}"/>
              </a:ext>
            </a:extLst>
          </p:cNvPr>
          <p:cNvSpPr txBox="1"/>
          <p:nvPr/>
        </p:nvSpPr>
        <p:spPr>
          <a:xfrm>
            <a:off x="1451113" y="3766353"/>
            <a:ext cx="1815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Batch Number:E19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A30020-2784-AAED-693D-036170D5AC6D}"/>
              </a:ext>
            </a:extLst>
          </p:cNvPr>
          <p:cNvSpPr txBox="1"/>
          <p:nvPr/>
        </p:nvSpPr>
        <p:spPr>
          <a:xfrm>
            <a:off x="2358887" y="4598799"/>
            <a:ext cx="3574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Domain: Big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F3DAD0-FBBC-552B-ECE5-DB0789D00A42}"/>
              </a:ext>
            </a:extLst>
          </p:cNvPr>
          <p:cNvSpPr txBox="1"/>
          <p:nvPr/>
        </p:nvSpPr>
        <p:spPr>
          <a:xfrm>
            <a:off x="4434628" y="4866501"/>
            <a:ext cx="961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Nixie One" panose="020B0604020202020204" charset="0"/>
              </a:rPr>
              <a:t>1/26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>
            <a:spLocks noGrp="1"/>
          </p:cNvSpPr>
          <p:nvPr>
            <p:ph type="ctrTitle" idx="4294967295"/>
          </p:nvPr>
        </p:nvSpPr>
        <p:spPr>
          <a:xfrm>
            <a:off x="685800" y="-332734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SYSTEM ARCHITECTURE</a:t>
            </a:r>
            <a:endParaRPr sz="3000" dirty="0"/>
          </a:p>
        </p:txBody>
      </p:sp>
      <p:sp>
        <p:nvSpPr>
          <p:cNvPr id="213" name="Google Shape;213;p15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560482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r>
              <a:rPr lang="en" dirty="0"/>
              <a:t>/26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B4208E-4F6F-F7A9-DF73-9784A9ED1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229" y="1010327"/>
            <a:ext cx="4243542" cy="399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08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77F109-11CE-4633-BB8B-A43C28EBD81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337099" y="4751625"/>
            <a:ext cx="602045" cy="3915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r>
              <a:rPr lang="en" dirty="0"/>
              <a:t>/26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8EE3E7-9333-4170-A63E-E6D5BE7BF0DB}"/>
              </a:ext>
            </a:extLst>
          </p:cNvPr>
          <p:cNvSpPr txBox="1"/>
          <p:nvPr/>
        </p:nvSpPr>
        <p:spPr>
          <a:xfrm>
            <a:off x="1468968" y="405836"/>
            <a:ext cx="6675863" cy="4077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marR="385445" algn="ctr">
              <a:spcBef>
                <a:spcPts val="310"/>
              </a:spcBef>
            </a:pPr>
            <a:r>
              <a:rPr lang="en-US" sz="3000" dirty="0">
                <a:solidFill>
                  <a:schemeClr val="bg1">
                    <a:lumMod val="50000"/>
                  </a:schemeClr>
                </a:solidFill>
                <a:effectLst/>
                <a:latin typeface="Nixie One" panose="020B0604020202020204" charset="0"/>
                <a:ea typeface="Times New Roman" panose="02020603050405020304" pitchFamily="18" charset="0"/>
              </a:rPr>
              <a:t>Data</a:t>
            </a:r>
            <a:r>
              <a:rPr lang="en-US" sz="3000" spc="-5" dirty="0">
                <a:solidFill>
                  <a:schemeClr val="bg1">
                    <a:lumMod val="50000"/>
                  </a:schemeClr>
                </a:solidFill>
                <a:effectLst/>
                <a:latin typeface="Nixie One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  <a:effectLst/>
                <a:latin typeface="Nixie One" panose="020B0604020202020204" charset="0"/>
                <a:ea typeface="Times New Roman" panose="02020603050405020304" pitchFamily="18" charset="0"/>
              </a:rPr>
              <a:t>Flow</a:t>
            </a:r>
            <a:r>
              <a:rPr lang="en-US" sz="3000" spc="-10" dirty="0">
                <a:solidFill>
                  <a:schemeClr val="bg1">
                    <a:lumMod val="50000"/>
                  </a:schemeClr>
                </a:solidFill>
                <a:effectLst/>
                <a:latin typeface="Nixie One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  <a:effectLst/>
                <a:latin typeface="Nixie One" panose="020B0604020202020204" charset="0"/>
                <a:ea typeface="Times New Roman" panose="02020603050405020304" pitchFamily="18" charset="0"/>
              </a:rPr>
              <a:t>Diagrams</a:t>
            </a:r>
            <a:endParaRPr lang="en-IN" sz="3000" dirty="0">
              <a:solidFill>
                <a:schemeClr val="bg1">
                  <a:lumMod val="50000"/>
                </a:schemeClr>
              </a:solidFill>
              <a:effectLst/>
              <a:latin typeface="Nixie One" panose="020B0604020202020204" charset="0"/>
              <a:ea typeface="Times New Roman" panose="02020603050405020304" pitchFamily="18" charset="0"/>
            </a:endParaRPr>
          </a:p>
          <a:p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56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602615" algn="l"/>
                <a:tab pos="603250" algn="l"/>
              </a:tabLst>
            </a:pP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This</a:t>
            </a:r>
            <a:r>
              <a:rPr lang="en-US" sz="1200" spc="-1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Diagram</a:t>
            </a:r>
            <a:r>
              <a:rPr lang="en-US" sz="1200" spc="-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server</a:t>
            </a:r>
            <a:r>
              <a:rPr lang="en-US" sz="1200" spc="-1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two</a:t>
            </a:r>
            <a:r>
              <a:rPr lang="en-US" sz="1200" spc="-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purpose.</a:t>
            </a:r>
            <a:endParaRPr lang="en-IN" sz="1200" dirty="0">
              <a:effectLst/>
              <a:latin typeface="Varela Round" panose="00000500000000000000" pitchFamily="2" charset="-79"/>
              <a:ea typeface="Symbol" panose="05050102010706020507" pitchFamily="18" charset="2"/>
              <a:cs typeface="Varela Round" panose="00000500000000000000" pitchFamily="2" charset="-79"/>
            </a:endParaRPr>
          </a:p>
          <a:p>
            <a:pPr>
              <a:spcBef>
                <a:spcPts val="55"/>
              </a:spcBef>
            </a:pP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 </a:t>
            </a:r>
            <a:endParaRPr lang="en-IN" sz="1200" dirty="0">
              <a:effectLst/>
              <a:latin typeface="Varela Round" panose="00000500000000000000" pitchFamily="2" charset="-79"/>
              <a:ea typeface="Times New Roman" panose="02020603050405020304" pitchFamily="18" charset="0"/>
              <a:cs typeface="Varela Round" panose="00000500000000000000" pitchFamily="2" charset="-79"/>
            </a:endParaRPr>
          </a:p>
          <a:p>
            <a:pPr marL="742950" lvl="1" indent="-285750">
              <a:buSzPts val="1200"/>
              <a:buFont typeface="MS UI Gothic" panose="020B0600070205080204" pitchFamily="34" charset="-128"/>
              <a:buChar char="➢"/>
              <a:tabLst>
                <a:tab pos="1066800" algn="l"/>
              </a:tabLst>
            </a:pP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Provides</a:t>
            </a:r>
            <a:r>
              <a:rPr lang="en-US" sz="1200" spc="-1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an</a:t>
            </a:r>
            <a:r>
              <a:rPr lang="en-US" sz="1200" spc="-5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indication</a:t>
            </a:r>
            <a:r>
              <a:rPr lang="en-US" sz="1200" spc="-5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of</a:t>
            </a:r>
            <a:r>
              <a:rPr lang="en-US" sz="1200" spc="-1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how</a:t>
            </a:r>
            <a:r>
              <a:rPr lang="en-US" sz="1200" spc="-1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date is</a:t>
            </a:r>
            <a:r>
              <a:rPr lang="en-US" sz="1200" spc="-1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transformed as</a:t>
            </a:r>
            <a:r>
              <a:rPr lang="en-US" sz="1200" spc="-1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it</a:t>
            </a:r>
            <a:r>
              <a:rPr lang="en-US" sz="1200" spc="-15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moves</a:t>
            </a:r>
            <a:r>
              <a:rPr lang="en-US" sz="1200" spc="5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through</a:t>
            </a:r>
            <a:r>
              <a:rPr lang="en-US" sz="1200" spc="-1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the</a:t>
            </a:r>
            <a:r>
              <a:rPr lang="en-US" sz="1200" spc="-1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system.</a:t>
            </a:r>
            <a:endParaRPr lang="en-IN" sz="1200" dirty="0">
              <a:effectLst/>
              <a:latin typeface="Varela Round" panose="00000500000000000000" pitchFamily="2" charset="-79"/>
              <a:ea typeface="Times New Roman" panose="02020603050405020304" pitchFamily="18" charset="0"/>
              <a:cs typeface="Varela Round" panose="00000500000000000000" pitchFamily="2" charset="-79"/>
            </a:endParaRPr>
          </a:p>
          <a:p>
            <a:pPr>
              <a:spcBef>
                <a:spcPts val="35"/>
              </a:spcBef>
            </a:pP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 </a:t>
            </a:r>
            <a:endParaRPr lang="en-IN" sz="1200" dirty="0">
              <a:effectLst/>
              <a:latin typeface="Varela Round" panose="00000500000000000000" pitchFamily="2" charset="-79"/>
              <a:ea typeface="Times New Roman" panose="02020603050405020304" pitchFamily="18" charset="0"/>
              <a:cs typeface="Varela Round" panose="00000500000000000000" pitchFamily="2" charset="-79"/>
            </a:endParaRPr>
          </a:p>
          <a:p>
            <a:pPr marL="742950" lvl="1" indent="-285750">
              <a:buSzPts val="1200"/>
              <a:buFont typeface="MS UI Gothic" panose="020B0600070205080204" pitchFamily="34" charset="-128"/>
              <a:buChar char="➢"/>
              <a:tabLst>
                <a:tab pos="1104265" algn="l"/>
                <a:tab pos="1104900" algn="l"/>
              </a:tabLst>
            </a:pP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Disputes</a:t>
            </a:r>
            <a:r>
              <a:rPr lang="en-US" sz="1200" spc="-2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the</a:t>
            </a:r>
            <a:r>
              <a:rPr lang="en-US" sz="1200" spc="-15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functions</a:t>
            </a:r>
            <a:r>
              <a:rPr lang="en-US" sz="1200" spc="-15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and</a:t>
            </a:r>
            <a:r>
              <a:rPr lang="en-US" sz="1200" spc="-15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sub</a:t>
            </a:r>
            <a:r>
              <a:rPr lang="en-US" sz="1200" spc="-15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functions</a:t>
            </a:r>
            <a:r>
              <a:rPr lang="en-US" sz="1200" spc="-2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that</a:t>
            </a:r>
            <a:r>
              <a:rPr lang="en-US" sz="1200" spc="-15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transforms</a:t>
            </a:r>
            <a:r>
              <a:rPr lang="en-US" sz="1200" spc="-15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the</a:t>
            </a:r>
            <a:r>
              <a:rPr lang="en-US" sz="1200" spc="-15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dataflow.</a:t>
            </a:r>
            <a:endParaRPr lang="en-IN" sz="1200" dirty="0">
              <a:effectLst/>
              <a:latin typeface="Varela Round" panose="00000500000000000000" pitchFamily="2" charset="-79"/>
              <a:ea typeface="Times New Roman" panose="02020603050405020304" pitchFamily="18" charset="0"/>
              <a:cs typeface="Varela Round" panose="00000500000000000000" pitchFamily="2" charset="-79"/>
            </a:endParaRPr>
          </a:p>
          <a:p>
            <a:pPr>
              <a:spcBef>
                <a:spcPts val="25"/>
              </a:spcBef>
            </a:pP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 </a:t>
            </a:r>
            <a:endParaRPr lang="en-IN" sz="1200" dirty="0">
              <a:effectLst/>
              <a:latin typeface="Varela Round" panose="00000500000000000000" pitchFamily="2" charset="-79"/>
              <a:ea typeface="Times New Roman" panose="02020603050405020304" pitchFamily="18" charset="0"/>
              <a:cs typeface="Varela Round" panose="00000500000000000000" pitchFamily="2" charset="-79"/>
            </a:endParaRPr>
          </a:p>
          <a:p>
            <a:pPr marL="342900" marR="361315" lvl="0" indent="-342900">
              <a:lnSpc>
                <a:spcPct val="146000"/>
              </a:lnSpc>
              <a:spcBef>
                <a:spcPts val="5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602615" algn="l"/>
                <a:tab pos="603250" algn="l"/>
              </a:tabLst>
            </a:pP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The</a:t>
            </a:r>
            <a:r>
              <a:rPr lang="en-US" sz="1200" spc="10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Data</a:t>
            </a:r>
            <a:r>
              <a:rPr lang="en-US" sz="1200" spc="11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flow</a:t>
            </a:r>
            <a:r>
              <a:rPr lang="en-US" sz="1200" spc="11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diagram</a:t>
            </a:r>
            <a:r>
              <a:rPr lang="en-US" sz="1200" spc="10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provides</a:t>
            </a:r>
            <a:r>
              <a:rPr lang="en-US" sz="1200" spc="11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additional</a:t>
            </a:r>
            <a:r>
              <a:rPr lang="en-US" sz="1200" spc="10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information</a:t>
            </a:r>
            <a:r>
              <a:rPr lang="en-US" sz="1200" spc="11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that</a:t>
            </a:r>
            <a:r>
              <a:rPr lang="en-US" sz="1200" spc="12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is</a:t>
            </a:r>
            <a:r>
              <a:rPr lang="en-US" sz="1200" spc="11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used</a:t>
            </a:r>
            <a:r>
              <a:rPr lang="en-US" sz="1200" spc="12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during</a:t>
            </a:r>
            <a:r>
              <a:rPr lang="en-US" sz="1200" spc="11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the</a:t>
            </a:r>
            <a:r>
              <a:rPr lang="en-US" sz="1200" spc="11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analysis</a:t>
            </a:r>
            <a:r>
              <a:rPr lang="en-US" sz="1200" spc="11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of</a:t>
            </a:r>
            <a:r>
              <a:rPr lang="en-US" sz="1200" spc="-28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the information domain,</a:t>
            </a:r>
            <a:r>
              <a:rPr lang="en-US" sz="1200" spc="-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and</a:t>
            </a:r>
            <a:r>
              <a:rPr lang="en-US" sz="1200" spc="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server</a:t>
            </a:r>
            <a:r>
              <a:rPr lang="en-US" sz="1200" spc="-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as a</a:t>
            </a:r>
            <a:r>
              <a:rPr lang="en-US" sz="1200" spc="-1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basis for the</a:t>
            </a:r>
            <a:r>
              <a:rPr lang="en-US" sz="1200" spc="-1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modelling of</a:t>
            </a:r>
            <a:r>
              <a:rPr lang="en-US" sz="1200" spc="-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functions.</a:t>
            </a:r>
            <a:endParaRPr lang="en-IN" sz="1200" dirty="0">
              <a:effectLst/>
              <a:latin typeface="Varela Round" panose="00000500000000000000" pitchFamily="2" charset="-79"/>
              <a:ea typeface="Symbol" panose="05050102010706020507" pitchFamily="18" charset="2"/>
              <a:cs typeface="Varela Round" panose="00000500000000000000" pitchFamily="2" charset="-79"/>
            </a:endParaRPr>
          </a:p>
          <a:p>
            <a:pPr marL="342900" marR="362585" lvl="0" indent="-342900">
              <a:lnSpc>
                <a:spcPct val="146000"/>
              </a:lnSpc>
              <a:spcBef>
                <a:spcPts val="106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602615" algn="l"/>
                <a:tab pos="603250" algn="l"/>
              </a:tabLst>
            </a:pP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The</a:t>
            </a:r>
            <a:r>
              <a:rPr lang="en-US" sz="1200" spc="19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description</a:t>
            </a:r>
            <a:r>
              <a:rPr lang="en-US" sz="1200" spc="20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of</a:t>
            </a:r>
            <a:r>
              <a:rPr lang="en-US" sz="1200" spc="19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each</a:t>
            </a:r>
            <a:r>
              <a:rPr lang="en-US" sz="1200" spc="19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function</a:t>
            </a:r>
            <a:r>
              <a:rPr lang="en-US" sz="1200" spc="19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presented</a:t>
            </a:r>
            <a:r>
              <a:rPr lang="en-US" sz="1200" spc="20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in</a:t>
            </a:r>
            <a:r>
              <a:rPr lang="en-US" sz="1200" spc="19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the</a:t>
            </a:r>
            <a:r>
              <a:rPr lang="en-US" sz="1200" spc="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DFD</a:t>
            </a:r>
            <a:r>
              <a:rPr lang="en-US" sz="1200" spc="19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is</a:t>
            </a:r>
            <a:r>
              <a:rPr lang="en-US" sz="1200" spc="19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contained</a:t>
            </a:r>
            <a:r>
              <a:rPr lang="en-US" sz="1200" spc="19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is</a:t>
            </a:r>
            <a:r>
              <a:rPr lang="en-US" sz="1200" spc="19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a</a:t>
            </a:r>
            <a:r>
              <a:rPr lang="en-US" sz="1200" spc="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process</a:t>
            </a:r>
            <a:r>
              <a:rPr lang="en-US" sz="1200" spc="-28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specifications</a:t>
            </a:r>
            <a:r>
              <a:rPr lang="en-US" sz="1200" spc="-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called as PSPEC</a:t>
            </a:r>
            <a:endParaRPr lang="en-IN" sz="1200" dirty="0">
              <a:effectLst/>
              <a:latin typeface="Varela Round" panose="00000500000000000000" pitchFamily="2" charset="-79"/>
              <a:ea typeface="Symbol" panose="05050102010706020507" pitchFamily="18" charset="2"/>
              <a:cs typeface="Varela Round" panose="00000500000000000000" pitchFamily="2" charset="-79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8559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C98C1C-A492-4EC6-8933-8B3114A6B02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337100" y="4751625"/>
            <a:ext cx="615900" cy="3915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r>
              <a:rPr lang="en" dirty="0"/>
              <a:t>/26</a:t>
            </a:r>
          </a:p>
        </p:txBody>
      </p:sp>
      <p:grpSp>
        <p:nvGrpSpPr>
          <p:cNvPr id="24" name="Group 32">
            <a:extLst>
              <a:ext uri="{FF2B5EF4-FFF2-40B4-BE49-F238E27FC236}">
                <a16:creationId xmlns:a16="http://schemas.microsoft.com/office/drawing/2014/main" id="{DCCF85F9-3677-4A03-AC97-2224754DB207}"/>
              </a:ext>
            </a:extLst>
          </p:cNvPr>
          <p:cNvGrpSpPr>
            <a:grpSpLocks/>
          </p:cNvGrpSpPr>
          <p:nvPr/>
        </p:nvGrpSpPr>
        <p:grpSpPr bwMode="auto">
          <a:xfrm>
            <a:off x="2334502" y="1827785"/>
            <a:ext cx="2885765" cy="990713"/>
            <a:chOff x="1702" y="322"/>
            <a:chExt cx="4088" cy="1559"/>
          </a:xfrm>
        </p:grpSpPr>
        <p:sp>
          <p:nvSpPr>
            <p:cNvPr id="25" name="Freeform 39">
              <a:extLst>
                <a:ext uri="{FF2B5EF4-FFF2-40B4-BE49-F238E27FC236}">
                  <a16:creationId xmlns:a16="http://schemas.microsoft.com/office/drawing/2014/main" id="{E25DE892-775E-40C2-B08A-F39C3EB30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2" y="322"/>
              <a:ext cx="1558" cy="432"/>
            </a:xfrm>
            <a:custGeom>
              <a:avLst/>
              <a:gdLst>
                <a:gd name="T0" fmla="+- 0 3350 1792"/>
                <a:gd name="T1" fmla="*/ T0 w 1558"/>
                <a:gd name="T2" fmla="+- 0 323 323"/>
                <a:gd name="T3" fmla="*/ 323 h 432"/>
                <a:gd name="T4" fmla="+- 0 3342 1792"/>
                <a:gd name="T5" fmla="*/ T4 w 1558"/>
                <a:gd name="T6" fmla="+- 0 323 323"/>
                <a:gd name="T7" fmla="*/ 323 h 432"/>
                <a:gd name="T8" fmla="+- 0 3342 1792"/>
                <a:gd name="T9" fmla="*/ T8 w 1558"/>
                <a:gd name="T10" fmla="+- 0 331 323"/>
                <a:gd name="T11" fmla="*/ 331 h 432"/>
                <a:gd name="T12" fmla="+- 0 3342 1792"/>
                <a:gd name="T13" fmla="*/ T12 w 1558"/>
                <a:gd name="T14" fmla="+- 0 747 323"/>
                <a:gd name="T15" fmla="*/ 747 h 432"/>
                <a:gd name="T16" fmla="+- 0 1800 1792"/>
                <a:gd name="T17" fmla="*/ T16 w 1558"/>
                <a:gd name="T18" fmla="+- 0 747 323"/>
                <a:gd name="T19" fmla="*/ 747 h 432"/>
                <a:gd name="T20" fmla="+- 0 1800 1792"/>
                <a:gd name="T21" fmla="*/ T20 w 1558"/>
                <a:gd name="T22" fmla="+- 0 331 323"/>
                <a:gd name="T23" fmla="*/ 331 h 432"/>
                <a:gd name="T24" fmla="+- 0 3342 1792"/>
                <a:gd name="T25" fmla="*/ T24 w 1558"/>
                <a:gd name="T26" fmla="+- 0 331 323"/>
                <a:gd name="T27" fmla="*/ 331 h 432"/>
                <a:gd name="T28" fmla="+- 0 3342 1792"/>
                <a:gd name="T29" fmla="*/ T28 w 1558"/>
                <a:gd name="T30" fmla="+- 0 323 323"/>
                <a:gd name="T31" fmla="*/ 323 h 432"/>
                <a:gd name="T32" fmla="+- 0 1800 1792"/>
                <a:gd name="T33" fmla="*/ T32 w 1558"/>
                <a:gd name="T34" fmla="+- 0 323 323"/>
                <a:gd name="T35" fmla="*/ 323 h 432"/>
                <a:gd name="T36" fmla="+- 0 1792 1792"/>
                <a:gd name="T37" fmla="*/ T36 w 1558"/>
                <a:gd name="T38" fmla="+- 0 323 323"/>
                <a:gd name="T39" fmla="*/ 323 h 432"/>
                <a:gd name="T40" fmla="+- 0 1792 1792"/>
                <a:gd name="T41" fmla="*/ T40 w 1558"/>
                <a:gd name="T42" fmla="+- 0 331 323"/>
                <a:gd name="T43" fmla="*/ 331 h 432"/>
                <a:gd name="T44" fmla="+- 0 1792 1792"/>
                <a:gd name="T45" fmla="*/ T44 w 1558"/>
                <a:gd name="T46" fmla="+- 0 747 323"/>
                <a:gd name="T47" fmla="*/ 747 h 432"/>
                <a:gd name="T48" fmla="+- 0 1792 1792"/>
                <a:gd name="T49" fmla="*/ T48 w 1558"/>
                <a:gd name="T50" fmla="+- 0 755 323"/>
                <a:gd name="T51" fmla="*/ 755 h 432"/>
                <a:gd name="T52" fmla="+- 0 1800 1792"/>
                <a:gd name="T53" fmla="*/ T52 w 1558"/>
                <a:gd name="T54" fmla="+- 0 755 323"/>
                <a:gd name="T55" fmla="*/ 755 h 432"/>
                <a:gd name="T56" fmla="+- 0 3342 1792"/>
                <a:gd name="T57" fmla="*/ T56 w 1558"/>
                <a:gd name="T58" fmla="+- 0 755 323"/>
                <a:gd name="T59" fmla="*/ 755 h 432"/>
                <a:gd name="T60" fmla="+- 0 3350 1792"/>
                <a:gd name="T61" fmla="*/ T60 w 1558"/>
                <a:gd name="T62" fmla="+- 0 755 323"/>
                <a:gd name="T63" fmla="*/ 755 h 432"/>
                <a:gd name="T64" fmla="+- 0 3350 1792"/>
                <a:gd name="T65" fmla="*/ T64 w 1558"/>
                <a:gd name="T66" fmla="+- 0 747 323"/>
                <a:gd name="T67" fmla="*/ 747 h 432"/>
                <a:gd name="T68" fmla="+- 0 3350 1792"/>
                <a:gd name="T69" fmla="*/ T68 w 1558"/>
                <a:gd name="T70" fmla="+- 0 331 323"/>
                <a:gd name="T71" fmla="*/ 331 h 432"/>
                <a:gd name="T72" fmla="+- 0 3350 1792"/>
                <a:gd name="T73" fmla="*/ T72 w 1558"/>
                <a:gd name="T74" fmla="+- 0 323 323"/>
                <a:gd name="T75" fmla="*/ 323 h 43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</a:cxnLst>
              <a:rect l="0" t="0" r="r" b="b"/>
              <a:pathLst>
                <a:path w="1558" h="432">
                  <a:moveTo>
                    <a:pt x="1558" y="0"/>
                  </a:moveTo>
                  <a:lnTo>
                    <a:pt x="1550" y="0"/>
                  </a:lnTo>
                  <a:lnTo>
                    <a:pt x="1550" y="8"/>
                  </a:lnTo>
                  <a:lnTo>
                    <a:pt x="1550" y="424"/>
                  </a:lnTo>
                  <a:lnTo>
                    <a:pt x="8" y="424"/>
                  </a:lnTo>
                  <a:lnTo>
                    <a:pt x="8" y="8"/>
                  </a:lnTo>
                  <a:lnTo>
                    <a:pt x="1550" y="8"/>
                  </a:lnTo>
                  <a:lnTo>
                    <a:pt x="1550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424"/>
                  </a:lnTo>
                  <a:lnTo>
                    <a:pt x="0" y="432"/>
                  </a:lnTo>
                  <a:lnTo>
                    <a:pt x="8" y="432"/>
                  </a:lnTo>
                  <a:lnTo>
                    <a:pt x="1550" y="432"/>
                  </a:lnTo>
                  <a:lnTo>
                    <a:pt x="1558" y="432"/>
                  </a:lnTo>
                  <a:lnTo>
                    <a:pt x="1558" y="424"/>
                  </a:lnTo>
                  <a:lnTo>
                    <a:pt x="1558" y="8"/>
                  </a:lnTo>
                  <a:lnTo>
                    <a:pt x="15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Varela Round" panose="00000500000000000000" pitchFamily="2" charset="-79"/>
                <a:cs typeface="Varela Round" panose="00000500000000000000" pitchFamily="2" charset="-79"/>
              </a:endParaRPr>
            </a:p>
          </p:txBody>
        </p:sp>
        <p:sp>
          <p:nvSpPr>
            <p:cNvPr id="26" name="Freeform 38">
              <a:extLst>
                <a:ext uri="{FF2B5EF4-FFF2-40B4-BE49-F238E27FC236}">
                  <a16:creationId xmlns:a16="http://schemas.microsoft.com/office/drawing/2014/main" id="{03FE5317-427D-4FAE-8ACB-150FAFD1C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2" y="1162"/>
              <a:ext cx="1706" cy="476"/>
            </a:xfrm>
            <a:custGeom>
              <a:avLst/>
              <a:gdLst>
                <a:gd name="T0" fmla="+- 0 2556 1702"/>
                <a:gd name="T1" fmla="*/ T0 w 1706"/>
                <a:gd name="T2" fmla="+- 0 1639 1163"/>
                <a:gd name="T3" fmla="*/ 1639 h 476"/>
                <a:gd name="T4" fmla="+- 0 1702 1702"/>
                <a:gd name="T5" fmla="*/ T4 w 1706"/>
                <a:gd name="T6" fmla="+- 0 1639 1163"/>
                <a:gd name="T7" fmla="*/ 1639 h 476"/>
                <a:gd name="T8" fmla="+- 0 1702 1702"/>
                <a:gd name="T9" fmla="*/ T8 w 1706"/>
                <a:gd name="T10" fmla="+- 0 1163 1163"/>
                <a:gd name="T11" fmla="*/ 1163 h 476"/>
                <a:gd name="T12" fmla="+- 0 3408 1702"/>
                <a:gd name="T13" fmla="*/ T12 w 1706"/>
                <a:gd name="T14" fmla="+- 0 1163 1163"/>
                <a:gd name="T15" fmla="*/ 1163 h 476"/>
                <a:gd name="T16" fmla="+- 0 3408 1702"/>
                <a:gd name="T17" fmla="*/ T16 w 1706"/>
                <a:gd name="T18" fmla="+- 0 1639 1163"/>
                <a:gd name="T19" fmla="*/ 1639 h 476"/>
                <a:gd name="T20" fmla="+- 0 2556 1702"/>
                <a:gd name="T21" fmla="*/ T20 w 1706"/>
                <a:gd name="T22" fmla="+- 0 1639 1163"/>
                <a:gd name="T23" fmla="*/ 1639 h 47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1706" h="476">
                  <a:moveTo>
                    <a:pt x="854" y="476"/>
                  </a:moveTo>
                  <a:lnTo>
                    <a:pt x="0" y="476"/>
                  </a:lnTo>
                  <a:lnTo>
                    <a:pt x="0" y="0"/>
                  </a:lnTo>
                  <a:lnTo>
                    <a:pt x="1706" y="0"/>
                  </a:lnTo>
                  <a:lnTo>
                    <a:pt x="1706" y="476"/>
                  </a:lnTo>
                  <a:lnTo>
                    <a:pt x="854" y="476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Varela Round" panose="00000500000000000000" pitchFamily="2" charset="-79"/>
                <a:cs typeface="Varela Round" panose="00000500000000000000" pitchFamily="2" charset="-79"/>
              </a:endParaRPr>
            </a:p>
          </p:txBody>
        </p:sp>
        <p:sp>
          <p:nvSpPr>
            <p:cNvPr id="27" name="AutoShape 37">
              <a:extLst>
                <a:ext uri="{FF2B5EF4-FFF2-40B4-BE49-F238E27FC236}">
                  <a16:creationId xmlns:a16="http://schemas.microsoft.com/office/drawing/2014/main" id="{B0D5A33E-78F1-4022-9282-3C55E1E54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2" y="742"/>
              <a:ext cx="752" cy="898"/>
            </a:xfrm>
            <a:custGeom>
              <a:avLst/>
              <a:gdLst>
                <a:gd name="T0" fmla="+- 0 3294 2542"/>
                <a:gd name="T1" fmla="*/ T0 w 752"/>
                <a:gd name="T2" fmla="+- 0 1165 743"/>
                <a:gd name="T3" fmla="*/ 1165 h 898"/>
                <a:gd name="T4" fmla="+- 0 3294 2542"/>
                <a:gd name="T5" fmla="*/ T4 w 752"/>
                <a:gd name="T6" fmla="+- 0 1641 743"/>
                <a:gd name="T7" fmla="*/ 1641 h 898"/>
                <a:gd name="T8" fmla="+- 0 2542 2542"/>
                <a:gd name="T9" fmla="*/ T8 w 752"/>
                <a:gd name="T10" fmla="+- 0 743 743"/>
                <a:gd name="T11" fmla="*/ 743 h 898"/>
                <a:gd name="T12" fmla="+- 0 2542 2542"/>
                <a:gd name="T13" fmla="*/ T12 w 752"/>
                <a:gd name="T14" fmla="+- 0 1163 743"/>
                <a:gd name="T15" fmla="*/ 1163 h 89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752" h="898">
                  <a:moveTo>
                    <a:pt x="752" y="422"/>
                  </a:moveTo>
                  <a:lnTo>
                    <a:pt x="752" y="898"/>
                  </a:lnTo>
                  <a:moveTo>
                    <a:pt x="0" y="0"/>
                  </a:moveTo>
                  <a:lnTo>
                    <a:pt x="0" y="42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Varela Round" panose="00000500000000000000" pitchFamily="2" charset="-79"/>
                <a:cs typeface="Varela Round" panose="00000500000000000000" pitchFamily="2" charset="-79"/>
              </a:endParaRPr>
            </a:p>
          </p:txBody>
        </p:sp>
        <p:sp>
          <p:nvSpPr>
            <p:cNvPr id="28" name="Freeform 36">
              <a:extLst>
                <a:ext uri="{FF2B5EF4-FFF2-40B4-BE49-F238E27FC236}">
                  <a16:creationId xmlns:a16="http://schemas.microsoft.com/office/drawing/2014/main" id="{D6FCA04A-B2CD-45A3-A824-227C1CFE4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0" y="1326"/>
              <a:ext cx="616" cy="166"/>
            </a:xfrm>
            <a:custGeom>
              <a:avLst/>
              <a:gdLst>
                <a:gd name="T0" fmla="+- 0 3410 3410"/>
                <a:gd name="T1" fmla="*/ T0 w 616"/>
                <a:gd name="T2" fmla="+- 0 1367 1327"/>
                <a:gd name="T3" fmla="*/ 1367 h 166"/>
                <a:gd name="T4" fmla="+- 0 3872 3410"/>
                <a:gd name="T5" fmla="*/ T4 w 616"/>
                <a:gd name="T6" fmla="+- 0 1367 1327"/>
                <a:gd name="T7" fmla="*/ 1367 h 166"/>
                <a:gd name="T8" fmla="+- 0 3872 3410"/>
                <a:gd name="T9" fmla="*/ T8 w 616"/>
                <a:gd name="T10" fmla="+- 0 1327 1327"/>
                <a:gd name="T11" fmla="*/ 1327 h 166"/>
                <a:gd name="T12" fmla="+- 0 4026 3410"/>
                <a:gd name="T13" fmla="*/ T12 w 616"/>
                <a:gd name="T14" fmla="+- 0 1409 1327"/>
                <a:gd name="T15" fmla="*/ 1409 h 166"/>
                <a:gd name="T16" fmla="+- 0 3872 3410"/>
                <a:gd name="T17" fmla="*/ T16 w 616"/>
                <a:gd name="T18" fmla="+- 0 1493 1327"/>
                <a:gd name="T19" fmla="*/ 1493 h 166"/>
                <a:gd name="T20" fmla="+- 0 3872 3410"/>
                <a:gd name="T21" fmla="*/ T20 w 616"/>
                <a:gd name="T22" fmla="+- 0 1451 1327"/>
                <a:gd name="T23" fmla="*/ 1451 h 166"/>
                <a:gd name="T24" fmla="+- 0 3410 3410"/>
                <a:gd name="T25" fmla="*/ T24 w 616"/>
                <a:gd name="T26" fmla="+- 0 1451 1327"/>
                <a:gd name="T27" fmla="*/ 1451 h 166"/>
                <a:gd name="T28" fmla="+- 0 3410 3410"/>
                <a:gd name="T29" fmla="*/ T28 w 616"/>
                <a:gd name="T30" fmla="+- 0 1367 1327"/>
                <a:gd name="T31" fmla="*/ 1367 h 16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616" h="166">
                  <a:moveTo>
                    <a:pt x="0" y="40"/>
                  </a:moveTo>
                  <a:lnTo>
                    <a:pt x="462" y="40"/>
                  </a:lnTo>
                  <a:lnTo>
                    <a:pt x="462" y="0"/>
                  </a:lnTo>
                  <a:lnTo>
                    <a:pt x="616" y="82"/>
                  </a:lnTo>
                  <a:lnTo>
                    <a:pt x="462" y="166"/>
                  </a:lnTo>
                  <a:lnTo>
                    <a:pt x="462" y="124"/>
                  </a:lnTo>
                  <a:lnTo>
                    <a:pt x="0" y="124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Varela Round" panose="00000500000000000000" pitchFamily="2" charset="-79"/>
                <a:cs typeface="Varela Round" panose="00000500000000000000" pitchFamily="2" charset="-79"/>
              </a:endParaRPr>
            </a:p>
          </p:txBody>
        </p:sp>
        <p:sp>
          <p:nvSpPr>
            <p:cNvPr id="29" name="Text Box 35">
              <a:extLst>
                <a:ext uri="{FF2B5EF4-FFF2-40B4-BE49-F238E27FC236}">
                  <a16:creationId xmlns:a16="http://schemas.microsoft.com/office/drawing/2014/main" id="{BAFC4571-D8E7-4F46-985A-94DC9E2E11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" y="347"/>
              <a:ext cx="593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arela Round" panose="00000500000000000000" pitchFamily="2" charset="-79"/>
                  <a:ea typeface="Times New Roman" panose="02020603050405020304" pitchFamily="18" charset="0"/>
                  <a:cs typeface="Varela Round" panose="00000500000000000000" pitchFamily="2" charset="-79"/>
                </a:rPr>
                <a:t>Login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ela Round" panose="00000500000000000000" pitchFamily="2" charset="-79"/>
                <a:cs typeface="Varela Round" panose="00000500000000000000" pitchFamily="2" charset="-79"/>
              </a:endParaRPr>
            </a:p>
          </p:txBody>
        </p:sp>
        <p:sp>
          <p:nvSpPr>
            <p:cNvPr id="30" name="Text Box 34">
              <a:extLst>
                <a:ext uri="{FF2B5EF4-FFF2-40B4-BE49-F238E27FC236}">
                  <a16:creationId xmlns:a16="http://schemas.microsoft.com/office/drawing/2014/main" id="{134FD2B8-FE0C-4358-B979-FBCF6F2845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6" y="1273"/>
              <a:ext cx="1516" cy="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arela Round" panose="00000500000000000000" pitchFamily="2" charset="-79"/>
                  <a:ea typeface="Times New Roman" panose="02020603050405020304" pitchFamily="18" charset="0"/>
                  <a:cs typeface="Varela Round" panose="00000500000000000000" pitchFamily="2" charset="-79"/>
                </a:rPr>
                <a:t>Admin Login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ela Round" panose="00000500000000000000" pitchFamily="2" charset="-79"/>
                <a:cs typeface="Varela Round" panose="00000500000000000000" pitchFamily="2" charset="-79"/>
              </a:endParaRPr>
            </a:p>
          </p:txBody>
        </p:sp>
        <p:sp>
          <p:nvSpPr>
            <p:cNvPr id="31" name="Text Box 33">
              <a:extLst>
                <a:ext uri="{FF2B5EF4-FFF2-40B4-BE49-F238E27FC236}">
                  <a16:creationId xmlns:a16="http://schemas.microsoft.com/office/drawing/2014/main" id="{57F39E80-9C9E-4923-8DB6-CE7A97271B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6" y="1166"/>
              <a:ext cx="1774" cy="424"/>
            </a:xfrm>
            <a:prstGeom prst="rect">
              <a:avLst/>
            </a:prstGeom>
            <a:noFill/>
            <a:ln w="508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arela Round" panose="00000500000000000000" pitchFamily="2" charset="-79"/>
                  <a:ea typeface="Times New Roman" panose="02020603050405020304" pitchFamily="18" charset="0"/>
                  <a:cs typeface="Varela Round" panose="00000500000000000000" pitchFamily="2" charset="-79"/>
                </a:rPr>
                <a:t>Authentication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ela Round" panose="00000500000000000000" pitchFamily="2" charset="-79"/>
                <a:cs typeface="Varela Round" panose="00000500000000000000" pitchFamily="2" charset="-79"/>
              </a:endParaRPr>
            </a:p>
          </p:txBody>
        </p:sp>
      </p:grpSp>
      <p:sp>
        <p:nvSpPr>
          <p:cNvPr id="32" name="Text Box 31">
            <a:extLst>
              <a:ext uri="{FF2B5EF4-FFF2-40B4-BE49-F238E27FC236}">
                <a16:creationId xmlns:a16="http://schemas.microsoft.com/office/drawing/2014/main" id="{6C79D234-AED3-4F6F-B9D1-A8571CC32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2319" y="2361589"/>
            <a:ext cx="1141311" cy="302488"/>
          </a:xfrm>
          <a:prstGeom prst="rect">
            <a:avLst/>
          </a:prstGeom>
          <a:noFill/>
          <a:ln w="5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View customers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AutoShape 26">
            <a:extLst>
              <a:ext uri="{FF2B5EF4-FFF2-40B4-BE49-F238E27FC236}">
                <a16:creationId xmlns:a16="http://schemas.microsoft.com/office/drawing/2014/main" id="{0547D27D-AD74-4ECD-BE25-8CE80131D83C}"/>
              </a:ext>
            </a:extLst>
          </p:cNvPr>
          <p:cNvSpPr>
            <a:spLocks/>
          </p:cNvSpPr>
          <p:nvPr/>
        </p:nvSpPr>
        <p:spPr bwMode="auto">
          <a:xfrm>
            <a:off x="2599662" y="2889036"/>
            <a:ext cx="712788" cy="763588"/>
          </a:xfrm>
          <a:custGeom>
            <a:avLst/>
            <a:gdLst>
              <a:gd name="T0" fmla="+- 0 2026 2026"/>
              <a:gd name="T1" fmla="*/ T0 w 1122"/>
              <a:gd name="T2" fmla="+- 0 364 176"/>
              <a:gd name="T3" fmla="*/ 364 h 1202"/>
              <a:gd name="T4" fmla="+- 0 2039 2026"/>
              <a:gd name="T5" fmla="*/ T4 w 1122"/>
              <a:gd name="T6" fmla="+- 0 328 176"/>
              <a:gd name="T7" fmla="*/ 328 h 1202"/>
              <a:gd name="T8" fmla="+- 0 2074 2026"/>
              <a:gd name="T9" fmla="*/ T8 w 1122"/>
              <a:gd name="T10" fmla="+- 0 294 176"/>
              <a:gd name="T11" fmla="*/ 294 h 1202"/>
              <a:gd name="T12" fmla="+- 0 2129 2026"/>
              <a:gd name="T13" fmla="*/ T12 w 1122"/>
              <a:gd name="T14" fmla="+- 0 263 176"/>
              <a:gd name="T15" fmla="*/ 263 h 1202"/>
              <a:gd name="T16" fmla="+- 0 2201 2026"/>
              <a:gd name="T17" fmla="*/ T16 w 1122"/>
              <a:gd name="T18" fmla="+- 0 234 176"/>
              <a:gd name="T19" fmla="*/ 234 h 1202"/>
              <a:gd name="T20" fmla="+- 0 2286 2026"/>
              <a:gd name="T21" fmla="*/ T20 w 1122"/>
              <a:gd name="T22" fmla="+- 0 210 176"/>
              <a:gd name="T23" fmla="*/ 210 h 1202"/>
              <a:gd name="T24" fmla="+- 0 2381 2026"/>
              <a:gd name="T25" fmla="*/ T24 w 1122"/>
              <a:gd name="T26" fmla="+- 0 192 176"/>
              <a:gd name="T27" fmla="*/ 192 h 1202"/>
              <a:gd name="T28" fmla="+- 0 2483 2026"/>
              <a:gd name="T29" fmla="*/ T28 w 1122"/>
              <a:gd name="T30" fmla="+- 0 180 176"/>
              <a:gd name="T31" fmla="*/ 180 h 1202"/>
              <a:gd name="T32" fmla="+- 0 2588 2026"/>
              <a:gd name="T33" fmla="*/ T32 w 1122"/>
              <a:gd name="T34" fmla="+- 0 176 176"/>
              <a:gd name="T35" fmla="*/ 176 h 1202"/>
              <a:gd name="T36" fmla="+- 0 2692 2026"/>
              <a:gd name="T37" fmla="*/ T36 w 1122"/>
              <a:gd name="T38" fmla="+- 0 180 176"/>
              <a:gd name="T39" fmla="*/ 180 h 1202"/>
              <a:gd name="T40" fmla="+- 0 2794 2026"/>
              <a:gd name="T41" fmla="*/ T40 w 1122"/>
              <a:gd name="T42" fmla="+- 0 192 176"/>
              <a:gd name="T43" fmla="*/ 192 h 1202"/>
              <a:gd name="T44" fmla="+- 0 2888 2026"/>
              <a:gd name="T45" fmla="*/ T44 w 1122"/>
              <a:gd name="T46" fmla="+- 0 210 176"/>
              <a:gd name="T47" fmla="*/ 210 h 1202"/>
              <a:gd name="T48" fmla="+- 0 2973 2026"/>
              <a:gd name="T49" fmla="*/ T48 w 1122"/>
              <a:gd name="T50" fmla="+- 0 234 176"/>
              <a:gd name="T51" fmla="*/ 234 h 1202"/>
              <a:gd name="T52" fmla="+- 0 3045 2026"/>
              <a:gd name="T53" fmla="*/ T52 w 1122"/>
              <a:gd name="T54" fmla="+- 0 263 176"/>
              <a:gd name="T55" fmla="*/ 263 h 1202"/>
              <a:gd name="T56" fmla="+- 0 3100 2026"/>
              <a:gd name="T57" fmla="*/ T56 w 1122"/>
              <a:gd name="T58" fmla="+- 0 294 176"/>
              <a:gd name="T59" fmla="*/ 294 h 1202"/>
              <a:gd name="T60" fmla="+- 0 3135 2026"/>
              <a:gd name="T61" fmla="*/ T60 w 1122"/>
              <a:gd name="T62" fmla="+- 0 328 176"/>
              <a:gd name="T63" fmla="*/ 328 h 1202"/>
              <a:gd name="T64" fmla="+- 0 3148 2026"/>
              <a:gd name="T65" fmla="*/ T64 w 1122"/>
              <a:gd name="T66" fmla="+- 0 364 176"/>
              <a:gd name="T67" fmla="*/ 364 h 1202"/>
              <a:gd name="T68" fmla="+- 0 3148 2026"/>
              <a:gd name="T69" fmla="*/ T68 w 1122"/>
              <a:gd name="T70" fmla="+- 0 1188 176"/>
              <a:gd name="T71" fmla="*/ 1188 h 1202"/>
              <a:gd name="T72" fmla="+- 0 3135 2026"/>
              <a:gd name="T73" fmla="*/ T72 w 1122"/>
              <a:gd name="T74" fmla="+- 0 1223 176"/>
              <a:gd name="T75" fmla="*/ 1223 h 1202"/>
              <a:gd name="T76" fmla="+- 0 3100 2026"/>
              <a:gd name="T77" fmla="*/ T76 w 1122"/>
              <a:gd name="T78" fmla="+- 0 1257 176"/>
              <a:gd name="T79" fmla="*/ 1257 h 1202"/>
              <a:gd name="T80" fmla="+- 0 3045 2026"/>
              <a:gd name="T81" fmla="*/ T80 w 1122"/>
              <a:gd name="T82" fmla="+- 0 1289 176"/>
              <a:gd name="T83" fmla="*/ 1289 h 1202"/>
              <a:gd name="T84" fmla="+- 0 2973 2026"/>
              <a:gd name="T85" fmla="*/ T84 w 1122"/>
              <a:gd name="T86" fmla="+- 0 1318 176"/>
              <a:gd name="T87" fmla="*/ 1318 h 1202"/>
              <a:gd name="T88" fmla="+- 0 2888 2026"/>
              <a:gd name="T89" fmla="*/ T88 w 1122"/>
              <a:gd name="T90" fmla="+- 0 1342 176"/>
              <a:gd name="T91" fmla="*/ 1342 h 1202"/>
              <a:gd name="T92" fmla="+- 0 2794 2026"/>
              <a:gd name="T93" fmla="*/ T92 w 1122"/>
              <a:gd name="T94" fmla="+- 0 1361 176"/>
              <a:gd name="T95" fmla="*/ 1361 h 1202"/>
              <a:gd name="T96" fmla="+- 0 2692 2026"/>
              <a:gd name="T97" fmla="*/ T96 w 1122"/>
              <a:gd name="T98" fmla="+- 0 1373 176"/>
              <a:gd name="T99" fmla="*/ 1373 h 1202"/>
              <a:gd name="T100" fmla="+- 0 2588 2026"/>
              <a:gd name="T101" fmla="*/ T100 w 1122"/>
              <a:gd name="T102" fmla="+- 0 1378 176"/>
              <a:gd name="T103" fmla="*/ 1378 h 1202"/>
              <a:gd name="T104" fmla="+- 0 2483 2026"/>
              <a:gd name="T105" fmla="*/ T104 w 1122"/>
              <a:gd name="T106" fmla="+- 0 1373 176"/>
              <a:gd name="T107" fmla="*/ 1373 h 1202"/>
              <a:gd name="T108" fmla="+- 0 2381 2026"/>
              <a:gd name="T109" fmla="*/ T108 w 1122"/>
              <a:gd name="T110" fmla="+- 0 1361 176"/>
              <a:gd name="T111" fmla="*/ 1361 h 1202"/>
              <a:gd name="T112" fmla="+- 0 2286 2026"/>
              <a:gd name="T113" fmla="*/ T112 w 1122"/>
              <a:gd name="T114" fmla="+- 0 1342 176"/>
              <a:gd name="T115" fmla="*/ 1342 h 1202"/>
              <a:gd name="T116" fmla="+- 0 2201 2026"/>
              <a:gd name="T117" fmla="*/ T116 w 1122"/>
              <a:gd name="T118" fmla="+- 0 1318 176"/>
              <a:gd name="T119" fmla="*/ 1318 h 1202"/>
              <a:gd name="T120" fmla="+- 0 2129 2026"/>
              <a:gd name="T121" fmla="*/ T120 w 1122"/>
              <a:gd name="T122" fmla="+- 0 1289 176"/>
              <a:gd name="T123" fmla="*/ 1289 h 1202"/>
              <a:gd name="T124" fmla="+- 0 2074 2026"/>
              <a:gd name="T125" fmla="*/ T124 w 1122"/>
              <a:gd name="T126" fmla="+- 0 1257 176"/>
              <a:gd name="T127" fmla="*/ 1257 h 1202"/>
              <a:gd name="T128" fmla="+- 0 2039 2026"/>
              <a:gd name="T129" fmla="*/ T128 w 1122"/>
              <a:gd name="T130" fmla="+- 0 1223 176"/>
              <a:gd name="T131" fmla="*/ 1223 h 1202"/>
              <a:gd name="T132" fmla="+- 0 2026 2026"/>
              <a:gd name="T133" fmla="*/ T132 w 1122"/>
              <a:gd name="T134" fmla="+- 0 1188 176"/>
              <a:gd name="T135" fmla="*/ 1188 h 1202"/>
              <a:gd name="T136" fmla="+- 0 2026 2026"/>
              <a:gd name="T137" fmla="*/ T136 w 1122"/>
              <a:gd name="T138" fmla="+- 0 364 176"/>
              <a:gd name="T139" fmla="*/ 364 h 1202"/>
              <a:gd name="T140" fmla="+- 0 2026 2026"/>
              <a:gd name="T141" fmla="*/ T140 w 1122"/>
              <a:gd name="T142" fmla="+- 0 364 176"/>
              <a:gd name="T143" fmla="*/ 364 h 1202"/>
              <a:gd name="T144" fmla="+- 0 2039 2026"/>
              <a:gd name="T145" fmla="*/ T144 w 1122"/>
              <a:gd name="T146" fmla="+- 0 399 176"/>
              <a:gd name="T147" fmla="*/ 399 h 1202"/>
              <a:gd name="T148" fmla="+- 0 2074 2026"/>
              <a:gd name="T149" fmla="*/ T148 w 1122"/>
              <a:gd name="T150" fmla="+- 0 433 176"/>
              <a:gd name="T151" fmla="*/ 433 h 1202"/>
              <a:gd name="T152" fmla="+- 0 2129 2026"/>
              <a:gd name="T153" fmla="*/ T152 w 1122"/>
              <a:gd name="T154" fmla="+- 0 465 176"/>
              <a:gd name="T155" fmla="*/ 465 h 1202"/>
              <a:gd name="T156" fmla="+- 0 2201 2026"/>
              <a:gd name="T157" fmla="*/ T156 w 1122"/>
              <a:gd name="T158" fmla="+- 0 494 176"/>
              <a:gd name="T159" fmla="*/ 494 h 1202"/>
              <a:gd name="T160" fmla="+- 0 2286 2026"/>
              <a:gd name="T161" fmla="*/ T160 w 1122"/>
              <a:gd name="T162" fmla="+- 0 518 176"/>
              <a:gd name="T163" fmla="*/ 518 h 1202"/>
              <a:gd name="T164" fmla="+- 0 2381 2026"/>
              <a:gd name="T165" fmla="*/ T164 w 1122"/>
              <a:gd name="T166" fmla="+- 0 537 176"/>
              <a:gd name="T167" fmla="*/ 537 h 1202"/>
              <a:gd name="T168" fmla="+- 0 2483 2026"/>
              <a:gd name="T169" fmla="*/ T168 w 1122"/>
              <a:gd name="T170" fmla="+- 0 549 176"/>
              <a:gd name="T171" fmla="*/ 549 h 1202"/>
              <a:gd name="T172" fmla="+- 0 2588 2026"/>
              <a:gd name="T173" fmla="*/ T172 w 1122"/>
              <a:gd name="T174" fmla="+- 0 554 176"/>
              <a:gd name="T175" fmla="*/ 554 h 1202"/>
              <a:gd name="T176" fmla="+- 0 2692 2026"/>
              <a:gd name="T177" fmla="*/ T176 w 1122"/>
              <a:gd name="T178" fmla="+- 0 549 176"/>
              <a:gd name="T179" fmla="*/ 549 h 1202"/>
              <a:gd name="T180" fmla="+- 0 2794 2026"/>
              <a:gd name="T181" fmla="*/ T180 w 1122"/>
              <a:gd name="T182" fmla="+- 0 537 176"/>
              <a:gd name="T183" fmla="*/ 537 h 1202"/>
              <a:gd name="T184" fmla="+- 0 2888 2026"/>
              <a:gd name="T185" fmla="*/ T184 w 1122"/>
              <a:gd name="T186" fmla="+- 0 518 176"/>
              <a:gd name="T187" fmla="*/ 518 h 1202"/>
              <a:gd name="T188" fmla="+- 0 2973 2026"/>
              <a:gd name="T189" fmla="*/ T188 w 1122"/>
              <a:gd name="T190" fmla="+- 0 494 176"/>
              <a:gd name="T191" fmla="*/ 494 h 1202"/>
              <a:gd name="T192" fmla="+- 0 3045 2026"/>
              <a:gd name="T193" fmla="*/ T192 w 1122"/>
              <a:gd name="T194" fmla="+- 0 465 176"/>
              <a:gd name="T195" fmla="*/ 465 h 1202"/>
              <a:gd name="T196" fmla="+- 0 3100 2026"/>
              <a:gd name="T197" fmla="*/ T196 w 1122"/>
              <a:gd name="T198" fmla="+- 0 433 176"/>
              <a:gd name="T199" fmla="*/ 433 h 1202"/>
              <a:gd name="T200" fmla="+- 0 3135 2026"/>
              <a:gd name="T201" fmla="*/ T200 w 1122"/>
              <a:gd name="T202" fmla="+- 0 399 176"/>
              <a:gd name="T203" fmla="*/ 399 h 1202"/>
              <a:gd name="T204" fmla="+- 0 3148 2026"/>
              <a:gd name="T205" fmla="*/ T204 w 1122"/>
              <a:gd name="T206" fmla="+- 0 364 176"/>
              <a:gd name="T207" fmla="*/ 364 h 12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</a:cxnLst>
            <a:rect l="0" t="0" r="r" b="b"/>
            <a:pathLst>
              <a:path w="1122" h="1202">
                <a:moveTo>
                  <a:pt x="0" y="188"/>
                </a:moveTo>
                <a:lnTo>
                  <a:pt x="13" y="152"/>
                </a:lnTo>
                <a:lnTo>
                  <a:pt x="48" y="118"/>
                </a:lnTo>
                <a:lnTo>
                  <a:pt x="103" y="87"/>
                </a:lnTo>
                <a:lnTo>
                  <a:pt x="175" y="58"/>
                </a:lnTo>
                <a:lnTo>
                  <a:pt x="260" y="34"/>
                </a:lnTo>
                <a:lnTo>
                  <a:pt x="355" y="16"/>
                </a:lnTo>
                <a:lnTo>
                  <a:pt x="457" y="4"/>
                </a:lnTo>
                <a:lnTo>
                  <a:pt x="562" y="0"/>
                </a:lnTo>
                <a:lnTo>
                  <a:pt x="666" y="4"/>
                </a:lnTo>
                <a:lnTo>
                  <a:pt x="768" y="16"/>
                </a:lnTo>
                <a:lnTo>
                  <a:pt x="862" y="34"/>
                </a:lnTo>
                <a:lnTo>
                  <a:pt x="947" y="58"/>
                </a:lnTo>
                <a:lnTo>
                  <a:pt x="1019" y="87"/>
                </a:lnTo>
                <a:lnTo>
                  <a:pt x="1074" y="118"/>
                </a:lnTo>
                <a:lnTo>
                  <a:pt x="1109" y="152"/>
                </a:lnTo>
                <a:lnTo>
                  <a:pt x="1122" y="188"/>
                </a:lnTo>
                <a:lnTo>
                  <a:pt x="1122" y="1012"/>
                </a:lnTo>
                <a:lnTo>
                  <a:pt x="1109" y="1047"/>
                </a:lnTo>
                <a:lnTo>
                  <a:pt x="1074" y="1081"/>
                </a:lnTo>
                <a:lnTo>
                  <a:pt x="1019" y="1113"/>
                </a:lnTo>
                <a:lnTo>
                  <a:pt x="947" y="1142"/>
                </a:lnTo>
                <a:lnTo>
                  <a:pt x="862" y="1166"/>
                </a:lnTo>
                <a:lnTo>
                  <a:pt x="768" y="1185"/>
                </a:lnTo>
                <a:lnTo>
                  <a:pt x="666" y="1197"/>
                </a:lnTo>
                <a:lnTo>
                  <a:pt x="562" y="1202"/>
                </a:lnTo>
                <a:lnTo>
                  <a:pt x="457" y="1197"/>
                </a:lnTo>
                <a:lnTo>
                  <a:pt x="355" y="1185"/>
                </a:lnTo>
                <a:lnTo>
                  <a:pt x="260" y="1166"/>
                </a:lnTo>
                <a:lnTo>
                  <a:pt x="175" y="1142"/>
                </a:lnTo>
                <a:lnTo>
                  <a:pt x="103" y="1113"/>
                </a:lnTo>
                <a:lnTo>
                  <a:pt x="48" y="1081"/>
                </a:lnTo>
                <a:lnTo>
                  <a:pt x="13" y="1047"/>
                </a:lnTo>
                <a:lnTo>
                  <a:pt x="0" y="1012"/>
                </a:lnTo>
                <a:lnTo>
                  <a:pt x="0" y="188"/>
                </a:lnTo>
                <a:close/>
                <a:moveTo>
                  <a:pt x="0" y="188"/>
                </a:moveTo>
                <a:lnTo>
                  <a:pt x="13" y="223"/>
                </a:lnTo>
                <a:lnTo>
                  <a:pt x="48" y="257"/>
                </a:lnTo>
                <a:lnTo>
                  <a:pt x="103" y="289"/>
                </a:lnTo>
                <a:lnTo>
                  <a:pt x="175" y="318"/>
                </a:lnTo>
                <a:lnTo>
                  <a:pt x="260" y="342"/>
                </a:lnTo>
                <a:lnTo>
                  <a:pt x="355" y="361"/>
                </a:lnTo>
                <a:lnTo>
                  <a:pt x="457" y="373"/>
                </a:lnTo>
                <a:lnTo>
                  <a:pt x="562" y="378"/>
                </a:lnTo>
                <a:lnTo>
                  <a:pt x="666" y="373"/>
                </a:lnTo>
                <a:lnTo>
                  <a:pt x="768" y="361"/>
                </a:lnTo>
                <a:lnTo>
                  <a:pt x="862" y="342"/>
                </a:lnTo>
                <a:lnTo>
                  <a:pt x="947" y="318"/>
                </a:lnTo>
                <a:lnTo>
                  <a:pt x="1019" y="289"/>
                </a:lnTo>
                <a:lnTo>
                  <a:pt x="1074" y="257"/>
                </a:lnTo>
                <a:lnTo>
                  <a:pt x="1109" y="223"/>
                </a:lnTo>
                <a:lnTo>
                  <a:pt x="1122" y="188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34" name="Group 29">
            <a:extLst>
              <a:ext uri="{FF2B5EF4-FFF2-40B4-BE49-F238E27FC236}">
                <a16:creationId xmlns:a16="http://schemas.microsoft.com/office/drawing/2014/main" id="{FDEAB477-2B3F-4BEB-80FC-7D918F2A25A3}"/>
              </a:ext>
            </a:extLst>
          </p:cNvPr>
          <p:cNvGrpSpPr>
            <a:grpSpLocks/>
          </p:cNvGrpSpPr>
          <p:nvPr/>
        </p:nvGrpSpPr>
        <p:grpSpPr bwMode="auto">
          <a:xfrm>
            <a:off x="2774555" y="2672230"/>
            <a:ext cx="114300" cy="328613"/>
            <a:chOff x="0" y="0"/>
            <a:chExt cx="181" cy="517"/>
          </a:xfrm>
        </p:grpSpPr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849517EB-E77D-40C7-A353-A44F35228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" y="7"/>
              <a:ext cx="166" cy="502"/>
            </a:xfrm>
            <a:custGeom>
              <a:avLst/>
              <a:gdLst>
                <a:gd name="T0" fmla="+- 0 48 8"/>
                <a:gd name="T1" fmla="*/ T0 w 166"/>
                <a:gd name="T2" fmla="+- 0 8 8"/>
                <a:gd name="T3" fmla="*/ 8 h 502"/>
                <a:gd name="T4" fmla="+- 0 48 8"/>
                <a:gd name="T5" fmla="*/ T4 w 166"/>
                <a:gd name="T6" fmla="+- 0 384 8"/>
                <a:gd name="T7" fmla="*/ 384 h 502"/>
                <a:gd name="T8" fmla="+- 0 8 8"/>
                <a:gd name="T9" fmla="*/ T8 w 166"/>
                <a:gd name="T10" fmla="+- 0 384 8"/>
                <a:gd name="T11" fmla="*/ 384 h 502"/>
                <a:gd name="T12" fmla="+- 0 89 8"/>
                <a:gd name="T13" fmla="*/ T12 w 166"/>
                <a:gd name="T14" fmla="+- 0 509 8"/>
                <a:gd name="T15" fmla="*/ 509 h 502"/>
                <a:gd name="T16" fmla="+- 0 173 8"/>
                <a:gd name="T17" fmla="*/ T16 w 166"/>
                <a:gd name="T18" fmla="+- 0 384 8"/>
                <a:gd name="T19" fmla="*/ 384 h 502"/>
                <a:gd name="T20" fmla="+- 0 132 8"/>
                <a:gd name="T21" fmla="*/ T20 w 166"/>
                <a:gd name="T22" fmla="+- 0 384 8"/>
                <a:gd name="T23" fmla="*/ 384 h 502"/>
                <a:gd name="T24" fmla="+- 0 132 8"/>
                <a:gd name="T25" fmla="*/ T24 w 166"/>
                <a:gd name="T26" fmla="+- 0 8 8"/>
                <a:gd name="T27" fmla="*/ 8 h 502"/>
                <a:gd name="T28" fmla="+- 0 48 8"/>
                <a:gd name="T29" fmla="*/ T28 w 166"/>
                <a:gd name="T30" fmla="+- 0 8 8"/>
                <a:gd name="T31" fmla="*/ 8 h 50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166" h="502">
                  <a:moveTo>
                    <a:pt x="40" y="0"/>
                  </a:moveTo>
                  <a:lnTo>
                    <a:pt x="40" y="376"/>
                  </a:lnTo>
                  <a:lnTo>
                    <a:pt x="0" y="376"/>
                  </a:lnTo>
                  <a:lnTo>
                    <a:pt x="81" y="501"/>
                  </a:lnTo>
                  <a:lnTo>
                    <a:pt x="165" y="376"/>
                  </a:lnTo>
                  <a:lnTo>
                    <a:pt x="124" y="376"/>
                  </a:lnTo>
                  <a:lnTo>
                    <a:pt x="124" y="0"/>
                  </a:lnTo>
                  <a:lnTo>
                    <a:pt x="4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36" name="Group 27">
            <a:extLst>
              <a:ext uri="{FF2B5EF4-FFF2-40B4-BE49-F238E27FC236}">
                <a16:creationId xmlns:a16="http://schemas.microsoft.com/office/drawing/2014/main" id="{66ECAAA1-3B2A-4D0E-9B35-B59D67198296}"/>
              </a:ext>
            </a:extLst>
          </p:cNvPr>
          <p:cNvGrpSpPr>
            <a:grpSpLocks/>
          </p:cNvGrpSpPr>
          <p:nvPr/>
        </p:nvGrpSpPr>
        <p:grpSpPr bwMode="auto">
          <a:xfrm>
            <a:off x="3013588" y="2678080"/>
            <a:ext cx="114300" cy="328612"/>
            <a:chOff x="0" y="0"/>
            <a:chExt cx="181" cy="517"/>
          </a:xfrm>
        </p:grpSpPr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C879A512-D34A-41F7-BFD5-64421E08A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" y="7"/>
              <a:ext cx="166" cy="502"/>
            </a:xfrm>
            <a:custGeom>
              <a:avLst/>
              <a:gdLst>
                <a:gd name="T0" fmla="+- 0 48 8"/>
                <a:gd name="T1" fmla="*/ T0 w 166"/>
                <a:gd name="T2" fmla="+- 0 509 8"/>
                <a:gd name="T3" fmla="*/ 509 h 502"/>
                <a:gd name="T4" fmla="+- 0 48 8"/>
                <a:gd name="T5" fmla="*/ T4 w 166"/>
                <a:gd name="T6" fmla="+- 0 131 8"/>
                <a:gd name="T7" fmla="*/ 131 h 502"/>
                <a:gd name="T8" fmla="+- 0 8 8"/>
                <a:gd name="T9" fmla="*/ T8 w 166"/>
                <a:gd name="T10" fmla="+- 0 131 8"/>
                <a:gd name="T11" fmla="*/ 131 h 502"/>
                <a:gd name="T12" fmla="+- 0 89 8"/>
                <a:gd name="T13" fmla="*/ T12 w 166"/>
                <a:gd name="T14" fmla="+- 0 8 8"/>
                <a:gd name="T15" fmla="*/ 8 h 502"/>
                <a:gd name="T16" fmla="+- 0 173 8"/>
                <a:gd name="T17" fmla="*/ T16 w 166"/>
                <a:gd name="T18" fmla="+- 0 131 8"/>
                <a:gd name="T19" fmla="*/ 131 h 502"/>
                <a:gd name="T20" fmla="+- 0 131 8"/>
                <a:gd name="T21" fmla="*/ T20 w 166"/>
                <a:gd name="T22" fmla="+- 0 131 8"/>
                <a:gd name="T23" fmla="*/ 131 h 502"/>
                <a:gd name="T24" fmla="+- 0 131 8"/>
                <a:gd name="T25" fmla="*/ T24 w 166"/>
                <a:gd name="T26" fmla="+- 0 509 8"/>
                <a:gd name="T27" fmla="*/ 509 h 502"/>
                <a:gd name="T28" fmla="+- 0 48 8"/>
                <a:gd name="T29" fmla="*/ T28 w 166"/>
                <a:gd name="T30" fmla="+- 0 509 8"/>
                <a:gd name="T31" fmla="*/ 509 h 50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166" h="502">
                  <a:moveTo>
                    <a:pt x="40" y="501"/>
                  </a:moveTo>
                  <a:lnTo>
                    <a:pt x="40" y="123"/>
                  </a:lnTo>
                  <a:lnTo>
                    <a:pt x="0" y="123"/>
                  </a:lnTo>
                  <a:lnTo>
                    <a:pt x="81" y="0"/>
                  </a:lnTo>
                  <a:lnTo>
                    <a:pt x="165" y="123"/>
                  </a:lnTo>
                  <a:lnTo>
                    <a:pt x="123" y="123"/>
                  </a:lnTo>
                  <a:lnTo>
                    <a:pt x="123" y="501"/>
                  </a:lnTo>
                  <a:lnTo>
                    <a:pt x="40" y="501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8" name="Rectangle 40">
            <a:extLst>
              <a:ext uri="{FF2B5EF4-FFF2-40B4-BE49-F238E27FC236}">
                <a16:creationId xmlns:a16="http://schemas.microsoft.com/office/drawing/2014/main" id="{91D56DAE-BD6E-4DC1-914B-6FCD8FB71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444" y="984553"/>
            <a:ext cx="1557429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2352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Admin Panel:</a:t>
            </a:r>
            <a:endParaRPr kumimoji="0" lang="en-US" altLang="en-US" sz="16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45">
            <a:extLst>
              <a:ext uri="{FF2B5EF4-FFF2-40B4-BE49-F238E27FC236}">
                <a16:creationId xmlns:a16="http://schemas.microsoft.com/office/drawing/2014/main" id="{FEED3614-A54D-4452-B2C6-BE853F7CA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752" y="218668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47">
            <a:hlinkClick r:id="rId2"/>
            <a:extLst>
              <a:ext uri="{FF2B5EF4-FFF2-40B4-BE49-F238E27FC236}">
                <a16:creationId xmlns:a16="http://schemas.microsoft.com/office/drawing/2014/main" id="{EFA0F6E5-AD29-4E9F-BBFF-4BBC67DA3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588" y="228593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  <p:sp>
        <p:nvSpPr>
          <p:cNvPr id="42" name="Rectangle 48">
            <a:extLst>
              <a:ext uri="{FF2B5EF4-FFF2-40B4-BE49-F238E27FC236}">
                <a16:creationId xmlns:a16="http://schemas.microsoft.com/office/drawing/2014/main" id="{0C9C6968-5291-4965-A386-DEF351C79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752" y="32979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240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00BEC2-8A54-4D60-88DF-06AA0F0F6B0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337099" y="4751625"/>
            <a:ext cx="643609" cy="3915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r>
              <a:rPr lang="en" dirty="0"/>
              <a:t>/26</a:t>
            </a:r>
          </a:p>
        </p:txBody>
      </p:sp>
      <p:grpSp>
        <p:nvGrpSpPr>
          <p:cNvPr id="103" name="Group 128">
            <a:extLst>
              <a:ext uri="{FF2B5EF4-FFF2-40B4-BE49-F238E27FC236}">
                <a16:creationId xmlns:a16="http://schemas.microsoft.com/office/drawing/2014/main" id="{EA4F91AA-E593-4C2B-97A6-E71867A3BAD9}"/>
              </a:ext>
            </a:extLst>
          </p:cNvPr>
          <p:cNvGrpSpPr>
            <a:grpSpLocks/>
          </p:cNvGrpSpPr>
          <p:nvPr/>
        </p:nvGrpSpPr>
        <p:grpSpPr bwMode="auto">
          <a:xfrm>
            <a:off x="1205232" y="707094"/>
            <a:ext cx="2186948" cy="614367"/>
            <a:chOff x="2064" y="1165"/>
            <a:chExt cx="3443" cy="968"/>
          </a:xfrm>
        </p:grpSpPr>
        <p:sp>
          <p:nvSpPr>
            <p:cNvPr id="104" name="AutoShape 135">
              <a:extLst>
                <a:ext uri="{FF2B5EF4-FFF2-40B4-BE49-F238E27FC236}">
                  <a16:creationId xmlns:a16="http://schemas.microsoft.com/office/drawing/2014/main" id="{8B14D7CA-38D2-49C3-A65E-EE4AA8BAD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6" y="1229"/>
              <a:ext cx="852" cy="686"/>
            </a:xfrm>
            <a:custGeom>
              <a:avLst/>
              <a:gdLst>
                <a:gd name="T0" fmla="+- 0 2502 2076"/>
                <a:gd name="T1" fmla="*/ T0 w 852"/>
                <a:gd name="T2" fmla="+- 0 1230 1230"/>
                <a:gd name="T3" fmla="*/ 1230 h 686"/>
                <a:gd name="T4" fmla="+- 0 2618 2076"/>
                <a:gd name="T5" fmla="*/ T4 w 852"/>
                <a:gd name="T6" fmla="+- 0 1234 1230"/>
                <a:gd name="T7" fmla="*/ 1234 h 686"/>
                <a:gd name="T8" fmla="+- 0 2720 2076"/>
                <a:gd name="T9" fmla="*/ T8 w 852"/>
                <a:gd name="T10" fmla="+- 0 1248 1230"/>
                <a:gd name="T11" fmla="*/ 1248 h 686"/>
                <a:gd name="T12" fmla="+- 0 2806 2076"/>
                <a:gd name="T13" fmla="*/ T12 w 852"/>
                <a:gd name="T14" fmla="+- 0 1268 1230"/>
                <a:gd name="T15" fmla="*/ 1268 h 686"/>
                <a:gd name="T16" fmla="+- 0 2871 2076"/>
                <a:gd name="T17" fmla="*/ T16 w 852"/>
                <a:gd name="T18" fmla="+- 0 1295 1230"/>
                <a:gd name="T19" fmla="*/ 1295 h 686"/>
                <a:gd name="T20" fmla="+- 0 2913 2076"/>
                <a:gd name="T21" fmla="*/ T20 w 852"/>
                <a:gd name="T22" fmla="+- 0 1326 1230"/>
                <a:gd name="T23" fmla="*/ 1326 h 686"/>
                <a:gd name="T24" fmla="+- 0 2928 2076"/>
                <a:gd name="T25" fmla="*/ T24 w 852"/>
                <a:gd name="T26" fmla="+- 0 1362 1230"/>
                <a:gd name="T27" fmla="*/ 1362 h 686"/>
                <a:gd name="T28" fmla="+- 0 2913 2076"/>
                <a:gd name="T29" fmla="*/ T28 w 852"/>
                <a:gd name="T30" fmla="+- 0 1398 1230"/>
                <a:gd name="T31" fmla="*/ 1398 h 686"/>
                <a:gd name="T32" fmla="+- 0 2871 2076"/>
                <a:gd name="T33" fmla="*/ T32 w 852"/>
                <a:gd name="T34" fmla="+- 0 1430 1230"/>
                <a:gd name="T35" fmla="*/ 1430 h 686"/>
                <a:gd name="T36" fmla="+- 0 2806 2076"/>
                <a:gd name="T37" fmla="*/ T36 w 852"/>
                <a:gd name="T38" fmla="+- 0 1457 1230"/>
                <a:gd name="T39" fmla="*/ 1457 h 686"/>
                <a:gd name="T40" fmla="+- 0 2720 2076"/>
                <a:gd name="T41" fmla="*/ T40 w 852"/>
                <a:gd name="T42" fmla="+- 0 1478 1230"/>
                <a:gd name="T43" fmla="*/ 1478 h 686"/>
                <a:gd name="T44" fmla="+- 0 2618 2076"/>
                <a:gd name="T45" fmla="*/ T44 w 852"/>
                <a:gd name="T46" fmla="+- 0 1491 1230"/>
                <a:gd name="T47" fmla="*/ 1491 h 686"/>
                <a:gd name="T48" fmla="+- 0 2502 2076"/>
                <a:gd name="T49" fmla="*/ T48 w 852"/>
                <a:gd name="T50" fmla="+- 0 1496 1230"/>
                <a:gd name="T51" fmla="*/ 1496 h 686"/>
                <a:gd name="T52" fmla="+- 0 2387 2076"/>
                <a:gd name="T53" fmla="*/ T52 w 852"/>
                <a:gd name="T54" fmla="+- 0 1491 1230"/>
                <a:gd name="T55" fmla="*/ 1491 h 686"/>
                <a:gd name="T56" fmla="+- 0 2285 2076"/>
                <a:gd name="T57" fmla="*/ T56 w 852"/>
                <a:gd name="T58" fmla="+- 0 1478 1230"/>
                <a:gd name="T59" fmla="*/ 1478 h 686"/>
                <a:gd name="T60" fmla="+- 0 2199 2076"/>
                <a:gd name="T61" fmla="*/ T60 w 852"/>
                <a:gd name="T62" fmla="+- 0 1457 1230"/>
                <a:gd name="T63" fmla="*/ 1457 h 686"/>
                <a:gd name="T64" fmla="+- 0 2133 2076"/>
                <a:gd name="T65" fmla="*/ T64 w 852"/>
                <a:gd name="T66" fmla="+- 0 1430 1230"/>
                <a:gd name="T67" fmla="*/ 1430 h 686"/>
                <a:gd name="T68" fmla="+- 0 2091 2076"/>
                <a:gd name="T69" fmla="*/ T68 w 852"/>
                <a:gd name="T70" fmla="+- 0 1398 1230"/>
                <a:gd name="T71" fmla="*/ 1398 h 686"/>
                <a:gd name="T72" fmla="+- 0 2076 2076"/>
                <a:gd name="T73" fmla="*/ T72 w 852"/>
                <a:gd name="T74" fmla="+- 0 1362 1230"/>
                <a:gd name="T75" fmla="*/ 1362 h 686"/>
                <a:gd name="T76" fmla="+- 0 2091 2076"/>
                <a:gd name="T77" fmla="*/ T76 w 852"/>
                <a:gd name="T78" fmla="+- 0 1326 1230"/>
                <a:gd name="T79" fmla="*/ 1326 h 686"/>
                <a:gd name="T80" fmla="+- 0 2133 2076"/>
                <a:gd name="T81" fmla="*/ T80 w 852"/>
                <a:gd name="T82" fmla="+- 0 1295 1230"/>
                <a:gd name="T83" fmla="*/ 1295 h 686"/>
                <a:gd name="T84" fmla="+- 0 2199 2076"/>
                <a:gd name="T85" fmla="*/ T84 w 852"/>
                <a:gd name="T86" fmla="+- 0 1268 1230"/>
                <a:gd name="T87" fmla="*/ 1268 h 686"/>
                <a:gd name="T88" fmla="+- 0 2285 2076"/>
                <a:gd name="T89" fmla="*/ T88 w 852"/>
                <a:gd name="T90" fmla="+- 0 1248 1230"/>
                <a:gd name="T91" fmla="*/ 1248 h 686"/>
                <a:gd name="T92" fmla="+- 0 2387 2076"/>
                <a:gd name="T93" fmla="*/ T92 w 852"/>
                <a:gd name="T94" fmla="+- 0 1234 1230"/>
                <a:gd name="T95" fmla="*/ 1234 h 686"/>
                <a:gd name="T96" fmla="+- 0 2502 2076"/>
                <a:gd name="T97" fmla="*/ T96 w 852"/>
                <a:gd name="T98" fmla="+- 0 1230 1230"/>
                <a:gd name="T99" fmla="*/ 1230 h 686"/>
                <a:gd name="T100" fmla="+- 0 2076 2076"/>
                <a:gd name="T101" fmla="*/ T100 w 852"/>
                <a:gd name="T102" fmla="+- 0 1364 1230"/>
                <a:gd name="T103" fmla="*/ 1364 h 686"/>
                <a:gd name="T104" fmla="+- 0 2076 2076"/>
                <a:gd name="T105" fmla="*/ T104 w 852"/>
                <a:gd name="T106" fmla="+- 0 1916 1230"/>
                <a:gd name="T107" fmla="*/ 1916 h 686"/>
                <a:gd name="T108" fmla="+- 0 2928 2076"/>
                <a:gd name="T109" fmla="*/ T108 w 852"/>
                <a:gd name="T110" fmla="+- 0 1364 1230"/>
                <a:gd name="T111" fmla="*/ 1364 h 686"/>
                <a:gd name="T112" fmla="+- 0 2928 2076"/>
                <a:gd name="T113" fmla="*/ T112 w 852"/>
                <a:gd name="T114" fmla="+- 0 1914 1230"/>
                <a:gd name="T115" fmla="*/ 1914 h 686"/>
                <a:gd name="T116" fmla="+- 0 2076 2076"/>
                <a:gd name="T117" fmla="*/ T116 w 852"/>
                <a:gd name="T118" fmla="+- 0 1916 1230"/>
                <a:gd name="T119" fmla="*/ 1916 h 686"/>
                <a:gd name="T120" fmla="+- 0 2926 2076"/>
                <a:gd name="T121" fmla="*/ T120 w 852"/>
                <a:gd name="T122" fmla="+- 0 1916 1230"/>
                <a:gd name="T123" fmla="*/ 1916 h 68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</a:cxnLst>
              <a:rect l="0" t="0" r="r" b="b"/>
              <a:pathLst>
                <a:path w="852" h="686">
                  <a:moveTo>
                    <a:pt x="426" y="0"/>
                  </a:moveTo>
                  <a:lnTo>
                    <a:pt x="542" y="4"/>
                  </a:lnTo>
                  <a:lnTo>
                    <a:pt x="644" y="18"/>
                  </a:lnTo>
                  <a:lnTo>
                    <a:pt x="730" y="38"/>
                  </a:lnTo>
                  <a:lnTo>
                    <a:pt x="795" y="65"/>
                  </a:lnTo>
                  <a:lnTo>
                    <a:pt x="837" y="96"/>
                  </a:lnTo>
                  <a:lnTo>
                    <a:pt x="852" y="132"/>
                  </a:lnTo>
                  <a:lnTo>
                    <a:pt x="837" y="168"/>
                  </a:lnTo>
                  <a:lnTo>
                    <a:pt x="795" y="200"/>
                  </a:lnTo>
                  <a:lnTo>
                    <a:pt x="730" y="227"/>
                  </a:lnTo>
                  <a:lnTo>
                    <a:pt x="644" y="248"/>
                  </a:lnTo>
                  <a:lnTo>
                    <a:pt x="542" y="261"/>
                  </a:lnTo>
                  <a:lnTo>
                    <a:pt x="426" y="266"/>
                  </a:lnTo>
                  <a:lnTo>
                    <a:pt x="311" y="261"/>
                  </a:lnTo>
                  <a:lnTo>
                    <a:pt x="209" y="248"/>
                  </a:lnTo>
                  <a:lnTo>
                    <a:pt x="123" y="227"/>
                  </a:lnTo>
                  <a:lnTo>
                    <a:pt x="57" y="200"/>
                  </a:lnTo>
                  <a:lnTo>
                    <a:pt x="15" y="168"/>
                  </a:lnTo>
                  <a:lnTo>
                    <a:pt x="0" y="132"/>
                  </a:lnTo>
                  <a:lnTo>
                    <a:pt x="15" y="96"/>
                  </a:lnTo>
                  <a:lnTo>
                    <a:pt x="57" y="65"/>
                  </a:lnTo>
                  <a:lnTo>
                    <a:pt x="123" y="38"/>
                  </a:lnTo>
                  <a:lnTo>
                    <a:pt x="209" y="18"/>
                  </a:lnTo>
                  <a:lnTo>
                    <a:pt x="311" y="4"/>
                  </a:lnTo>
                  <a:lnTo>
                    <a:pt x="426" y="0"/>
                  </a:lnTo>
                  <a:close/>
                  <a:moveTo>
                    <a:pt x="0" y="134"/>
                  </a:moveTo>
                  <a:lnTo>
                    <a:pt x="0" y="686"/>
                  </a:lnTo>
                  <a:moveTo>
                    <a:pt x="852" y="134"/>
                  </a:moveTo>
                  <a:lnTo>
                    <a:pt x="852" y="684"/>
                  </a:lnTo>
                  <a:moveTo>
                    <a:pt x="0" y="686"/>
                  </a:moveTo>
                  <a:lnTo>
                    <a:pt x="850" y="68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5" name="Freeform 134">
              <a:extLst>
                <a:ext uri="{FF2B5EF4-FFF2-40B4-BE49-F238E27FC236}">
                  <a16:creationId xmlns:a16="http://schemas.microsoft.com/office/drawing/2014/main" id="{B0B9C4B9-67F8-4820-B5FD-C3A523DDC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2" y="1515"/>
              <a:ext cx="612" cy="162"/>
            </a:xfrm>
            <a:custGeom>
              <a:avLst/>
              <a:gdLst>
                <a:gd name="T0" fmla="+- 0 2932 2932"/>
                <a:gd name="T1" fmla="*/ T0 w 612"/>
                <a:gd name="T2" fmla="+- 0 1556 1516"/>
                <a:gd name="T3" fmla="*/ 1556 h 162"/>
                <a:gd name="T4" fmla="+- 0 3390 2932"/>
                <a:gd name="T5" fmla="*/ T4 w 612"/>
                <a:gd name="T6" fmla="+- 0 1556 1516"/>
                <a:gd name="T7" fmla="*/ 1556 h 162"/>
                <a:gd name="T8" fmla="+- 0 3390 2932"/>
                <a:gd name="T9" fmla="*/ T8 w 612"/>
                <a:gd name="T10" fmla="+- 0 1516 1516"/>
                <a:gd name="T11" fmla="*/ 1516 h 162"/>
                <a:gd name="T12" fmla="+- 0 3544 2932"/>
                <a:gd name="T13" fmla="*/ T12 w 612"/>
                <a:gd name="T14" fmla="+- 0 1596 1516"/>
                <a:gd name="T15" fmla="*/ 1596 h 162"/>
                <a:gd name="T16" fmla="+- 0 3390 2932"/>
                <a:gd name="T17" fmla="*/ T16 w 612"/>
                <a:gd name="T18" fmla="+- 0 1678 1516"/>
                <a:gd name="T19" fmla="*/ 1678 h 162"/>
                <a:gd name="T20" fmla="+- 0 3390 2932"/>
                <a:gd name="T21" fmla="*/ T20 w 612"/>
                <a:gd name="T22" fmla="+- 0 1638 1516"/>
                <a:gd name="T23" fmla="*/ 1638 h 162"/>
                <a:gd name="T24" fmla="+- 0 2932 2932"/>
                <a:gd name="T25" fmla="*/ T24 w 612"/>
                <a:gd name="T26" fmla="+- 0 1638 1516"/>
                <a:gd name="T27" fmla="*/ 1638 h 162"/>
                <a:gd name="T28" fmla="+- 0 2932 2932"/>
                <a:gd name="T29" fmla="*/ T28 w 612"/>
                <a:gd name="T30" fmla="+- 0 1556 1516"/>
                <a:gd name="T31" fmla="*/ 1556 h 16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612" h="162">
                  <a:moveTo>
                    <a:pt x="0" y="40"/>
                  </a:moveTo>
                  <a:lnTo>
                    <a:pt x="458" y="40"/>
                  </a:lnTo>
                  <a:lnTo>
                    <a:pt x="458" y="0"/>
                  </a:lnTo>
                  <a:lnTo>
                    <a:pt x="612" y="80"/>
                  </a:lnTo>
                  <a:lnTo>
                    <a:pt x="458" y="162"/>
                  </a:lnTo>
                  <a:lnTo>
                    <a:pt x="458" y="122"/>
                  </a:lnTo>
                  <a:lnTo>
                    <a:pt x="0" y="122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6" name="Freeform 133">
              <a:extLst>
                <a:ext uri="{FF2B5EF4-FFF2-40B4-BE49-F238E27FC236}">
                  <a16:creationId xmlns:a16="http://schemas.microsoft.com/office/drawing/2014/main" id="{FCF447E1-1FF8-4CE4-BDBB-832B9EF50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4" y="1165"/>
              <a:ext cx="860" cy="968"/>
            </a:xfrm>
            <a:custGeom>
              <a:avLst/>
              <a:gdLst>
                <a:gd name="T0" fmla="+- 0 2494 2064"/>
                <a:gd name="T1" fmla="*/ T0 w 860"/>
                <a:gd name="T2" fmla="+- 0 1166 1166"/>
                <a:gd name="T3" fmla="*/ 1166 h 968"/>
                <a:gd name="T4" fmla="+- 0 2388 2064"/>
                <a:gd name="T5" fmla="*/ T4 w 860"/>
                <a:gd name="T6" fmla="+- 0 1172 1166"/>
                <a:gd name="T7" fmla="*/ 1172 h 968"/>
                <a:gd name="T8" fmla="+- 0 2287 2064"/>
                <a:gd name="T9" fmla="*/ T8 w 860"/>
                <a:gd name="T10" fmla="+- 0 1188 1166"/>
                <a:gd name="T11" fmla="*/ 1188 h 968"/>
                <a:gd name="T12" fmla="+- 0 2199 2064"/>
                <a:gd name="T13" fmla="*/ T12 w 860"/>
                <a:gd name="T14" fmla="+- 0 1213 1166"/>
                <a:gd name="T15" fmla="*/ 1213 h 968"/>
                <a:gd name="T16" fmla="+- 0 2128 2064"/>
                <a:gd name="T17" fmla="*/ T16 w 860"/>
                <a:gd name="T18" fmla="+- 0 1245 1166"/>
                <a:gd name="T19" fmla="*/ 1245 h 968"/>
                <a:gd name="T20" fmla="+- 0 2064 2064"/>
                <a:gd name="T21" fmla="*/ T20 w 860"/>
                <a:gd name="T22" fmla="+- 0 1318 1166"/>
                <a:gd name="T23" fmla="*/ 1318 h 968"/>
                <a:gd name="T24" fmla="+- 0 2064 2064"/>
                <a:gd name="T25" fmla="*/ T24 w 860"/>
                <a:gd name="T26" fmla="+- 0 1982 1166"/>
                <a:gd name="T27" fmla="*/ 1982 h 968"/>
                <a:gd name="T28" fmla="+- 0 2128 2064"/>
                <a:gd name="T29" fmla="*/ T28 w 860"/>
                <a:gd name="T30" fmla="+- 0 2055 1166"/>
                <a:gd name="T31" fmla="*/ 2055 h 968"/>
                <a:gd name="T32" fmla="+- 0 2199 2064"/>
                <a:gd name="T33" fmla="*/ T32 w 860"/>
                <a:gd name="T34" fmla="+- 0 2086 1166"/>
                <a:gd name="T35" fmla="*/ 2086 h 968"/>
                <a:gd name="T36" fmla="+- 0 2287 2064"/>
                <a:gd name="T37" fmla="*/ T36 w 860"/>
                <a:gd name="T38" fmla="+- 0 2111 1166"/>
                <a:gd name="T39" fmla="*/ 2111 h 968"/>
                <a:gd name="T40" fmla="+- 0 2388 2064"/>
                <a:gd name="T41" fmla="*/ T40 w 860"/>
                <a:gd name="T42" fmla="+- 0 2128 1166"/>
                <a:gd name="T43" fmla="*/ 2128 h 968"/>
                <a:gd name="T44" fmla="+- 0 2494 2064"/>
                <a:gd name="T45" fmla="*/ T44 w 860"/>
                <a:gd name="T46" fmla="+- 0 2134 1166"/>
                <a:gd name="T47" fmla="*/ 2134 h 968"/>
                <a:gd name="T48" fmla="+- 0 2601 2064"/>
                <a:gd name="T49" fmla="*/ T48 w 860"/>
                <a:gd name="T50" fmla="+- 0 2128 1166"/>
                <a:gd name="T51" fmla="*/ 2128 h 968"/>
                <a:gd name="T52" fmla="+- 0 2701 2064"/>
                <a:gd name="T53" fmla="*/ T52 w 860"/>
                <a:gd name="T54" fmla="+- 0 2111 1166"/>
                <a:gd name="T55" fmla="*/ 2111 h 968"/>
                <a:gd name="T56" fmla="+- 0 2790 2064"/>
                <a:gd name="T57" fmla="*/ T56 w 860"/>
                <a:gd name="T58" fmla="+- 0 2086 1166"/>
                <a:gd name="T59" fmla="*/ 2086 h 968"/>
                <a:gd name="T60" fmla="+- 0 2861 2064"/>
                <a:gd name="T61" fmla="*/ T60 w 860"/>
                <a:gd name="T62" fmla="+- 0 2055 1166"/>
                <a:gd name="T63" fmla="*/ 2055 h 968"/>
                <a:gd name="T64" fmla="+- 0 2924 2064"/>
                <a:gd name="T65" fmla="*/ T64 w 860"/>
                <a:gd name="T66" fmla="+- 0 1982 1166"/>
                <a:gd name="T67" fmla="*/ 1982 h 968"/>
                <a:gd name="T68" fmla="+- 0 2924 2064"/>
                <a:gd name="T69" fmla="*/ T68 w 860"/>
                <a:gd name="T70" fmla="+- 0 1318 1166"/>
                <a:gd name="T71" fmla="*/ 1318 h 968"/>
                <a:gd name="T72" fmla="+- 0 2861 2064"/>
                <a:gd name="T73" fmla="*/ T72 w 860"/>
                <a:gd name="T74" fmla="+- 0 1245 1166"/>
                <a:gd name="T75" fmla="*/ 1245 h 968"/>
                <a:gd name="T76" fmla="+- 0 2790 2064"/>
                <a:gd name="T77" fmla="*/ T76 w 860"/>
                <a:gd name="T78" fmla="+- 0 1213 1166"/>
                <a:gd name="T79" fmla="*/ 1213 h 968"/>
                <a:gd name="T80" fmla="+- 0 2701 2064"/>
                <a:gd name="T81" fmla="*/ T80 w 860"/>
                <a:gd name="T82" fmla="+- 0 1188 1166"/>
                <a:gd name="T83" fmla="*/ 1188 h 968"/>
                <a:gd name="T84" fmla="+- 0 2601 2064"/>
                <a:gd name="T85" fmla="*/ T84 w 860"/>
                <a:gd name="T86" fmla="+- 0 1172 1166"/>
                <a:gd name="T87" fmla="*/ 1172 h 968"/>
                <a:gd name="T88" fmla="+- 0 2494 2064"/>
                <a:gd name="T89" fmla="*/ T88 w 860"/>
                <a:gd name="T90" fmla="+- 0 1166 1166"/>
                <a:gd name="T91" fmla="*/ 1166 h 96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</a:cxnLst>
              <a:rect l="0" t="0" r="r" b="b"/>
              <a:pathLst>
                <a:path w="860" h="968">
                  <a:moveTo>
                    <a:pt x="430" y="0"/>
                  </a:moveTo>
                  <a:lnTo>
                    <a:pt x="324" y="6"/>
                  </a:lnTo>
                  <a:lnTo>
                    <a:pt x="223" y="22"/>
                  </a:lnTo>
                  <a:lnTo>
                    <a:pt x="135" y="47"/>
                  </a:lnTo>
                  <a:lnTo>
                    <a:pt x="64" y="79"/>
                  </a:lnTo>
                  <a:lnTo>
                    <a:pt x="0" y="152"/>
                  </a:lnTo>
                  <a:lnTo>
                    <a:pt x="0" y="816"/>
                  </a:lnTo>
                  <a:lnTo>
                    <a:pt x="64" y="889"/>
                  </a:lnTo>
                  <a:lnTo>
                    <a:pt x="135" y="920"/>
                  </a:lnTo>
                  <a:lnTo>
                    <a:pt x="223" y="945"/>
                  </a:lnTo>
                  <a:lnTo>
                    <a:pt x="324" y="962"/>
                  </a:lnTo>
                  <a:lnTo>
                    <a:pt x="430" y="968"/>
                  </a:lnTo>
                  <a:lnTo>
                    <a:pt x="537" y="962"/>
                  </a:lnTo>
                  <a:lnTo>
                    <a:pt x="637" y="945"/>
                  </a:lnTo>
                  <a:lnTo>
                    <a:pt x="726" y="920"/>
                  </a:lnTo>
                  <a:lnTo>
                    <a:pt x="797" y="889"/>
                  </a:lnTo>
                  <a:lnTo>
                    <a:pt x="860" y="816"/>
                  </a:lnTo>
                  <a:lnTo>
                    <a:pt x="860" y="152"/>
                  </a:lnTo>
                  <a:lnTo>
                    <a:pt x="797" y="79"/>
                  </a:lnTo>
                  <a:lnTo>
                    <a:pt x="726" y="47"/>
                  </a:lnTo>
                  <a:lnTo>
                    <a:pt x="637" y="22"/>
                  </a:lnTo>
                  <a:lnTo>
                    <a:pt x="537" y="6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7" name="Freeform 132">
              <a:extLst>
                <a:ext uri="{FF2B5EF4-FFF2-40B4-BE49-F238E27FC236}">
                  <a16:creationId xmlns:a16="http://schemas.microsoft.com/office/drawing/2014/main" id="{6DDAED1C-E5B9-4A2F-ABE1-B9EF3BB31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4" y="1165"/>
              <a:ext cx="860" cy="968"/>
            </a:xfrm>
            <a:custGeom>
              <a:avLst/>
              <a:gdLst>
                <a:gd name="T0" fmla="+- 0 2064 2064"/>
                <a:gd name="T1" fmla="*/ T0 w 860"/>
                <a:gd name="T2" fmla="+- 0 1318 1166"/>
                <a:gd name="T3" fmla="*/ 1318 h 968"/>
                <a:gd name="T4" fmla="+- 0 2128 2064"/>
                <a:gd name="T5" fmla="*/ T4 w 860"/>
                <a:gd name="T6" fmla="+- 0 1245 1166"/>
                <a:gd name="T7" fmla="*/ 1245 h 968"/>
                <a:gd name="T8" fmla="+- 0 2199 2064"/>
                <a:gd name="T9" fmla="*/ T8 w 860"/>
                <a:gd name="T10" fmla="+- 0 1213 1166"/>
                <a:gd name="T11" fmla="*/ 1213 h 968"/>
                <a:gd name="T12" fmla="+- 0 2287 2064"/>
                <a:gd name="T13" fmla="*/ T12 w 860"/>
                <a:gd name="T14" fmla="+- 0 1188 1166"/>
                <a:gd name="T15" fmla="*/ 1188 h 968"/>
                <a:gd name="T16" fmla="+- 0 2388 2064"/>
                <a:gd name="T17" fmla="*/ T16 w 860"/>
                <a:gd name="T18" fmla="+- 0 1172 1166"/>
                <a:gd name="T19" fmla="*/ 1172 h 968"/>
                <a:gd name="T20" fmla="+- 0 2494 2064"/>
                <a:gd name="T21" fmla="*/ T20 w 860"/>
                <a:gd name="T22" fmla="+- 0 1166 1166"/>
                <a:gd name="T23" fmla="*/ 1166 h 968"/>
                <a:gd name="T24" fmla="+- 0 2601 2064"/>
                <a:gd name="T25" fmla="*/ T24 w 860"/>
                <a:gd name="T26" fmla="+- 0 1172 1166"/>
                <a:gd name="T27" fmla="*/ 1172 h 968"/>
                <a:gd name="T28" fmla="+- 0 2701 2064"/>
                <a:gd name="T29" fmla="*/ T28 w 860"/>
                <a:gd name="T30" fmla="+- 0 1188 1166"/>
                <a:gd name="T31" fmla="*/ 1188 h 968"/>
                <a:gd name="T32" fmla="+- 0 2790 2064"/>
                <a:gd name="T33" fmla="*/ T32 w 860"/>
                <a:gd name="T34" fmla="+- 0 1213 1166"/>
                <a:gd name="T35" fmla="*/ 1213 h 968"/>
                <a:gd name="T36" fmla="+- 0 2861 2064"/>
                <a:gd name="T37" fmla="*/ T36 w 860"/>
                <a:gd name="T38" fmla="+- 0 1245 1166"/>
                <a:gd name="T39" fmla="*/ 1245 h 968"/>
                <a:gd name="T40" fmla="+- 0 2924 2064"/>
                <a:gd name="T41" fmla="*/ T40 w 860"/>
                <a:gd name="T42" fmla="+- 0 1318 1166"/>
                <a:gd name="T43" fmla="*/ 1318 h 968"/>
                <a:gd name="T44" fmla="+- 0 2924 2064"/>
                <a:gd name="T45" fmla="*/ T44 w 860"/>
                <a:gd name="T46" fmla="+- 0 1982 1166"/>
                <a:gd name="T47" fmla="*/ 1982 h 968"/>
                <a:gd name="T48" fmla="+- 0 2861 2064"/>
                <a:gd name="T49" fmla="*/ T48 w 860"/>
                <a:gd name="T50" fmla="+- 0 2055 1166"/>
                <a:gd name="T51" fmla="*/ 2055 h 968"/>
                <a:gd name="T52" fmla="+- 0 2790 2064"/>
                <a:gd name="T53" fmla="*/ T52 w 860"/>
                <a:gd name="T54" fmla="+- 0 2086 1166"/>
                <a:gd name="T55" fmla="*/ 2086 h 968"/>
                <a:gd name="T56" fmla="+- 0 2701 2064"/>
                <a:gd name="T57" fmla="*/ T56 w 860"/>
                <a:gd name="T58" fmla="+- 0 2111 1166"/>
                <a:gd name="T59" fmla="*/ 2111 h 968"/>
                <a:gd name="T60" fmla="+- 0 2601 2064"/>
                <a:gd name="T61" fmla="*/ T60 w 860"/>
                <a:gd name="T62" fmla="+- 0 2128 1166"/>
                <a:gd name="T63" fmla="*/ 2128 h 968"/>
                <a:gd name="T64" fmla="+- 0 2494 2064"/>
                <a:gd name="T65" fmla="*/ T64 w 860"/>
                <a:gd name="T66" fmla="+- 0 2134 1166"/>
                <a:gd name="T67" fmla="*/ 2134 h 968"/>
                <a:gd name="T68" fmla="+- 0 2388 2064"/>
                <a:gd name="T69" fmla="*/ T68 w 860"/>
                <a:gd name="T70" fmla="+- 0 2128 1166"/>
                <a:gd name="T71" fmla="*/ 2128 h 968"/>
                <a:gd name="T72" fmla="+- 0 2287 2064"/>
                <a:gd name="T73" fmla="*/ T72 w 860"/>
                <a:gd name="T74" fmla="+- 0 2111 1166"/>
                <a:gd name="T75" fmla="*/ 2111 h 968"/>
                <a:gd name="T76" fmla="+- 0 2199 2064"/>
                <a:gd name="T77" fmla="*/ T76 w 860"/>
                <a:gd name="T78" fmla="+- 0 2086 1166"/>
                <a:gd name="T79" fmla="*/ 2086 h 968"/>
                <a:gd name="T80" fmla="+- 0 2128 2064"/>
                <a:gd name="T81" fmla="*/ T80 w 860"/>
                <a:gd name="T82" fmla="+- 0 2055 1166"/>
                <a:gd name="T83" fmla="*/ 2055 h 968"/>
                <a:gd name="T84" fmla="+- 0 2064 2064"/>
                <a:gd name="T85" fmla="*/ T84 w 860"/>
                <a:gd name="T86" fmla="+- 0 1982 1166"/>
                <a:gd name="T87" fmla="*/ 1982 h 968"/>
                <a:gd name="T88" fmla="+- 0 2064 2064"/>
                <a:gd name="T89" fmla="*/ T88 w 860"/>
                <a:gd name="T90" fmla="+- 0 1318 1166"/>
                <a:gd name="T91" fmla="*/ 1318 h 96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</a:cxnLst>
              <a:rect l="0" t="0" r="r" b="b"/>
              <a:pathLst>
                <a:path w="860" h="968">
                  <a:moveTo>
                    <a:pt x="0" y="152"/>
                  </a:moveTo>
                  <a:lnTo>
                    <a:pt x="64" y="79"/>
                  </a:lnTo>
                  <a:lnTo>
                    <a:pt x="135" y="47"/>
                  </a:lnTo>
                  <a:lnTo>
                    <a:pt x="223" y="22"/>
                  </a:lnTo>
                  <a:lnTo>
                    <a:pt x="324" y="6"/>
                  </a:lnTo>
                  <a:lnTo>
                    <a:pt x="430" y="0"/>
                  </a:lnTo>
                  <a:lnTo>
                    <a:pt x="537" y="6"/>
                  </a:lnTo>
                  <a:lnTo>
                    <a:pt x="637" y="22"/>
                  </a:lnTo>
                  <a:lnTo>
                    <a:pt x="726" y="47"/>
                  </a:lnTo>
                  <a:lnTo>
                    <a:pt x="797" y="79"/>
                  </a:lnTo>
                  <a:lnTo>
                    <a:pt x="860" y="152"/>
                  </a:lnTo>
                  <a:lnTo>
                    <a:pt x="860" y="816"/>
                  </a:lnTo>
                  <a:lnTo>
                    <a:pt x="797" y="889"/>
                  </a:lnTo>
                  <a:lnTo>
                    <a:pt x="726" y="920"/>
                  </a:lnTo>
                  <a:lnTo>
                    <a:pt x="637" y="945"/>
                  </a:lnTo>
                  <a:lnTo>
                    <a:pt x="537" y="962"/>
                  </a:lnTo>
                  <a:lnTo>
                    <a:pt x="430" y="968"/>
                  </a:lnTo>
                  <a:lnTo>
                    <a:pt x="324" y="962"/>
                  </a:lnTo>
                  <a:lnTo>
                    <a:pt x="223" y="945"/>
                  </a:lnTo>
                  <a:lnTo>
                    <a:pt x="135" y="920"/>
                  </a:lnTo>
                  <a:lnTo>
                    <a:pt x="64" y="889"/>
                  </a:lnTo>
                  <a:lnTo>
                    <a:pt x="0" y="816"/>
                  </a:lnTo>
                  <a:lnTo>
                    <a:pt x="0" y="152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8" name="Freeform 131">
              <a:extLst>
                <a:ext uri="{FF2B5EF4-FFF2-40B4-BE49-F238E27FC236}">
                  <a16:creationId xmlns:a16="http://schemas.microsoft.com/office/drawing/2014/main" id="{336A96C0-9C73-47DE-9714-C6E4D269D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4" y="1317"/>
              <a:ext cx="860" cy="152"/>
            </a:xfrm>
            <a:custGeom>
              <a:avLst/>
              <a:gdLst>
                <a:gd name="T0" fmla="+- 0 2924 2064"/>
                <a:gd name="T1" fmla="*/ T0 w 860"/>
                <a:gd name="T2" fmla="+- 0 1318 1318"/>
                <a:gd name="T3" fmla="*/ 1318 h 152"/>
                <a:gd name="T4" fmla="+- 0 2064 2064"/>
                <a:gd name="T5" fmla="*/ T4 w 860"/>
                <a:gd name="T6" fmla="+- 0 1318 1318"/>
                <a:gd name="T7" fmla="*/ 1318 h 152"/>
                <a:gd name="T8" fmla="+- 0 2081 2064"/>
                <a:gd name="T9" fmla="*/ T8 w 860"/>
                <a:gd name="T10" fmla="+- 0 1355 1318"/>
                <a:gd name="T11" fmla="*/ 1355 h 152"/>
                <a:gd name="T12" fmla="+- 0 2199 2064"/>
                <a:gd name="T13" fmla="*/ T12 w 860"/>
                <a:gd name="T14" fmla="+- 0 1422 1318"/>
                <a:gd name="T15" fmla="*/ 1422 h 152"/>
                <a:gd name="T16" fmla="+- 0 2287 2064"/>
                <a:gd name="T17" fmla="*/ T16 w 860"/>
                <a:gd name="T18" fmla="+- 0 1447 1318"/>
                <a:gd name="T19" fmla="*/ 1447 h 152"/>
                <a:gd name="T20" fmla="+- 0 2388 2064"/>
                <a:gd name="T21" fmla="*/ T20 w 860"/>
                <a:gd name="T22" fmla="+- 0 1464 1318"/>
                <a:gd name="T23" fmla="*/ 1464 h 152"/>
                <a:gd name="T24" fmla="+- 0 2494 2064"/>
                <a:gd name="T25" fmla="*/ T24 w 860"/>
                <a:gd name="T26" fmla="+- 0 1470 1318"/>
                <a:gd name="T27" fmla="*/ 1470 h 152"/>
                <a:gd name="T28" fmla="+- 0 2601 2064"/>
                <a:gd name="T29" fmla="*/ T28 w 860"/>
                <a:gd name="T30" fmla="+- 0 1464 1318"/>
                <a:gd name="T31" fmla="*/ 1464 h 152"/>
                <a:gd name="T32" fmla="+- 0 2701 2064"/>
                <a:gd name="T33" fmla="*/ T32 w 860"/>
                <a:gd name="T34" fmla="+- 0 1447 1318"/>
                <a:gd name="T35" fmla="*/ 1447 h 152"/>
                <a:gd name="T36" fmla="+- 0 2790 2064"/>
                <a:gd name="T37" fmla="*/ T36 w 860"/>
                <a:gd name="T38" fmla="+- 0 1422 1318"/>
                <a:gd name="T39" fmla="*/ 1422 h 152"/>
                <a:gd name="T40" fmla="+- 0 2861 2064"/>
                <a:gd name="T41" fmla="*/ T40 w 860"/>
                <a:gd name="T42" fmla="+- 0 1391 1318"/>
                <a:gd name="T43" fmla="*/ 1391 h 152"/>
                <a:gd name="T44" fmla="+- 0 2924 2064"/>
                <a:gd name="T45" fmla="*/ T44 w 860"/>
                <a:gd name="T46" fmla="+- 0 1318 1318"/>
                <a:gd name="T47" fmla="*/ 1318 h 15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0" t="0" r="r" b="b"/>
              <a:pathLst>
                <a:path w="860" h="152">
                  <a:moveTo>
                    <a:pt x="860" y="0"/>
                  </a:moveTo>
                  <a:lnTo>
                    <a:pt x="0" y="0"/>
                  </a:lnTo>
                  <a:lnTo>
                    <a:pt x="17" y="37"/>
                  </a:lnTo>
                  <a:lnTo>
                    <a:pt x="135" y="104"/>
                  </a:lnTo>
                  <a:lnTo>
                    <a:pt x="223" y="129"/>
                  </a:lnTo>
                  <a:lnTo>
                    <a:pt x="324" y="146"/>
                  </a:lnTo>
                  <a:lnTo>
                    <a:pt x="430" y="152"/>
                  </a:lnTo>
                  <a:lnTo>
                    <a:pt x="537" y="146"/>
                  </a:lnTo>
                  <a:lnTo>
                    <a:pt x="637" y="129"/>
                  </a:lnTo>
                  <a:lnTo>
                    <a:pt x="726" y="104"/>
                  </a:lnTo>
                  <a:lnTo>
                    <a:pt x="797" y="73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9" name="Freeform 130">
              <a:extLst>
                <a:ext uri="{FF2B5EF4-FFF2-40B4-BE49-F238E27FC236}">
                  <a16:creationId xmlns:a16="http://schemas.microsoft.com/office/drawing/2014/main" id="{64FB3026-B6BB-409B-9138-C4AF15A47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4" y="1317"/>
              <a:ext cx="860" cy="152"/>
            </a:xfrm>
            <a:custGeom>
              <a:avLst/>
              <a:gdLst>
                <a:gd name="T0" fmla="+- 0 2064 2064"/>
                <a:gd name="T1" fmla="*/ T0 w 860"/>
                <a:gd name="T2" fmla="+- 0 1318 1318"/>
                <a:gd name="T3" fmla="*/ 1318 h 152"/>
                <a:gd name="T4" fmla="+- 0 2128 2064"/>
                <a:gd name="T5" fmla="*/ T4 w 860"/>
                <a:gd name="T6" fmla="+- 0 1391 1318"/>
                <a:gd name="T7" fmla="*/ 1391 h 152"/>
                <a:gd name="T8" fmla="+- 0 2199 2064"/>
                <a:gd name="T9" fmla="*/ T8 w 860"/>
                <a:gd name="T10" fmla="+- 0 1422 1318"/>
                <a:gd name="T11" fmla="*/ 1422 h 152"/>
                <a:gd name="T12" fmla="+- 0 2287 2064"/>
                <a:gd name="T13" fmla="*/ T12 w 860"/>
                <a:gd name="T14" fmla="+- 0 1447 1318"/>
                <a:gd name="T15" fmla="*/ 1447 h 152"/>
                <a:gd name="T16" fmla="+- 0 2388 2064"/>
                <a:gd name="T17" fmla="*/ T16 w 860"/>
                <a:gd name="T18" fmla="+- 0 1464 1318"/>
                <a:gd name="T19" fmla="*/ 1464 h 152"/>
                <a:gd name="T20" fmla="+- 0 2494 2064"/>
                <a:gd name="T21" fmla="*/ T20 w 860"/>
                <a:gd name="T22" fmla="+- 0 1470 1318"/>
                <a:gd name="T23" fmla="*/ 1470 h 152"/>
                <a:gd name="T24" fmla="+- 0 2601 2064"/>
                <a:gd name="T25" fmla="*/ T24 w 860"/>
                <a:gd name="T26" fmla="+- 0 1464 1318"/>
                <a:gd name="T27" fmla="*/ 1464 h 152"/>
                <a:gd name="T28" fmla="+- 0 2701 2064"/>
                <a:gd name="T29" fmla="*/ T28 w 860"/>
                <a:gd name="T30" fmla="+- 0 1447 1318"/>
                <a:gd name="T31" fmla="*/ 1447 h 152"/>
                <a:gd name="T32" fmla="+- 0 2790 2064"/>
                <a:gd name="T33" fmla="*/ T32 w 860"/>
                <a:gd name="T34" fmla="+- 0 1422 1318"/>
                <a:gd name="T35" fmla="*/ 1422 h 152"/>
                <a:gd name="T36" fmla="+- 0 2861 2064"/>
                <a:gd name="T37" fmla="*/ T36 w 860"/>
                <a:gd name="T38" fmla="+- 0 1391 1318"/>
                <a:gd name="T39" fmla="*/ 1391 h 152"/>
                <a:gd name="T40" fmla="+- 0 2907 2064"/>
                <a:gd name="T41" fmla="*/ T40 w 860"/>
                <a:gd name="T42" fmla="+- 0 1355 1318"/>
                <a:gd name="T43" fmla="*/ 1355 h 152"/>
                <a:gd name="T44" fmla="+- 0 2924 2064"/>
                <a:gd name="T45" fmla="*/ T44 w 860"/>
                <a:gd name="T46" fmla="+- 0 1318 1318"/>
                <a:gd name="T47" fmla="*/ 1318 h 15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0" t="0" r="r" b="b"/>
              <a:pathLst>
                <a:path w="860" h="152">
                  <a:moveTo>
                    <a:pt x="0" y="0"/>
                  </a:moveTo>
                  <a:lnTo>
                    <a:pt x="64" y="73"/>
                  </a:lnTo>
                  <a:lnTo>
                    <a:pt x="135" y="104"/>
                  </a:lnTo>
                  <a:lnTo>
                    <a:pt x="223" y="129"/>
                  </a:lnTo>
                  <a:lnTo>
                    <a:pt x="324" y="146"/>
                  </a:lnTo>
                  <a:lnTo>
                    <a:pt x="430" y="152"/>
                  </a:lnTo>
                  <a:lnTo>
                    <a:pt x="537" y="146"/>
                  </a:lnTo>
                  <a:lnTo>
                    <a:pt x="637" y="129"/>
                  </a:lnTo>
                  <a:lnTo>
                    <a:pt x="726" y="104"/>
                  </a:lnTo>
                  <a:lnTo>
                    <a:pt x="797" y="73"/>
                  </a:lnTo>
                  <a:lnTo>
                    <a:pt x="843" y="37"/>
                  </a:lnTo>
                  <a:lnTo>
                    <a:pt x="86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0" name="Text Box 129">
              <a:extLst>
                <a:ext uri="{FF2B5EF4-FFF2-40B4-BE49-F238E27FC236}">
                  <a16:creationId xmlns:a16="http://schemas.microsoft.com/office/drawing/2014/main" id="{33C0BB18-55BA-4745-99D6-88B3E3A632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5" y="1422"/>
              <a:ext cx="1902" cy="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Transaction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11" name="Freeform 127">
            <a:extLst>
              <a:ext uri="{FF2B5EF4-FFF2-40B4-BE49-F238E27FC236}">
                <a16:creationId xmlns:a16="http://schemas.microsoft.com/office/drawing/2014/main" id="{C64E8B36-056B-4632-A421-B28A5BBA9F18}"/>
              </a:ext>
            </a:extLst>
          </p:cNvPr>
          <p:cNvSpPr>
            <a:spLocks/>
          </p:cNvSpPr>
          <p:nvPr/>
        </p:nvSpPr>
        <p:spPr bwMode="auto">
          <a:xfrm>
            <a:off x="3425204" y="936051"/>
            <a:ext cx="388937" cy="103188"/>
          </a:xfrm>
          <a:custGeom>
            <a:avLst/>
            <a:gdLst>
              <a:gd name="T0" fmla="+- 0 5452 5452"/>
              <a:gd name="T1" fmla="*/ T0 w 612"/>
              <a:gd name="T2" fmla="+- 0 1490 1450"/>
              <a:gd name="T3" fmla="*/ 1490 h 162"/>
              <a:gd name="T4" fmla="+- 0 5910 5452"/>
              <a:gd name="T5" fmla="*/ T4 w 612"/>
              <a:gd name="T6" fmla="+- 0 1490 1450"/>
              <a:gd name="T7" fmla="*/ 1490 h 162"/>
              <a:gd name="T8" fmla="+- 0 5910 5452"/>
              <a:gd name="T9" fmla="*/ T8 w 612"/>
              <a:gd name="T10" fmla="+- 0 1450 1450"/>
              <a:gd name="T11" fmla="*/ 1450 h 162"/>
              <a:gd name="T12" fmla="+- 0 6064 5452"/>
              <a:gd name="T13" fmla="*/ T12 w 612"/>
              <a:gd name="T14" fmla="+- 0 1530 1450"/>
              <a:gd name="T15" fmla="*/ 1530 h 162"/>
              <a:gd name="T16" fmla="+- 0 5910 5452"/>
              <a:gd name="T17" fmla="*/ T16 w 612"/>
              <a:gd name="T18" fmla="+- 0 1612 1450"/>
              <a:gd name="T19" fmla="*/ 1612 h 162"/>
              <a:gd name="T20" fmla="+- 0 5910 5452"/>
              <a:gd name="T21" fmla="*/ T20 w 612"/>
              <a:gd name="T22" fmla="+- 0 1572 1450"/>
              <a:gd name="T23" fmla="*/ 1572 h 162"/>
              <a:gd name="T24" fmla="+- 0 5452 5452"/>
              <a:gd name="T25" fmla="*/ T24 w 612"/>
              <a:gd name="T26" fmla="+- 0 1572 1450"/>
              <a:gd name="T27" fmla="*/ 1572 h 162"/>
              <a:gd name="T28" fmla="+- 0 5452 5452"/>
              <a:gd name="T29" fmla="*/ T28 w 612"/>
              <a:gd name="T30" fmla="+- 0 1490 1450"/>
              <a:gd name="T31" fmla="*/ 1490 h 16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</a:cxnLst>
            <a:rect l="0" t="0" r="r" b="b"/>
            <a:pathLst>
              <a:path w="612" h="162">
                <a:moveTo>
                  <a:pt x="0" y="40"/>
                </a:moveTo>
                <a:lnTo>
                  <a:pt x="458" y="40"/>
                </a:lnTo>
                <a:lnTo>
                  <a:pt x="458" y="0"/>
                </a:lnTo>
                <a:lnTo>
                  <a:pt x="612" y="80"/>
                </a:lnTo>
                <a:lnTo>
                  <a:pt x="458" y="162"/>
                </a:lnTo>
                <a:lnTo>
                  <a:pt x="458" y="122"/>
                </a:lnTo>
                <a:lnTo>
                  <a:pt x="0" y="122"/>
                </a:lnTo>
                <a:lnTo>
                  <a:pt x="0" y="4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12" name="Group 124">
            <a:extLst>
              <a:ext uri="{FF2B5EF4-FFF2-40B4-BE49-F238E27FC236}">
                <a16:creationId xmlns:a16="http://schemas.microsoft.com/office/drawing/2014/main" id="{2A4BF941-D83A-450A-B4CC-74F3B82B0E6F}"/>
              </a:ext>
            </a:extLst>
          </p:cNvPr>
          <p:cNvGrpSpPr>
            <a:grpSpLocks/>
          </p:cNvGrpSpPr>
          <p:nvPr/>
        </p:nvGrpSpPr>
        <p:grpSpPr bwMode="auto">
          <a:xfrm>
            <a:off x="4173563" y="1182532"/>
            <a:ext cx="950912" cy="800100"/>
            <a:chOff x="6493" y="1696"/>
            <a:chExt cx="1497" cy="1261"/>
          </a:xfrm>
        </p:grpSpPr>
        <p:sp>
          <p:nvSpPr>
            <p:cNvPr id="113" name="Freeform 126">
              <a:extLst>
                <a:ext uri="{FF2B5EF4-FFF2-40B4-BE49-F238E27FC236}">
                  <a16:creationId xmlns:a16="http://schemas.microsoft.com/office/drawing/2014/main" id="{EBC5F8E7-279B-45EA-B983-A1E5294E2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" y="1703"/>
              <a:ext cx="208" cy="642"/>
            </a:xfrm>
            <a:custGeom>
              <a:avLst/>
              <a:gdLst>
                <a:gd name="T0" fmla="+- 0 7224 7068"/>
                <a:gd name="T1" fmla="*/ T0 w 208"/>
                <a:gd name="T2" fmla="+- 0 1704 1704"/>
                <a:gd name="T3" fmla="*/ 1704 h 642"/>
                <a:gd name="T4" fmla="+- 0 7224 7068"/>
                <a:gd name="T5" fmla="*/ T4 w 208"/>
                <a:gd name="T6" fmla="+- 0 2186 1704"/>
                <a:gd name="T7" fmla="*/ 2186 h 642"/>
                <a:gd name="T8" fmla="+- 0 7276 7068"/>
                <a:gd name="T9" fmla="*/ T8 w 208"/>
                <a:gd name="T10" fmla="+- 0 2186 1704"/>
                <a:gd name="T11" fmla="*/ 2186 h 642"/>
                <a:gd name="T12" fmla="+- 0 7172 7068"/>
                <a:gd name="T13" fmla="*/ T12 w 208"/>
                <a:gd name="T14" fmla="+- 0 2346 1704"/>
                <a:gd name="T15" fmla="*/ 2346 h 642"/>
                <a:gd name="T16" fmla="+- 0 7068 7068"/>
                <a:gd name="T17" fmla="*/ T16 w 208"/>
                <a:gd name="T18" fmla="+- 0 2186 1704"/>
                <a:gd name="T19" fmla="*/ 2186 h 642"/>
                <a:gd name="T20" fmla="+- 0 7120 7068"/>
                <a:gd name="T21" fmla="*/ T20 w 208"/>
                <a:gd name="T22" fmla="+- 0 2186 1704"/>
                <a:gd name="T23" fmla="*/ 2186 h 642"/>
                <a:gd name="T24" fmla="+- 0 7120 7068"/>
                <a:gd name="T25" fmla="*/ T24 w 208"/>
                <a:gd name="T26" fmla="+- 0 1704 1704"/>
                <a:gd name="T27" fmla="*/ 1704 h 642"/>
                <a:gd name="T28" fmla="+- 0 7224 7068"/>
                <a:gd name="T29" fmla="*/ T28 w 208"/>
                <a:gd name="T30" fmla="+- 0 1704 1704"/>
                <a:gd name="T31" fmla="*/ 1704 h 64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208" h="642">
                  <a:moveTo>
                    <a:pt x="156" y="0"/>
                  </a:moveTo>
                  <a:lnTo>
                    <a:pt x="156" y="482"/>
                  </a:lnTo>
                  <a:lnTo>
                    <a:pt x="208" y="482"/>
                  </a:lnTo>
                  <a:lnTo>
                    <a:pt x="104" y="642"/>
                  </a:lnTo>
                  <a:lnTo>
                    <a:pt x="0" y="482"/>
                  </a:lnTo>
                  <a:lnTo>
                    <a:pt x="52" y="482"/>
                  </a:lnTo>
                  <a:lnTo>
                    <a:pt x="52" y="0"/>
                  </a:lnTo>
                  <a:lnTo>
                    <a:pt x="156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4" name="Text Box 125">
              <a:extLst>
                <a:ext uri="{FF2B5EF4-FFF2-40B4-BE49-F238E27FC236}">
                  <a16:creationId xmlns:a16="http://schemas.microsoft.com/office/drawing/2014/main" id="{3B385616-AA60-432C-8CBF-9B8781AEFB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0" y="2347"/>
              <a:ext cx="1482" cy="6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Withdraw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15" name="Freeform 123">
            <a:extLst>
              <a:ext uri="{FF2B5EF4-FFF2-40B4-BE49-F238E27FC236}">
                <a16:creationId xmlns:a16="http://schemas.microsoft.com/office/drawing/2014/main" id="{6183FC11-1FCD-4A2B-8A7C-ED8831D96800}"/>
              </a:ext>
            </a:extLst>
          </p:cNvPr>
          <p:cNvSpPr>
            <a:spLocks/>
          </p:cNvSpPr>
          <p:nvPr/>
        </p:nvSpPr>
        <p:spPr bwMode="auto">
          <a:xfrm>
            <a:off x="3898835" y="1178407"/>
            <a:ext cx="131763" cy="407988"/>
          </a:xfrm>
          <a:custGeom>
            <a:avLst/>
            <a:gdLst>
              <a:gd name="T0" fmla="+- 0 6220 6064"/>
              <a:gd name="T1" fmla="*/ T0 w 208"/>
              <a:gd name="T2" fmla="+- 0 1704 1704"/>
              <a:gd name="T3" fmla="*/ 1704 h 642"/>
              <a:gd name="T4" fmla="+- 0 6220 6064"/>
              <a:gd name="T5" fmla="*/ T4 w 208"/>
              <a:gd name="T6" fmla="+- 0 2186 1704"/>
              <a:gd name="T7" fmla="*/ 2186 h 642"/>
              <a:gd name="T8" fmla="+- 0 6272 6064"/>
              <a:gd name="T9" fmla="*/ T8 w 208"/>
              <a:gd name="T10" fmla="+- 0 2186 1704"/>
              <a:gd name="T11" fmla="*/ 2186 h 642"/>
              <a:gd name="T12" fmla="+- 0 6168 6064"/>
              <a:gd name="T13" fmla="*/ T12 w 208"/>
              <a:gd name="T14" fmla="+- 0 2346 1704"/>
              <a:gd name="T15" fmla="*/ 2346 h 642"/>
              <a:gd name="T16" fmla="+- 0 6064 6064"/>
              <a:gd name="T17" fmla="*/ T16 w 208"/>
              <a:gd name="T18" fmla="+- 0 2186 1704"/>
              <a:gd name="T19" fmla="*/ 2186 h 642"/>
              <a:gd name="T20" fmla="+- 0 6116 6064"/>
              <a:gd name="T21" fmla="*/ T20 w 208"/>
              <a:gd name="T22" fmla="+- 0 2186 1704"/>
              <a:gd name="T23" fmla="*/ 2186 h 642"/>
              <a:gd name="T24" fmla="+- 0 6116 6064"/>
              <a:gd name="T25" fmla="*/ T24 w 208"/>
              <a:gd name="T26" fmla="+- 0 1704 1704"/>
              <a:gd name="T27" fmla="*/ 1704 h 642"/>
              <a:gd name="T28" fmla="+- 0 6220 6064"/>
              <a:gd name="T29" fmla="*/ T28 w 208"/>
              <a:gd name="T30" fmla="+- 0 1704 1704"/>
              <a:gd name="T31" fmla="*/ 1704 h 64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</a:cxnLst>
            <a:rect l="0" t="0" r="r" b="b"/>
            <a:pathLst>
              <a:path w="208" h="642">
                <a:moveTo>
                  <a:pt x="156" y="0"/>
                </a:moveTo>
                <a:lnTo>
                  <a:pt x="156" y="482"/>
                </a:lnTo>
                <a:lnTo>
                  <a:pt x="208" y="482"/>
                </a:lnTo>
                <a:lnTo>
                  <a:pt x="104" y="642"/>
                </a:lnTo>
                <a:lnTo>
                  <a:pt x="0" y="482"/>
                </a:lnTo>
                <a:lnTo>
                  <a:pt x="52" y="482"/>
                </a:lnTo>
                <a:lnTo>
                  <a:pt x="52" y="0"/>
                </a:lnTo>
                <a:lnTo>
                  <a:pt x="156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grpSp>
        <p:nvGrpSpPr>
          <p:cNvPr id="116" name="Group 119">
            <a:extLst>
              <a:ext uri="{FF2B5EF4-FFF2-40B4-BE49-F238E27FC236}">
                <a16:creationId xmlns:a16="http://schemas.microsoft.com/office/drawing/2014/main" id="{CA2D03E0-635C-4D22-B0D7-2C2762B32456}"/>
              </a:ext>
            </a:extLst>
          </p:cNvPr>
          <p:cNvGrpSpPr>
            <a:grpSpLocks/>
          </p:cNvGrpSpPr>
          <p:nvPr/>
        </p:nvGrpSpPr>
        <p:grpSpPr bwMode="auto">
          <a:xfrm>
            <a:off x="3871325" y="876538"/>
            <a:ext cx="2377119" cy="1218281"/>
            <a:chOff x="6064" y="1297"/>
            <a:chExt cx="3743" cy="1918"/>
          </a:xfrm>
        </p:grpSpPr>
        <p:sp>
          <p:nvSpPr>
            <p:cNvPr id="117" name="Freeform 122">
              <a:extLst>
                <a:ext uri="{FF2B5EF4-FFF2-40B4-BE49-F238E27FC236}">
                  <a16:creationId xmlns:a16="http://schemas.microsoft.com/office/drawing/2014/main" id="{D8582D6B-5C82-497B-8DCD-CCE4C323B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4" y="1804"/>
              <a:ext cx="208" cy="528"/>
            </a:xfrm>
            <a:custGeom>
              <a:avLst/>
              <a:gdLst>
                <a:gd name="T0" fmla="+- 0 8500 8344"/>
                <a:gd name="T1" fmla="*/ T0 w 208"/>
                <a:gd name="T2" fmla="+- 0 1704 1704"/>
                <a:gd name="T3" fmla="*/ 1704 h 528"/>
                <a:gd name="T4" fmla="+- 0 8500 8344"/>
                <a:gd name="T5" fmla="*/ T4 w 208"/>
                <a:gd name="T6" fmla="+- 0 2100 1704"/>
                <a:gd name="T7" fmla="*/ 2100 h 528"/>
                <a:gd name="T8" fmla="+- 0 8552 8344"/>
                <a:gd name="T9" fmla="*/ T8 w 208"/>
                <a:gd name="T10" fmla="+- 0 2100 1704"/>
                <a:gd name="T11" fmla="*/ 2100 h 528"/>
                <a:gd name="T12" fmla="+- 0 8448 8344"/>
                <a:gd name="T13" fmla="*/ T12 w 208"/>
                <a:gd name="T14" fmla="+- 0 2232 1704"/>
                <a:gd name="T15" fmla="*/ 2232 h 528"/>
                <a:gd name="T16" fmla="+- 0 8344 8344"/>
                <a:gd name="T17" fmla="*/ T16 w 208"/>
                <a:gd name="T18" fmla="+- 0 2100 1704"/>
                <a:gd name="T19" fmla="*/ 2100 h 528"/>
                <a:gd name="T20" fmla="+- 0 8396 8344"/>
                <a:gd name="T21" fmla="*/ T20 w 208"/>
                <a:gd name="T22" fmla="+- 0 2100 1704"/>
                <a:gd name="T23" fmla="*/ 2100 h 528"/>
                <a:gd name="T24" fmla="+- 0 8396 8344"/>
                <a:gd name="T25" fmla="*/ T24 w 208"/>
                <a:gd name="T26" fmla="+- 0 1704 1704"/>
                <a:gd name="T27" fmla="*/ 1704 h 528"/>
                <a:gd name="T28" fmla="+- 0 8500 8344"/>
                <a:gd name="T29" fmla="*/ T28 w 208"/>
                <a:gd name="T30" fmla="+- 0 1704 1704"/>
                <a:gd name="T31" fmla="*/ 1704 h 52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208" h="528">
                  <a:moveTo>
                    <a:pt x="156" y="0"/>
                  </a:moveTo>
                  <a:lnTo>
                    <a:pt x="156" y="396"/>
                  </a:lnTo>
                  <a:lnTo>
                    <a:pt x="208" y="396"/>
                  </a:lnTo>
                  <a:lnTo>
                    <a:pt x="104" y="528"/>
                  </a:lnTo>
                  <a:lnTo>
                    <a:pt x="0" y="396"/>
                  </a:lnTo>
                  <a:lnTo>
                    <a:pt x="52" y="396"/>
                  </a:lnTo>
                  <a:lnTo>
                    <a:pt x="52" y="0"/>
                  </a:lnTo>
                  <a:lnTo>
                    <a:pt x="156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8" name="Text Box 121">
              <a:extLst>
                <a:ext uri="{FF2B5EF4-FFF2-40B4-BE49-F238E27FC236}">
                  <a16:creationId xmlns:a16="http://schemas.microsoft.com/office/drawing/2014/main" id="{8FA80C64-26FF-4900-ACAD-ED761C2452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1" y="2429"/>
              <a:ext cx="1586" cy="78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Enquiry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" name="Text Box 120">
              <a:extLst>
                <a:ext uri="{FF2B5EF4-FFF2-40B4-BE49-F238E27FC236}">
                  <a16:creationId xmlns:a16="http://schemas.microsoft.com/office/drawing/2014/main" id="{1A1A5DB3-7003-42FC-8447-E7313F36B7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4" y="1297"/>
              <a:ext cx="2488" cy="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     Verification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20" name="Rectangle 136">
            <a:extLst>
              <a:ext uri="{FF2B5EF4-FFF2-40B4-BE49-F238E27FC236}">
                <a16:creationId xmlns:a16="http://schemas.microsoft.com/office/drawing/2014/main" id="{F792AF06-9C40-44A2-8A47-3D28D5A6D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2352" tIns="38088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21" name="Rectangle 141">
            <a:extLst>
              <a:ext uri="{FF2B5EF4-FFF2-40B4-BE49-F238E27FC236}">
                <a16:creationId xmlns:a16="http://schemas.microsoft.com/office/drawing/2014/main" id="{80D51476-16B1-4737-A02C-D973BB0BF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137" y="52333"/>
            <a:ext cx="147348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Transaction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4" name="Group 147">
            <a:extLst>
              <a:ext uri="{FF2B5EF4-FFF2-40B4-BE49-F238E27FC236}">
                <a16:creationId xmlns:a16="http://schemas.microsoft.com/office/drawing/2014/main" id="{A2FBEC7B-994F-49EF-A995-685456059D21}"/>
              </a:ext>
            </a:extLst>
          </p:cNvPr>
          <p:cNvGrpSpPr>
            <a:grpSpLocks/>
          </p:cNvGrpSpPr>
          <p:nvPr/>
        </p:nvGrpSpPr>
        <p:grpSpPr bwMode="auto">
          <a:xfrm>
            <a:off x="1874179" y="3205531"/>
            <a:ext cx="2151063" cy="623887"/>
            <a:chOff x="2051" y="1527"/>
            <a:chExt cx="3387" cy="983"/>
          </a:xfrm>
        </p:grpSpPr>
        <p:sp>
          <p:nvSpPr>
            <p:cNvPr id="125" name="AutoShape 154">
              <a:extLst>
                <a:ext uri="{FF2B5EF4-FFF2-40B4-BE49-F238E27FC236}">
                  <a16:creationId xmlns:a16="http://schemas.microsoft.com/office/drawing/2014/main" id="{7B80ABCC-7696-459C-8AF0-DE79C7C3B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8" y="1538"/>
              <a:ext cx="852" cy="686"/>
            </a:xfrm>
            <a:custGeom>
              <a:avLst/>
              <a:gdLst>
                <a:gd name="T0" fmla="+- 0 2484 2058"/>
                <a:gd name="T1" fmla="*/ T0 w 852"/>
                <a:gd name="T2" fmla="+- 0 1539 1539"/>
                <a:gd name="T3" fmla="*/ 1539 h 686"/>
                <a:gd name="T4" fmla="+- 0 2600 2058"/>
                <a:gd name="T5" fmla="*/ T4 w 852"/>
                <a:gd name="T6" fmla="+- 0 1543 1539"/>
                <a:gd name="T7" fmla="*/ 1543 h 686"/>
                <a:gd name="T8" fmla="+- 0 2702 2058"/>
                <a:gd name="T9" fmla="*/ T8 w 852"/>
                <a:gd name="T10" fmla="+- 0 1557 1539"/>
                <a:gd name="T11" fmla="*/ 1557 h 686"/>
                <a:gd name="T12" fmla="+- 0 2788 2058"/>
                <a:gd name="T13" fmla="*/ T12 w 852"/>
                <a:gd name="T14" fmla="+- 0 1577 1539"/>
                <a:gd name="T15" fmla="*/ 1577 h 686"/>
                <a:gd name="T16" fmla="+- 0 2853 2058"/>
                <a:gd name="T17" fmla="*/ T16 w 852"/>
                <a:gd name="T18" fmla="+- 0 1604 1539"/>
                <a:gd name="T19" fmla="*/ 1604 h 686"/>
                <a:gd name="T20" fmla="+- 0 2895 2058"/>
                <a:gd name="T21" fmla="*/ T20 w 852"/>
                <a:gd name="T22" fmla="+- 0 1635 1539"/>
                <a:gd name="T23" fmla="*/ 1635 h 686"/>
                <a:gd name="T24" fmla="+- 0 2910 2058"/>
                <a:gd name="T25" fmla="*/ T24 w 852"/>
                <a:gd name="T26" fmla="+- 0 1671 1539"/>
                <a:gd name="T27" fmla="*/ 1671 h 686"/>
                <a:gd name="T28" fmla="+- 0 2895 2058"/>
                <a:gd name="T29" fmla="*/ T28 w 852"/>
                <a:gd name="T30" fmla="+- 0 1707 1539"/>
                <a:gd name="T31" fmla="*/ 1707 h 686"/>
                <a:gd name="T32" fmla="+- 0 2853 2058"/>
                <a:gd name="T33" fmla="*/ T32 w 852"/>
                <a:gd name="T34" fmla="+- 0 1739 1539"/>
                <a:gd name="T35" fmla="*/ 1739 h 686"/>
                <a:gd name="T36" fmla="+- 0 2788 2058"/>
                <a:gd name="T37" fmla="*/ T36 w 852"/>
                <a:gd name="T38" fmla="+- 0 1766 1539"/>
                <a:gd name="T39" fmla="*/ 1766 h 686"/>
                <a:gd name="T40" fmla="+- 0 2702 2058"/>
                <a:gd name="T41" fmla="*/ T40 w 852"/>
                <a:gd name="T42" fmla="+- 0 1787 1539"/>
                <a:gd name="T43" fmla="*/ 1787 h 686"/>
                <a:gd name="T44" fmla="+- 0 2600 2058"/>
                <a:gd name="T45" fmla="*/ T44 w 852"/>
                <a:gd name="T46" fmla="+- 0 1800 1539"/>
                <a:gd name="T47" fmla="*/ 1800 h 686"/>
                <a:gd name="T48" fmla="+- 0 2484 2058"/>
                <a:gd name="T49" fmla="*/ T48 w 852"/>
                <a:gd name="T50" fmla="+- 0 1805 1539"/>
                <a:gd name="T51" fmla="*/ 1805 h 686"/>
                <a:gd name="T52" fmla="+- 0 2369 2058"/>
                <a:gd name="T53" fmla="*/ T52 w 852"/>
                <a:gd name="T54" fmla="+- 0 1800 1539"/>
                <a:gd name="T55" fmla="*/ 1800 h 686"/>
                <a:gd name="T56" fmla="+- 0 2267 2058"/>
                <a:gd name="T57" fmla="*/ T56 w 852"/>
                <a:gd name="T58" fmla="+- 0 1787 1539"/>
                <a:gd name="T59" fmla="*/ 1787 h 686"/>
                <a:gd name="T60" fmla="+- 0 2181 2058"/>
                <a:gd name="T61" fmla="*/ T60 w 852"/>
                <a:gd name="T62" fmla="+- 0 1766 1539"/>
                <a:gd name="T63" fmla="*/ 1766 h 686"/>
                <a:gd name="T64" fmla="+- 0 2115 2058"/>
                <a:gd name="T65" fmla="*/ T64 w 852"/>
                <a:gd name="T66" fmla="+- 0 1739 1539"/>
                <a:gd name="T67" fmla="*/ 1739 h 686"/>
                <a:gd name="T68" fmla="+- 0 2073 2058"/>
                <a:gd name="T69" fmla="*/ T68 w 852"/>
                <a:gd name="T70" fmla="+- 0 1707 1539"/>
                <a:gd name="T71" fmla="*/ 1707 h 686"/>
                <a:gd name="T72" fmla="+- 0 2058 2058"/>
                <a:gd name="T73" fmla="*/ T72 w 852"/>
                <a:gd name="T74" fmla="+- 0 1671 1539"/>
                <a:gd name="T75" fmla="*/ 1671 h 686"/>
                <a:gd name="T76" fmla="+- 0 2073 2058"/>
                <a:gd name="T77" fmla="*/ T76 w 852"/>
                <a:gd name="T78" fmla="+- 0 1635 1539"/>
                <a:gd name="T79" fmla="*/ 1635 h 686"/>
                <a:gd name="T80" fmla="+- 0 2115 2058"/>
                <a:gd name="T81" fmla="*/ T80 w 852"/>
                <a:gd name="T82" fmla="+- 0 1604 1539"/>
                <a:gd name="T83" fmla="*/ 1604 h 686"/>
                <a:gd name="T84" fmla="+- 0 2181 2058"/>
                <a:gd name="T85" fmla="*/ T84 w 852"/>
                <a:gd name="T86" fmla="+- 0 1577 1539"/>
                <a:gd name="T87" fmla="*/ 1577 h 686"/>
                <a:gd name="T88" fmla="+- 0 2267 2058"/>
                <a:gd name="T89" fmla="*/ T88 w 852"/>
                <a:gd name="T90" fmla="+- 0 1557 1539"/>
                <a:gd name="T91" fmla="*/ 1557 h 686"/>
                <a:gd name="T92" fmla="+- 0 2369 2058"/>
                <a:gd name="T93" fmla="*/ T92 w 852"/>
                <a:gd name="T94" fmla="+- 0 1543 1539"/>
                <a:gd name="T95" fmla="*/ 1543 h 686"/>
                <a:gd name="T96" fmla="+- 0 2484 2058"/>
                <a:gd name="T97" fmla="*/ T96 w 852"/>
                <a:gd name="T98" fmla="+- 0 1539 1539"/>
                <a:gd name="T99" fmla="*/ 1539 h 686"/>
                <a:gd name="T100" fmla="+- 0 2058 2058"/>
                <a:gd name="T101" fmla="*/ T100 w 852"/>
                <a:gd name="T102" fmla="+- 0 1673 1539"/>
                <a:gd name="T103" fmla="*/ 1673 h 686"/>
                <a:gd name="T104" fmla="+- 0 2058 2058"/>
                <a:gd name="T105" fmla="*/ T104 w 852"/>
                <a:gd name="T106" fmla="+- 0 2225 1539"/>
                <a:gd name="T107" fmla="*/ 2225 h 686"/>
                <a:gd name="T108" fmla="+- 0 2910 2058"/>
                <a:gd name="T109" fmla="*/ T108 w 852"/>
                <a:gd name="T110" fmla="+- 0 1673 1539"/>
                <a:gd name="T111" fmla="*/ 1673 h 686"/>
                <a:gd name="T112" fmla="+- 0 2910 2058"/>
                <a:gd name="T113" fmla="*/ T112 w 852"/>
                <a:gd name="T114" fmla="+- 0 2223 1539"/>
                <a:gd name="T115" fmla="*/ 2223 h 686"/>
                <a:gd name="T116" fmla="+- 0 2058 2058"/>
                <a:gd name="T117" fmla="*/ T116 w 852"/>
                <a:gd name="T118" fmla="+- 0 2225 1539"/>
                <a:gd name="T119" fmla="*/ 2225 h 686"/>
                <a:gd name="T120" fmla="+- 0 2908 2058"/>
                <a:gd name="T121" fmla="*/ T120 w 852"/>
                <a:gd name="T122" fmla="+- 0 2225 1539"/>
                <a:gd name="T123" fmla="*/ 2225 h 68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</a:cxnLst>
              <a:rect l="0" t="0" r="r" b="b"/>
              <a:pathLst>
                <a:path w="852" h="686">
                  <a:moveTo>
                    <a:pt x="426" y="0"/>
                  </a:moveTo>
                  <a:lnTo>
                    <a:pt x="542" y="4"/>
                  </a:lnTo>
                  <a:lnTo>
                    <a:pt x="644" y="18"/>
                  </a:lnTo>
                  <a:lnTo>
                    <a:pt x="730" y="38"/>
                  </a:lnTo>
                  <a:lnTo>
                    <a:pt x="795" y="65"/>
                  </a:lnTo>
                  <a:lnTo>
                    <a:pt x="837" y="96"/>
                  </a:lnTo>
                  <a:lnTo>
                    <a:pt x="852" y="132"/>
                  </a:lnTo>
                  <a:lnTo>
                    <a:pt x="837" y="168"/>
                  </a:lnTo>
                  <a:lnTo>
                    <a:pt x="795" y="200"/>
                  </a:lnTo>
                  <a:lnTo>
                    <a:pt x="730" y="227"/>
                  </a:lnTo>
                  <a:lnTo>
                    <a:pt x="644" y="248"/>
                  </a:lnTo>
                  <a:lnTo>
                    <a:pt x="542" y="261"/>
                  </a:lnTo>
                  <a:lnTo>
                    <a:pt x="426" y="266"/>
                  </a:lnTo>
                  <a:lnTo>
                    <a:pt x="311" y="261"/>
                  </a:lnTo>
                  <a:lnTo>
                    <a:pt x="209" y="248"/>
                  </a:lnTo>
                  <a:lnTo>
                    <a:pt x="123" y="227"/>
                  </a:lnTo>
                  <a:lnTo>
                    <a:pt x="57" y="200"/>
                  </a:lnTo>
                  <a:lnTo>
                    <a:pt x="15" y="168"/>
                  </a:lnTo>
                  <a:lnTo>
                    <a:pt x="0" y="132"/>
                  </a:lnTo>
                  <a:lnTo>
                    <a:pt x="15" y="96"/>
                  </a:lnTo>
                  <a:lnTo>
                    <a:pt x="57" y="65"/>
                  </a:lnTo>
                  <a:lnTo>
                    <a:pt x="123" y="38"/>
                  </a:lnTo>
                  <a:lnTo>
                    <a:pt x="209" y="18"/>
                  </a:lnTo>
                  <a:lnTo>
                    <a:pt x="311" y="4"/>
                  </a:lnTo>
                  <a:lnTo>
                    <a:pt x="426" y="0"/>
                  </a:lnTo>
                  <a:close/>
                  <a:moveTo>
                    <a:pt x="0" y="134"/>
                  </a:moveTo>
                  <a:lnTo>
                    <a:pt x="0" y="686"/>
                  </a:lnTo>
                  <a:moveTo>
                    <a:pt x="852" y="134"/>
                  </a:moveTo>
                  <a:lnTo>
                    <a:pt x="852" y="684"/>
                  </a:lnTo>
                  <a:moveTo>
                    <a:pt x="0" y="686"/>
                  </a:moveTo>
                  <a:lnTo>
                    <a:pt x="850" y="68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6" name="Freeform 153">
              <a:extLst>
                <a:ext uri="{FF2B5EF4-FFF2-40B4-BE49-F238E27FC236}">
                  <a16:creationId xmlns:a16="http://schemas.microsoft.com/office/drawing/2014/main" id="{7BD744B6-D7C9-443D-BBEC-CA7768EDF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4" y="1824"/>
              <a:ext cx="612" cy="162"/>
            </a:xfrm>
            <a:custGeom>
              <a:avLst/>
              <a:gdLst>
                <a:gd name="T0" fmla="+- 0 2914 2914"/>
                <a:gd name="T1" fmla="*/ T0 w 612"/>
                <a:gd name="T2" fmla="+- 0 1865 1825"/>
                <a:gd name="T3" fmla="*/ 1865 h 162"/>
                <a:gd name="T4" fmla="+- 0 3372 2914"/>
                <a:gd name="T5" fmla="*/ T4 w 612"/>
                <a:gd name="T6" fmla="+- 0 1865 1825"/>
                <a:gd name="T7" fmla="*/ 1865 h 162"/>
                <a:gd name="T8" fmla="+- 0 3372 2914"/>
                <a:gd name="T9" fmla="*/ T8 w 612"/>
                <a:gd name="T10" fmla="+- 0 1825 1825"/>
                <a:gd name="T11" fmla="*/ 1825 h 162"/>
                <a:gd name="T12" fmla="+- 0 3526 2914"/>
                <a:gd name="T13" fmla="*/ T12 w 612"/>
                <a:gd name="T14" fmla="+- 0 1905 1825"/>
                <a:gd name="T15" fmla="*/ 1905 h 162"/>
                <a:gd name="T16" fmla="+- 0 3372 2914"/>
                <a:gd name="T17" fmla="*/ T16 w 612"/>
                <a:gd name="T18" fmla="+- 0 1987 1825"/>
                <a:gd name="T19" fmla="*/ 1987 h 162"/>
                <a:gd name="T20" fmla="+- 0 3372 2914"/>
                <a:gd name="T21" fmla="*/ T20 w 612"/>
                <a:gd name="T22" fmla="+- 0 1947 1825"/>
                <a:gd name="T23" fmla="*/ 1947 h 162"/>
                <a:gd name="T24" fmla="+- 0 2914 2914"/>
                <a:gd name="T25" fmla="*/ T24 w 612"/>
                <a:gd name="T26" fmla="+- 0 1947 1825"/>
                <a:gd name="T27" fmla="*/ 1947 h 162"/>
                <a:gd name="T28" fmla="+- 0 2914 2914"/>
                <a:gd name="T29" fmla="*/ T28 w 612"/>
                <a:gd name="T30" fmla="+- 0 1865 1825"/>
                <a:gd name="T31" fmla="*/ 1865 h 16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612" h="162">
                  <a:moveTo>
                    <a:pt x="0" y="40"/>
                  </a:moveTo>
                  <a:lnTo>
                    <a:pt x="458" y="40"/>
                  </a:lnTo>
                  <a:lnTo>
                    <a:pt x="458" y="0"/>
                  </a:lnTo>
                  <a:lnTo>
                    <a:pt x="612" y="80"/>
                  </a:lnTo>
                  <a:lnTo>
                    <a:pt x="458" y="162"/>
                  </a:lnTo>
                  <a:lnTo>
                    <a:pt x="458" y="122"/>
                  </a:lnTo>
                  <a:lnTo>
                    <a:pt x="0" y="122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7" name="Freeform 152">
              <a:extLst>
                <a:ext uri="{FF2B5EF4-FFF2-40B4-BE49-F238E27FC236}">
                  <a16:creationId xmlns:a16="http://schemas.microsoft.com/office/drawing/2014/main" id="{56F0E28B-8E20-407E-A9F5-A58B9D2EE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2" y="1534"/>
              <a:ext cx="860" cy="968"/>
            </a:xfrm>
            <a:custGeom>
              <a:avLst/>
              <a:gdLst>
                <a:gd name="T0" fmla="+- 0 2502 2072"/>
                <a:gd name="T1" fmla="*/ T0 w 860"/>
                <a:gd name="T2" fmla="+- 0 1535 1535"/>
                <a:gd name="T3" fmla="*/ 1535 h 968"/>
                <a:gd name="T4" fmla="+- 0 2395 2072"/>
                <a:gd name="T5" fmla="*/ T4 w 860"/>
                <a:gd name="T6" fmla="+- 0 1541 1535"/>
                <a:gd name="T7" fmla="*/ 1541 h 968"/>
                <a:gd name="T8" fmla="+- 0 2295 2072"/>
                <a:gd name="T9" fmla="*/ T8 w 860"/>
                <a:gd name="T10" fmla="+- 0 1557 1535"/>
                <a:gd name="T11" fmla="*/ 1557 h 968"/>
                <a:gd name="T12" fmla="+- 0 2206 2072"/>
                <a:gd name="T13" fmla="*/ T12 w 860"/>
                <a:gd name="T14" fmla="+- 0 1582 1535"/>
                <a:gd name="T15" fmla="*/ 1582 h 968"/>
                <a:gd name="T16" fmla="+- 0 2135 2072"/>
                <a:gd name="T17" fmla="*/ T16 w 860"/>
                <a:gd name="T18" fmla="+- 0 1614 1535"/>
                <a:gd name="T19" fmla="*/ 1614 h 968"/>
                <a:gd name="T20" fmla="+- 0 2072 2072"/>
                <a:gd name="T21" fmla="*/ T20 w 860"/>
                <a:gd name="T22" fmla="+- 0 1687 1535"/>
                <a:gd name="T23" fmla="*/ 1687 h 968"/>
                <a:gd name="T24" fmla="+- 0 2072 2072"/>
                <a:gd name="T25" fmla="*/ T24 w 860"/>
                <a:gd name="T26" fmla="+- 0 2351 1535"/>
                <a:gd name="T27" fmla="*/ 2351 h 968"/>
                <a:gd name="T28" fmla="+- 0 2135 2072"/>
                <a:gd name="T29" fmla="*/ T28 w 860"/>
                <a:gd name="T30" fmla="+- 0 2424 1535"/>
                <a:gd name="T31" fmla="*/ 2424 h 968"/>
                <a:gd name="T32" fmla="+- 0 2206 2072"/>
                <a:gd name="T33" fmla="*/ T32 w 860"/>
                <a:gd name="T34" fmla="+- 0 2455 1535"/>
                <a:gd name="T35" fmla="*/ 2455 h 968"/>
                <a:gd name="T36" fmla="+- 0 2295 2072"/>
                <a:gd name="T37" fmla="*/ T36 w 860"/>
                <a:gd name="T38" fmla="+- 0 2480 1535"/>
                <a:gd name="T39" fmla="*/ 2480 h 968"/>
                <a:gd name="T40" fmla="+- 0 2395 2072"/>
                <a:gd name="T41" fmla="*/ T40 w 860"/>
                <a:gd name="T42" fmla="+- 0 2497 1535"/>
                <a:gd name="T43" fmla="*/ 2497 h 968"/>
                <a:gd name="T44" fmla="+- 0 2502 2072"/>
                <a:gd name="T45" fmla="*/ T44 w 860"/>
                <a:gd name="T46" fmla="+- 0 2503 1535"/>
                <a:gd name="T47" fmla="*/ 2503 h 968"/>
                <a:gd name="T48" fmla="+- 0 2608 2072"/>
                <a:gd name="T49" fmla="*/ T48 w 860"/>
                <a:gd name="T50" fmla="+- 0 2497 1535"/>
                <a:gd name="T51" fmla="*/ 2497 h 968"/>
                <a:gd name="T52" fmla="+- 0 2709 2072"/>
                <a:gd name="T53" fmla="*/ T52 w 860"/>
                <a:gd name="T54" fmla="+- 0 2480 1535"/>
                <a:gd name="T55" fmla="*/ 2480 h 968"/>
                <a:gd name="T56" fmla="+- 0 2797 2072"/>
                <a:gd name="T57" fmla="*/ T56 w 860"/>
                <a:gd name="T58" fmla="+- 0 2455 1535"/>
                <a:gd name="T59" fmla="*/ 2455 h 968"/>
                <a:gd name="T60" fmla="+- 0 2868 2072"/>
                <a:gd name="T61" fmla="*/ T60 w 860"/>
                <a:gd name="T62" fmla="+- 0 2424 1535"/>
                <a:gd name="T63" fmla="*/ 2424 h 968"/>
                <a:gd name="T64" fmla="+- 0 2932 2072"/>
                <a:gd name="T65" fmla="*/ T64 w 860"/>
                <a:gd name="T66" fmla="+- 0 2351 1535"/>
                <a:gd name="T67" fmla="*/ 2351 h 968"/>
                <a:gd name="T68" fmla="+- 0 2932 2072"/>
                <a:gd name="T69" fmla="*/ T68 w 860"/>
                <a:gd name="T70" fmla="+- 0 1687 1535"/>
                <a:gd name="T71" fmla="*/ 1687 h 968"/>
                <a:gd name="T72" fmla="+- 0 2868 2072"/>
                <a:gd name="T73" fmla="*/ T72 w 860"/>
                <a:gd name="T74" fmla="+- 0 1614 1535"/>
                <a:gd name="T75" fmla="*/ 1614 h 968"/>
                <a:gd name="T76" fmla="+- 0 2797 2072"/>
                <a:gd name="T77" fmla="*/ T76 w 860"/>
                <a:gd name="T78" fmla="+- 0 1582 1535"/>
                <a:gd name="T79" fmla="*/ 1582 h 968"/>
                <a:gd name="T80" fmla="+- 0 2709 2072"/>
                <a:gd name="T81" fmla="*/ T80 w 860"/>
                <a:gd name="T82" fmla="+- 0 1557 1535"/>
                <a:gd name="T83" fmla="*/ 1557 h 968"/>
                <a:gd name="T84" fmla="+- 0 2608 2072"/>
                <a:gd name="T85" fmla="*/ T84 w 860"/>
                <a:gd name="T86" fmla="+- 0 1541 1535"/>
                <a:gd name="T87" fmla="*/ 1541 h 968"/>
                <a:gd name="T88" fmla="+- 0 2502 2072"/>
                <a:gd name="T89" fmla="*/ T88 w 860"/>
                <a:gd name="T90" fmla="+- 0 1535 1535"/>
                <a:gd name="T91" fmla="*/ 1535 h 96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</a:cxnLst>
              <a:rect l="0" t="0" r="r" b="b"/>
              <a:pathLst>
                <a:path w="860" h="968">
                  <a:moveTo>
                    <a:pt x="430" y="0"/>
                  </a:moveTo>
                  <a:lnTo>
                    <a:pt x="323" y="6"/>
                  </a:lnTo>
                  <a:lnTo>
                    <a:pt x="223" y="22"/>
                  </a:lnTo>
                  <a:lnTo>
                    <a:pt x="134" y="47"/>
                  </a:lnTo>
                  <a:lnTo>
                    <a:pt x="63" y="79"/>
                  </a:lnTo>
                  <a:lnTo>
                    <a:pt x="0" y="152"/>
                  </a:lnTo>
                  <a:lnTo>
                    <a:pt x="0" y="816"/>
                  </a:lnTo>
                  <a:lnTo>
                    <a:pt x="63" y="889"/>
                  </a:lnTo>
                  <a:lnTo>
                    <a:pt x="134" y="920"/>
                  </a:lnTo>
                  <a:lnTo>
                    <a:pt x="223" y="945"/>
                  </a:lnTo>
                  <a:lnTo>
                    <a:pt x="323" y="962"/>
                  </a:lnTo>
                  <a:lnTo>
                    <a:pt x="430" y="968"/>
                  </a:lnTo>
                  <a:lnTo>
                    <a:pt x="536" y="962"/>
                  </a:lnTo>
                  <a:lnTo>
                    <a:pt x="637" y="945"/>
                  </a:lnTo>
                  <a:lnTo>
                    <a:pt x="725" y="920"/>
                  </a:lnTo>
                  <a:lnTo>
                    <a:pt x="796" y="889"/>
                  </a:lnTo>
                  <a:lnTo>
                    <a:pt x="860" y="816"/>
                  </a:lnTo>
                  <a:lnTo>
                    <a:pt x="860" y="152"/>
                  </a:lnTo>
                  <a:lnTo>
                    <a:pt x="796" y="79"/>
                  </a:lnTo>
                  <a:lnTo>
                    <a:pt x="725" y="47"/>
                  </a:lnTo>
                  <a:lnTo>
                    <a:pt x="637" y="22"/>
                  </a:lnTo>
                  <a:lnTo>
                    <a:pt x="536" y="6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8" name="Freeform 151">
              <a:extLst>
                <a:ext uri="{FF2B5EF4-FFF2-40B4-BE49-F238E27FC236}">
                  <a16:creationId xmlns:a16="http://schemas.microsoft.com/office/drawing/2014/main" id="{593DA511-16CA-4C0C-A002-B84863BCC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2" y="1534"/>
              <a:ext cx="860" cy="968"/>
            </a:xfrm>
            <a:custGeom>
              <a:avLst/>
              <a:gdLst>
                <a:gd name="T0" fmla="+- 0 2072 2072"/>
                <a:gd name="T1" fmla="*/ T0 w 860"/>
                <a:gd name="T2" fmla="+- 0 1687 1535"/>
                <a:gd name="T3" fmla="*/ 1687 h 968"/>
                <a:gd name="T4" fmla="+- 0 2135 2072"/>
                <a:gd name="T5" fmla="*/ T4 w 860"/>
                <a:gd name="T6" fmla="+- 0 1614 1535"/>
                <a:gd name="T7" fmla="*/ 1614 h 968"/>
                <a:gd name="T8" fmla="+- 0 2206 2072"/>
                <a:gd name="T9" fmla="*/ T8 w 860"/>
                <a:gd name="T10" fmla="+- 0 1582 1535"/>
                <a:gd name="T11" fmla="*/ 1582 h 968"/>
                <a:gd name="T12" fmla="+- 0 2295 2072"/>
                <a:gd name="T13" fmla="*/ T12 w 860"/>
                <a:gd name="T14" fmla="+- 0 1557 1535"/>
                <a:gd name="T15" fmla="*/ 1557 h 968"/>
                <a:gd name="T16" fmla="+- 0 2395 2072"/>
                <a:gd name="T17" fmla="*/ T16 w 860"/>
                <a:gd name="T18" fmla="+- 0 1541 1535"/>
                <a:gd name="T19" fmla="*/ 1541 h 968"/>
                <a:gd name="T20" fmla="+- 0 2502 2072"/>
                <a:gd name="T21" fmla="*/ T20 w 860"/>
                <a:gd name="T22" fmla="+- 0 1535 1535"/>
                <a:gd name="T23" fmla="*/ 1535 h 968"/>
                <a:gd name="T24" fmla="+- 0 2608 2072"/>
                <a:gd name="T25" fmla="*/ T24 w 860"/>
                <a:gd name="T26" fmla="+- 0 1541 1535"/>
                <a:gd name="T27" fmla="*/ 1541 h 968"/>
                <a:gd name="T28" fmla="+- 0 2709 2072"/>
                <a:gd name="T29" fmla="*/ T28 w 860"/>
                <a:gd name="T30" fmla="+- 0 1557 1535"/>
                <a:gd name="T31" fmla="*/ 1557 h 968"/>
                <a:gd name="T32" fmla="+- 0 2797 2072"/>
                <a:gd name="T33" fmla="*/ T32 w 860"/>
                <a:gd name="T34" fmla="+- 0 1582 1535"/>
                <a:gd name="T35" fmla="*/ 1582 h 968"/>
                <a:gd name="T36" fmla="+- 0 2868 2072"/>
                <a:gd name="T37" fmla="*/ T36 w 860"/>
                <a:gd name="T38" fmla="+- 0 1614 1535"/>
                <a:gd name="T39" fmla="*/ 1614 h 968"/>
                <a:gd name="T40" fmla="+- 0 2932 2072"/>
                <a:gd name="T41" fmla="*/ T40 w 860"/>
                <a:gd name="T42" fmla="+- 0 1687 1535"/>
                <a:gd name="T43" fmla="*/ 1687 h 968"/>
                <a:gd name="T44" fmla="+- 0 2932 2072"/>
                <a:gd name="T45" fmla="*/ T44 w 860"/>
                <a:gd name="T46" fmla="+- 0 2351 1535"/>
                <a:gd name="T47" fmla="*/ 2351 h 968"/>
                <a:gd name="T48" fmla="+- 0 2868 2072"/>
                <a:gd name="T49" fmla="*/ T48 w 860"/>
                <a:gd name="T50" fmla="+- 0 2424 1535"/>
                <a:gd name="T51" fmla="*/ 2424 h 968"/>
                <a:gd name="T52" fmla="+- 0 2797 2072"/>
                <a:gd name="T53" fmla="*/ T52 w 860"/>
                <a:gd name="T54" fmla="+- 0 2455 1535"/>
                <a:gd name="T55" fmla="*/ 2455 h 968"/>
                <a:gd name="T56" fmla="+- 0 2709 2072"/>
                <a:gd name="T57" fmla="*/ T56 w 860"/>
                <a:gd name="T58" fmla="+- 0 2480 1535"/>
                <a:gd name="T59" fmla="*/ 2480 h 968"/>
                <a:gd name="T60" fmla="+- 0 2608 2072"/>
                <a:gd name="T61" fmla="*/ T60 w 860"/>
                <a:gd name="T62" fmla="+- 0 2497 1535"/>
                <a:gd name="T63" fmla="*/ 2497 h 968"/>
                <a:gd name="T64" fmla="+- 0 2502 2072"/>
                <a:gd name="T65" fmla="*/ T64 w 860"/>
                <a:gd name="T66" fmla="+- 0 2503 1535"/>
                <a:gd name="T67" fmla="*/ 2503 h 968"/>
                <a:gd name="T68" fmla="+- 0 2395 2072"/>
                <a:gd name="T69" fmla="*/ T68 w 860"/>
                <a:gd name="T70" fmla="+- 0 2497 1535"/>
                <a:gd name="T71" fmla="*/ 2497 h 968"/>
                <a:gd name="T72" fmla="+- 0 2295 2072"/>
                <a:gd name="T73" fmla="*/ T72 w 860"/>
                <a:gd name="T74" fmla="+- 0 2480 1535"/>
                <a:gd name="T75" fmla="*/ 2480 h 968"/>
                <a:gd name="T76" fmla="+- 0 2206 2072"/>
                <a:gd name="T77" fmla="*/ T76 w 860"/>
                <a:gd name="T78" fmla="+- 0 2455 1535"/>
                <a:gd name="T79" fmla="*/ 2455 h 968"/>
                <a:gd name="T80" fmla="+- 0 2135 2072"/>
                <a:gd name="T81" fmla="*/ T80 w 860"/>
                <a:gd name="T82" fmla="+- 0 2424 1535"/>
                <a:gd name="T83" fmla="*/ 2424 h 968"/>
                <a:gd name="T84" fmla="+- 0 2072 2072"/>
                <a:gd name="T85" fmla="*/ T84 w 860"/>
                <a:gd name="T86" fmla="+- 0 2351 1535"/>
                <a:gd name="T87" fmla="*/ 2351 h 968"/>
                <a:gd name="T88" fmla="+- 0 2072 2072"/>
                <a:gd name="T89" fmla="*/ T88 w 860"/>
                <a:gd name="T90" fmla="+- 0 1687 1535"/>
                <a:gd name="T91" fmla="*/ 1687 h 96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</a:cxnLst>
              <a:rect l="0" t="0" r="r" b="b"/>
              <a:pathLst>
                <a:path w="860" h="968">
                  <a:moveTo>
                    <a:pt x="0" y="152"/>
                  </a:moveTo>
                  <a:lnTo>
                    <a:pt x="63" y="79"/>
                  </a:lnTo>
                  <a:lnTo>
                    <a:pt x="134" y="47"/>
                  </a:lnTo>
                  <a:lnTo>
                    <a:pt x="223" y="22"/>
                  </a:lnTo>
                  <a:lnTo>
                    <a:pt x="323" y="6"/>
                  </a:lnTo>
                  <a:lnTo>
                    <a:pt x="430" y="0"/>
                  </a:lnTo>
                  <a:lnTo>
                    <a:pt x="536" y="6"/>
                  </a:lnTo>
                  <a:lnTo>
                    <a:pt x="637" y="22"/>
                  </a:lnTo>
                  <a:lnTo>
                    <a:pt x="725" y="47"/>
                  </a:lnTo>
                  <a:lnTo>
                    <a:pt x="796" y="79"/>
                  </a:lnTo>
                  <a:lnTo>
                    <a:pt x="860" y="152"/>
                  </a:lnTo>
                  <a:lnTo>
                    <a:pt x="860" y="816"/>
                  </a:lnTo>
                  <a:lnTo>
                    <a:pt x="796" y="889"/>
                  </a:lnTo>
                  <a:lnTo>
                    <a:pt x="725" y="920"/>
                  </a:lnTo>
                  <a:lnTo>
                    <a:pt x="637" y="945"/>
                  </a:lnTo>
                  <a:lnTo>
                    <a:pt x="536" y="962"/>
                  </a:lnTo>
                  <a:lnTo>
                    <a:pt x="430" y="968"/>
                  </a:lnTo>
                  <a:lnTo>
                    <a:pt x="323" y="962"/>
                  </a:lnTo>
                  <a:lnTo>
                    <a:pt x="223" y="945"/>
                  </a:lnTo>
                  <a:lnTo>
                    <a:pt x="134" y="920"/>
                  </a:lnTo>
                  <a:lnTo>
                    <a:pt x="63" y="889"/>
                  </a:lnTo>
                  <a:lnTo>
                    <a:pt x="0" y="816"/>
                  </a:lnTo>
                  <a:lnTo>
                    <a:pt x="0" y="152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9" name="Freeform 150">
              <a:extLst>
                <a:ext uri="{FF2B5EF4-FFF2-40B4-BE49-F238E27FC236}">
                  <a16:creationId xmlns:a16="http://schemas.microsoft.com/office/drawing/2014/main" id="{EEDA4F89-1B42-4432-B588-6AC3BC01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2" y="1686"/>
              <a:ext cx="860" cy="152"/>
            </a:xfrm>
            <a:custGeom>
              <a:avLst/>
              <a:gdLst>
                <a:gd name="T0" fmla="+- 0 2932 2072"/>
                <a:gd name="T1" fmla="*/ T0 w 860"/>
                <a:gd name="T2" fmla="+- 0 1687 1687"/>
                <a:gd name="T3" fmla="*/ 1687 h 152"/>
                <a:gd name="T4" fmla="+- 0 2072 2072"/>
                <a:gd name="T5" fmla="*/ T4 w 860"/>
                <a:gd name="T6" fmla="+- 0 1687 1687"/>
                <a:gd name="T7" fmla="*/ 1687 h 152"/>
                <a:gd name="T8" fmla="+- 0 2089 2072"/>
                <a:gd name="T9" fmla="*/ T8 w 860"/>
                <a:gd name="T10" fmla="+- 0 1724 1687"/>
                <a:gd name="T11" fmla="*/ 1724 h 152"/>
                <a:gd name="T12" fmla="+- 0 2206 2072"/>
                <a:gd name="T13" fmla="*/ T12 w 860"/>
                <a:gd name="T14" fmla="+- 0 1791 1687"/>
                <a:gd name="T15" fmla="*/ 1791 h 152"/>
                <a:gd name="T16" fmla="+- 0 2295 2072"/>
                <a:gd name="T17" fmla="*/ T16 w 860"/>
                <a:gd name="T18" fmla="+- 0 1816 1687"/>
                <a:gd name="T19" fmla="*/ 1816 h 152"/>
                <a:gd name="T20" fmla="+- 0 2395 2072"/>
                <a:gd name="T21" fmla="*/ T20 w 860"/>
                <a:gd name="T22" fmla="+- 0 1833 1687"/>
                <a:gd name="T23" fmla="*/ 1833 h 152"/>
                <a:gd name="T24" fmla="+- 0 2502 2072"/>
                <a:gd name="T25" fmla="*/ T24 w 860"/>
                <a:gd name="T26" fmla="+- 0 1839 1687"/>
                <a:gd name="T27" fmla="*/ 1839 h 152"/>
                <a:gd name="T28" fmla="+- 0 2608 2072"/>
                <a:gd name="T29" fmla="*/ T28 w 860"/>
                <a:gd name="T30" fmla="+- 0 1833 1687"/>
                <a:gd name="T31" fmla="*/ 1833 h 152"/>
                <a:gd name="T32" fmla="+- 0 2709 2072"/>
                <a:gd name="T33" fmla="*/ T32 w 860"/>
                <a:gd name="T34" fmla="+- 0 1816 1687"/>
                <a:gd name="T35" fmla="*/ 1816 h 152"/>
                <a:gd name="T36" fmla="+- 0 2797 2072"/>
                <a:gd name="T37" fmla="*/ T36 w 860"/>
                <a:gd name="T38" fmla="+- 0 1791 1687"/>
                <a:gd name="T39" fmla="*/ 1791 h 152"/>
                <a:gd name="T40" fmla="+- 0 2868 2072"/>
                <a:gd name="T41" fmla="*/ T40 w 860"/>
                <a:gd name="T42" fmla="+- 0 1760 1687"/>
                <a:gd name="T43" fmla="*/ 1760 h 152"/>
                <a:gd name="T44" fmla="+- 0 2932 2072"/>
                <a:gd name="T45" fmla="*/ T44 w 860"/>
                <a:gd name="T46" fmla="+- 0 1687 1687"/>
                <a:gd name="T47" fmla="*/ 1687 h 15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0" t="0" r="r" b="b"/>
              <a:pathLst>
                <a:path w="860" h="152">
                  <a:moveTo>
                    <a:pt x="860" y="0"/>
                  </a:moveTo>
                  <a:lnTo>
                    <a:pt x="0" y="0"/>
                  </a:lnTo>
                  <a:lnTo>
                    <a:pt x="17" y="37"/>
                  </a:lnTo>
                  <a:lnTo>
                    <a:pt x="134" y="104"/>
                  </a:lnTo>
                  <a:lnTo>
                    <a:pt x="223" y="129"/>
                  </a:lnTo>
                  <a:lnTo>
                    <a:pt x="323" y="146"/>
                  </a:lnTo>
                  <a:lnTo>
                    <a:pt x="430" y="152"/>
                  </a:lnTo>
                  <a:lnTo>
                    <a:pt x="536" y="146"/>
                  </a:lnTo>
                  <a:lnTo>
                    <a:pt x="637" y="129"/>
                  </a:lnTo>
                  <a:lnTo>
                    <a:pt x="725" y="104"/>
                  </a:lnTo>
                  <a:lnTo>
                    <a:pt x="796" y="73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0" name="Freeform 149">
              <a:extLst>
                <a:ext uri="{FF2B5EF4-FFF2-40B4-BE49-F238E27FC236}">
                  <a16:creationId xmlns:a16="http://schemas.microsoft.com/office/drawing/2014/main" id="{B2E04874-0A4A-4E0A-8F07-6A526A57C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2" y="1686"/>
              <a:ext cx="860" cy="152"/>
            </a:xfrm>
            <a:custGeom>
              <a:avLst/>
              <a:gdLst>
                <a:gd name="T0" fmla="+- 0 2072 2072"/>
                <a:gd name="T1" fmla="*/ T0 w 860"/>
                <a:gd name="T2" fmla="+- 0 1687 1687"/>
                <a:gd name="T3" fmla="*/ 1687 h 152"/>
                <a:gd name="T4" fmla="+- 0 2135 2072"/>
                <a:gd name="T5" fmla="*/ T4 w 860"/>
                <a:gd name="T6" fmla="+- 0 1760 1687"/>
                <a:gd name="T7" fmla="*/ 1760 h 152"/>
                <a:gd name="T8" fmla="+- 0 2206 2072"/>
                <a:gd name="T9" fmla="*/ T8 w 860"/>
                <a:gd name="T10" fmla="+- 0 1791 1687"/>
                <a:gd name="T11" fmla="*/ 1791 h 152"/>
                <a:gd name="T12" fmla="+- 0 2295 2072"/>
                <a:gd name="T13" fmla="*/ T12 w 860"/>
                <a:gd name="T14" fmla="+- 0 1816 1687"/>
                <a:gd name="T15" fmla="*/ 1816 h 152"/>
                <a:gd name="T16" fmla="+- 0 2395 2072"/>
                <a:gd name="T17" fmla="*/ T16 w 860"/>
                <a:gd name="T18" fmla="+- 0 1833 1687"/>
                <a:gd name="T19" fmla="*/ 1833 h 152"/>
                <a:gd name="T20" fmla="+- 0 2502 2072"/>
                <a:gd name="T21" fmla="*/ T20 w 860"/>
                <a:gd name="T22" fmla="+- 0 1839 1687"/>
                <a:gd name="T23" fmla="*/ 1839 h 152"/>
                <a:gd name="T24" fmla="+- 0 2608 2072"/>
                <a:gd name="T25" fmla="*/ T24 w 860"/>
                <a:gd name="T26" fmla="+- 0 1833 1687"/>
                <a:gd name="T27" fmla="*/ 1833 h 152"/>
                <a:gd name="T28" fmla="+- 0 2709 2072"/>
                <a:gd name="T29" fmla="*/ T28 w 860"/>
                <a:gd name="T30" fmla="+- 0 1816 1687"/>
                <a:gd name="T31" fmla="*/ 1816 h 152"/>
                <a:gd name="T32" fmla="+- 0 2797 2072"/>
                <a:gd name="T33" fmla="*/ T32 w 860"/>
                <a:gd name="T34" fmla="+- 0 1791 1687"/>
                <a:gd name="T35" fmla="*/ 1791 h 152"/>
                <a:gd name="T36" fmla="+- 0 2868 2072"/>
                <a:gd name="T37" fmla="*/ T36 w 860"/>
                <a:gd name="T38" fmla="+- 0 1760 1687"/>
                <a:gd name="T39" fmla="*/ 1760 h 152"/>
                <a:gd name="T40" fmla="+- 0 2915 2072"/>
                <a:gd name="T41" fmla="*/ T40 w 860"/>
                <a:gd name="T42" fmla="+- 0 1724 1687"/>
                <a:gd name="T43" fmla="*/ 1724 h 152"/>
                <a:gd name="T44" fmla="+- 0 2932 2072"/>
                <a:gd name="T45" fmla="*/ T44 w 860"/>
                <a:gd name="T46" fmla="+- 0 1687 1687"/>
                <a:gd name="T47" fmla="*/ 1687 h 15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0" t="0" r="r" b="b"/>
              <a:pathLst>
                <a:path w="860" h="152">
                  <a:moveTo>
                    <a:pt x="0" y="0"/>
                  </a:moveTo>
                  <a:lnTo>
                    <a:pt x="63" y="73"/>
                  </a:lnTo>
                  <a:lnTo>
                    <a:pt x="134" y="104"/>
                  </a:lnTo>
                  <a:lnTo>
                    <a:pt x="223" y="129"/>
                  </a:lnTo>
                  <a:lnTo>
                    <a:pt x="323" y="146"/>
                  </a:lnTo>
                  <a:lnTo>
                    <a:pt x="430" y="152"/>
                  </a:lnTo>
                  <a:lnTo>
                    <a:pt x="536" y="146"/>
                  </a:lnTo>
                  <a:lnTo>
                    <a:pt x="637" y="129"/>
                  </a:lnTo>
                  <a:lnTo>
                    <a:pt x="725" y="104"/>
                  </a:lnTo>
                  <a:lnTo>
                    <a:pt x="796" y="73"/>
                  </a:lnTo>
                  <a:lnTo>
                    <a:pt x="843" y="37"/>
                  </a:lnTo>
                  <a:lnTo>
                    <a:pt x="86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1" name="Text Box 148">
              <a:extLst>
                <a:ext uri="{FF2B5EF4-FFF2-40B4-BE49-F238E27FC236}">
                  <a16:creationId xmlns:a16="http://schemas.microsoft.com/office/drawing/2014/main" id="{CCC3B94B-7655-458C-9D34-950BFE7F5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" y="1672"/>
              <a:ext cx="1902" cy="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Account choose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32" name="Freeform 146">
            <a:extLst>
              <a:ext uri="{FF2B5EF4-FFF2-40B4-BE49-F238E27FC236}">
                <a16:creationId xmlns:a16="http://schemas.microsoft.com/office/drawing/2014/main" id="{8592C290-007E-4A95-9587-32501B884FE2}"/>
              </a:ext>
            </a:extLst>
          </p:cNvPr>
          <p:cNvSpPr>
            <a:spLocks/>
          </p:cNvSpPr>
          <p:nvPr/>
        </p:nvSpPr>
        <p:spPr bwMode="auto">
          <a:xfrm>
            <a:off x="4023654" y="3353168"/>
            <a:ext cx="388938" cy="103188"/>
          </a:xfrm>
          <a:custGeom>
            <a:avLst/>
            <a:gdLst>
              <a:gd name="T0" fmla="+- 0 5434 5434"/>
              <a:gd name="T1" fmla="*/ T0 w 612"/>
              <a:gd name="T2" fmla="+- 0 1799 1759"/>
              <a:gd name="T3" fmla="*/ 1799 h 162"/>
              <a:gd name="T4" fmla="+- 0 5892 5434"/>
              <a:gd name="T5" fmla="*/ T4 w 612"/>
              <a:gd name="T6" fmla="+- 0 1799 1759"/>
              <a:gd name="T7" fmla="*/ 1799 h 162"/>
              <a:gd name="T8" fmla="+- 0 5892 5434"/>
              <a:gd name="T9" fmla="*/ T8 w 612"/>
              <a:gd name="T10" fmla="+- 0 1759 1759"/>
              <a:gd name="T11" fmla="*/ 1759 h 162"/>
              <a:gd name="T12" fmla="+- 0 6046 5434"/>
              <a:gd name="T13" fmla="*/ T12 w 612"/>
              <a:gd name="T14" fmla="+- 0 1839 1759"/>
              <a:gd name="T15" fmla="*/ 1839 h 162"/>
              <a:gd name="T16" fmla="+- 0 5892 5434"/>
              <a:gd name="T17" fmla="*/ T16 w 612"/>
              <a:gd name="T18" fmla="+- 0 1921 1759"/>
              <a:gd name="T19" fmla="*/ 1921 h 162"/>
              <a:gd name="T20" fmla="+- 0 5892 5434"/>
              <a:gd name="T21" fmla="*/ T20 w 612"/>
              <a:gd name="T22" fmla="+- 0 1881 1759"/>
              <a:gd name="T23" fmla="*/ 1881 h 162"/>
              <a:gd name="T24" fmla="+- 0 5434 5434"/>
              <a:gd name="T25" fmla="*/ T24 w 612"/>
              <a:gd name="T26" fmla="+- 0 1881 1759"/>
              <a:gd name="T27" fmla="*/ 1881 h 162"/>
              <a:gd name="T28" fmla="+- 0 5434 5434"/>
              <a:gd name="T29" fmla="*/ T28 w 612"/>
              <a:gd name="T30" fmla="+- 0 1799 1759"/>
              <a:gd name="T31" fmla="*/ 1799 h 16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</a:cxnLst>
            <a:rect l="0" t="0" r="r" b="b"/>
            <a:pathLst>
              <a:path w="612" h="162">
                <a:moveTo>
                  <a:pt x="0" y="40"/>
                </a:moveTo>
                <a:lnTo>
                  <a:pt x="458" y="40"/>
                </a:lnTo>
                <a:lnTo>
                  <a:pt x="458" y="0"/>
                </a:lnTo>
                <a:lnTo>
                  <a:pt x="612" y="80"/>
                </a:lnTo>
                <a:lnTo>
                  <a:pt x="458" y="162"/>
                </a:lnTo>
                <a:lnTo>
                  <a:pt x="458" y="122"/>
                </a:lnTo>
                <a:lnTo>
                  <a:pt x="0" y="122"/>
                </a:lnTo>
                <a:lnTo>
                  <a:pt x="0" y="4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33" name="Group 142">
            <a:extLst>
              <a:ext uri="{FF2B5EF4-FFF2-40B4-BE49-F238E27FC236}">
                <a16:creationId xmlns:a16="http://schemas.microsoft.com/office/drawing/2014/main" id="{830DA716-A17D-43C6-B1B7-CD5EA0980812}"/>
              </a:ext>
            </a:extLst>
          </p:cNvPr>
          <p:cNvGrpSpPr>
            <a:grpSpLocks/>
          </p:cNvGrpSpPr>
          <p:nvPr/>
        </p:nvGrpSpPr>
        <p:grpSpPr bwMode="auto">
          <a:xfrm>
            <a:off x="4434255" y="3246981"/>
            <a:ext cx="2398712" cy="1103313"/>
            <a:chOff x="6038" y="1599"/>
            <a:chExt cx="3777" cy="1737"/>
          </a:xfrm>
        </p:grpSpPr>
        <p:sp>
          <p:nvSpPr>
            <p:cNvPr id="134" name="Freeform 145">
              <a:extLst>
                <a:ext uri="{FF2B5EF4-FFF2-40B4-BE49-F238E27FC236}">
                  <a16:creationId xmlns:a16="http://schemas.microsoft.com/office/drawing/2014/main" id="{04D89506-AB20-4D71-B2E8-C51CFD7AC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" y="2012"/>
              <a:ext cx="208" cy="528"/>
            </a:xfrm>
            <a:custGeom>
              <a:avLst/>
              <a:gdLst>
                <a:gd name="T0" fmla="+- 0 8482 8326"/>
                <a:gd name="T1" fmla="*/ T0 w 208"/>
                <a:gd name="T2" fmla="+- 0 2013 2013"/>
                <a:gd name="T3" fmla="*/ 2013 h 528"/>
                <a:gd name="T4" fmla="+- 0 8482 8326"/>
                <a:gd name="T5" fmla="*/ T4 w 208"/>
                <a:gd name="T6" fmla="+- 0 2409 2013"/>
                <a:gd name="T7" fmla="*/ 2409 h 528"/>
                <a:gd name="T8" fmla="+- 0 8534 8326"/>
                <a:gd name="T9" fmla="*/ T8 w 208"/>
                <a:gd name="T10" fmla="+- 0 2409 2013"/>
                <a:gd name="T11" fmla="*/ 2409 h 528"/>
                <a:gd name="T12" fmla="+- 0 8430 8326"/>
                <a:gd name="T13" fmla="*/ T12 w 208"/>
                <a:gd name="T14" fmla="+- 0 2541 2013"/>
                <a:gd name="T15" fmla="*/ 2541 h 528"/>
                <a:gd name="T16" fmla="+- 0 8326 8326"/>
                <a:gd name="T17" fmla="*/ T16 w 208"/>
                <a:gd name="T18" fmla="+- 0 2409 2013"/>
                <a:gd name="T19" fmla="*/ 2409 h 528"/>
                <a:gd name="T20" fmla="+- 0 8378 8326"/>
                <a:gd name="T21" fmla="*/ T20 w 208"/>
                <a:gd name="T22" fmla="+- 0 2409 2013"/>
                <a:gd name="T23" fmla="*/ 2409 h 528"/>
                <a:gd name="T24" fmla="+- 0 8378 8326"/>
                <a:gd name="T25" fmla="*/ T24 w 208"/>
                <a:gd name="T26" fmla="+- 0 2013 2013"/>
                <a:gd name="T27" fmla="*/ 2013 h 528"/>
                <a:gd name="T28" fmla="+- 0 8482 8326"/>
                <a:gd name="T29" fmla="*/ T28 w 208"/>
                <a:gd name="T30" fmla="+- 0 2013 2013"/>
                <a:gd name="T31" fmla="*/ 2013 h 52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208" h="528">
                  <a:moveTo>
                    <a:pt x="156" y="0"/>
                  </a:moveTo>
                  <a:lnTo>
                    <a:pt x="156" y="396"/>
                  </a:lnTo>
                  <a:lnTo>
                    <a:pt x="208" y="396"/>
                  </a:lnTo>
                  <a:lnTo>
                    <a:pt x="104" y="528"/>
                  </a:lnTo>
                  <a:lnTo>
                    <a:pt x="0" y="396"/>
                  </a:lnTo>
                  <a:lnTo>
                    <a:pt x="52" y="396"/>
                  </a:lnTo>
                  <a:lnTo>
                    <a:pt x="52" y="0"/>
                  </a:lnTo>
                  <a:lnTo>
                    <a:pt x="156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5" name="Text Box 144">
              <a:extLst>
                <a:ext uri="{FF2B5EF4-FFF2-40B4-BE49-F238E27FC236}">
                  <a16:creationId xmlns:a16="http://schemas.microsoft.com/office/drawing/2014/main" id="{6BE35993-E6D6-49D7-8D83-8FAD5EC36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2" y="2542"/>
              <a:ext cx="1586" cy="78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Fixed deposit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6" name="Text Box 143">
              <a:extLst>
                <a:ext uri="{FF2B5EF4-FFF2-40B4-BE49-F238E27FC236}">
                  <a16:creationId xmlns:a16="http://schemas.microsoft.com/office/drawing/2014/main" id="{3015105C-2995-48E4-A429-86799237F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6" y="1606"/>
              <a:ext cx="2488" cy="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      Transaction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37" name="Rectangle 155">
            <a:extLst>
              <a:ext uri="{FF2B5EF4-FFF2-40B4-BE49-F238E27FC236}">
                <a16:creationId xmlns:a16="http://schemas.microsoft.com/office/drawing/2014/main" id="{A3CD40D5-704B-4A81-B878-0663167BF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055" y="177836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38" name="Rectangle 159">
            <a:extLst>
              <a:ext uri="{FF2B5EF4-FFF2-40B4-BE49-F238E27FC236}">
                <a16:creationId xmlns:a16="http://schemas.microsoft.com/office/drawing/2014/main" id="{0336A4F7-011E-4954-A5D2-07B44042A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950" y="2056638"/>
            <a:ext cx="2281394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Choose Transaction :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A040ADD7-4057-461D-8344-E90FB5006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933" y="1624522"/>
            <a:ext cx="1086512" cy="271628"/>
          </a:xfrm>
          <a:prstGeom prst="rect">
            <a:avLst/>
          </a:prstGeom>
        </p:spPr>
      </p:pic>
      <p:sp>
        <p:nvSpPr>
          <p:cNvPr id="143" name="Text Box 144">
            <a:extLst>
              <a:ext uri="{FF2B5EF4-FFF2-40B4-BE49-F238E27FC236}">
                <a16:creationId xmlns:a16="http://schemas.microsoft.com/office/drawing/2014/main" id="{F5E5C9C3-31FF-4983-B53E-3D12723B9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094" y="3939387"/>
            <a:ext cx="872444" cy="563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   Current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4" name="Freeform 145">
            <a:extLst>
              <a:ext uri="{FF2B5EF4-FFF2-40B4-BE49-F238E27FC236}">
                <a16:creationId xmlns:a16="http://schemas.microsoft.com/office/drawing/2014/main" id="{A4714FA2-E09E-4CA4-B719-638242B2F702}"/>
              </a:ext>
            </a:extLst>
          </p:cNvPr>
          <p:cNvSpPr>
            <a:spLocks/>
          </p:cNvSpPr>
          <p:nvPr/>
        </p:nvSpPr>
        <p:spPr bwMode="auto">
          <a:xfrm>
            <a:off x="5183254" y="3552699"/>
            <a:ext cx="132097" cy="335377"/>
          </a:xfrm>
          <a:custGeom>
            <a:avLst/>
            <a:gdLst>
              <a:gd name="T0" fmla="+- 0 8482 8326"/>
              <a:gd name="T1" fmla="*/ T0 w 208"/>
              <a:gd name="T2" fmla="+- 0 2013 2013"/>
              <a:gd name="T3" fmla="*/ 2013 h 528"/>
              <a:gd name="T4" fmla="+- 0 8482 8326"/>
              <a:gd name="T5" fmla="*/ T4 w 208"/>
              <a:gd name="T6" fmla="+- 0 2409 2013"/>
              <a:gd name="T7" fmla="*/ 2409 h 528"/>
              <a:gd name="T8" fmla="+- 0 8534 8326"/>
              <a:gd name="T9" fmla="*/ T8 w 208"/>
              <a:gd name="T10" fmla="+- 0 2409 2013"/>
              <a:gd name="T11" fmla="*/ 2409 h 528"/>
              <a:gd name="T12" fmla="+- 0 8430 8326"/>
              <a:gd name="T13" fmla="*/ T12 w 208"/>
              <a:gd name="T14" fmla="+- 0 2541 2013"/>
              <a:gd name="T15" fmla="*/ 2541 h 528"/>
              <a:gd name="T16" fmla="+- 0 8326 8326"/>
              <a:gd name="T17" fmla="*/ T16 w 208"/>
              <a:gd name="T18" fmla="+- 0 2409 2013"/>
              <a:gd name="T19" fmla="*/ 2409 h 528"/>
              <a:gd name="T20" fmla="+- 0 8378 8326"/>
              <a:gd name="T21" fmla="*/ T20 w 208"/>
              <a:gd name="T22" fmla="+- 0 2409 2013"/>
              <a:gd name="T23" fmla="*/ 2409 h 528"/>
              <a:gd name="T24" fmla="+- 0 8378 8326"/>
              <a:gd name="T25" fmla="*/ T24 w 208"/>
              <a:gd name="T26" fmla="+- 0 2013 2013"/>
              <a:gd name="T27" fmla="*/ 2013 h 528"/>
              <a:gd name="T28" fmla="+- 0 8482 8326"/>
              <a:gd name="T29" fmla="*/ T28 w 208"/>
              <a:gd name="T30" fmla="+- 0 2013 2013"/>
              <a:gd name="T31" fmla="*/ 2013 h 528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</a:cxnLst>
            <a:rect l="0" t="0" r="r" b="b"/>
            <a:pathLst>
              <a:path w="208" h="528">
                <a:moveTo>
                  <a:pt x="156" y="0"/>
                </a:moveTo>
                <a:lnTo>
                  <a:pt x="156" y="396"/>
                </a:lnTo>
                <a:lnTo>
                  <a:pt x="208" y="396"/>
                </a:lnTo>
                <a:lnTo>
                  <a:pt x="104" y="528"/>
                </a:lnTo>
                <a:lnTo>
                  <a:pt x="0" y="396"/>
                </a:lnTo>
                <a:lnTo>
                  <a:pt x="52" y="396"/>
                </a:lnTo>
                <a:lnTo>
                  <a:pt x="52" y="0"/>
                </a:lnTo>
                <a:lnTo>
                  <a:pt x="156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6" name="Freeform 145">
            <a:extLst>
              <a:ext uri="{FF2B5EF4-FFF2-40B4-BE49-F238E27FC236}">
                <a16:creationId xmlns:a16="http://schemas.microsoft.com/office/drawing/2014/main" id="{4C54CB8F-5F70-48D0-ACA6-A8922DC41A5A}"/>
              </a:ext>
            </a:extLst>
          </p:cNvPr>
          <p:cNvSpPr>
            <a:spLocks/>
          </p:cNvSpPr>
          <p:nvPr/>
        </p:nvSpPr>
        <p:spPr bwMode="auto">
          <a:xfrm>
            <a:off x="4460041" y="3530837"/>
            <a:ext cx="132097" cy="335377"/>
          </a:xfrm>
          <a:custGeom>
            <a:avLst/>
            <a:gdLst>
              <a:gd name="T0" fmla="+- 0 8482 8326"/>
              <a:gd name="T1" fmla="*/ T0 w 208"/>
              <a:gd name="T2" fmla="+- 0 2013 2013"/>
              <a:gd name="T3" fmla="*/ 2013 h 528"/>
              <a:gd name="T4" fmla="+- 0 8482 8326"/>
              <a:gd name="T5" fmla="*/ T4 w 208"/>
              <a:gd name="T6" fmla="+- 0 2409 2013"/>
              <a:gd name="T7" fmla="*/ 2409 h 528"/>
              <a:gd name="T8" fmla="+- 0 8534 8326"/>
              <a:gd name="T9" fmla="*/ T8 w 208"/>
              <a:gd name="T10" fmla="+- 0 2409 2013"/>
              <a:gd name="T11" fmla="*/ 2409 h 528"/>
              <a:gd name="T12" fmla="+- 0 8430 8326"/>
              <a:gd name="T13" fmla="*/ T12 w 208"/>
              <a:gd name="T14" fmla="+- 0 2541 2013"/>
              <a:gd name="T15" fmla="*/ 2541 h 528"/>
              <a:gd name="T16" fmla="+- 0 8326 8326"/>
              <a:gd name="T17" fmla="*/ T16 w 208"/>
              <a:gd name="T18" fmla="+- 0 2409 2013"/>
              <a:gd name="T19" fmla="*/ 2409 h 528"/>
              <a:gd name="T20" fmla="+- 0 8378 8326"/>
              <a:gd name="T21" fmla="*/ T20 w 208"/>
              <a:gd name="T22" fmla="+- 0 2409 2013"/>
              <a:gd name="T23" fmla="*/ 2409 h 528"/>
              <a:gd name="T24" fmla="+- 0 8378 8326"/>
              <a:gd name="T25" fmla="*/ T24 w 208"/>
              <a:gd name="T26" fmla="+- 0 2013 2013"/>
              <a:gd name="T27" fmla="*/ 2013 h 528"/>
              <a:gd name="T28" fmla="+- 0 8482 8326"/>
              <a:gd name="T29" fmla="*/ T28 w 208"/>
              <a:gd name="T30" fmla="+- 0 2013 2013"/>
              <a:gd name="T31" fmla="*/ 2013 h 528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</a:cxnLst>
            <a:rect l="0" t="0" r="r" b="b"/>
            <a:pathLst>
              <a:path w="208" h="528">
                <a:moveTo>
                  <a:pt x="156" y="0"/>
                </a:moveTo>
                <a:lnTo>
                  <a:pt x="156" y="396"/>
                </a:lnTo>
                <a:lnTo>
                  <a:pt x="208" y="396"/>
                </a:lnTo>
                <a:lnTo>
                  <a:pt x="104" y="528"/>
                </a:lnTo>
                <a:lnTo>
                  <a:pt x="0" y="396"/>
                </a:lnTo>
                <a:lnTo>
                  <a:pt x="52" y="396"/>
                </a:lnTo>
                <a:lnTo>
                  <a:pt x="52" y="0"/>
                </a:lnTo>
                <a:lnTo>
                  <a:pt x="156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7" name="Text Box 144">
            <a:extLst>
              <a:ext uri="{FF2B5EF4-FFF2-40B4-BE49-F238E27FC236}">
                <a16:creationId xmlns:a16="http://schemas.microsoft.com/office/drawing/2014/main" id="{87C1FAD6-4D64-40F8-98AF-4CD7706EB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1611" y="4031422"/>
            <a:ext cx="745289" cy="2551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Deposit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841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982F1C-0D05-4E1E-9087-FFCBCFE70FC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337100" y="4751625"/>
            <a:ext cx="636682" cy="3915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r>
              <a:rPr lang="en" dirty="0"/>
              <a:t>/26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BC0AD7D-99DE-4CE6-B0ED-EA300766B53F}"/>
              </a:ext>
            </a:extLst>
          </p:cNvPr>
          <p:cNvSpPr>
            <a:spLocks/>
          </p:cNvSpPr>
          <p:nvPr/>
        </p:nvSpPr>
        <p:spPr bwMode="auto">
          <a:xfrm>
            <a:off x="5990150" y="2863748"/>
            <a:ext cx="104775" cy="390525"/>
          </a:xfrm>
          <a:custGeom>
            <a:avLst/>
            <a:gdLst>
              <a:gd name="T0" fmla="+- 0 7954 7912"/>
              <a:gd name="T1" fmla="*/ T0 w 166"/>
              <a:gd name="T2" fmla="+- 0 181 181"/>
              <a:gd name="T3" fmla="*/ 181 h 616"/>
              <a:gd name="T4" fmla="+- 0 7954 7912"/>
              <a:gd name="T5" fmla="*/ T4 w 166"/>
              <a:gd name="T6" fmla="+- 0 643 181"/>
              <a:gd name="T7" fmla="*/ 643 h 616"/>
              <a:gd name="T8" fmla="+- 0 7912 7912"/>
              <a:gd name="T9" fmla="*/ T8 w 166"/>
              <a:gd name="T10" fmla="+- 0 643 181"/>
              <a:gd name="T11" fmla="*/ 643 h 616"/>
              <a:gd name="T12" fmla="+- 0 7996 7912"/>
              <a:gd name="T13" fmla="*/ T12 w 166"/>
              <a:gd name="T14" fmla="+- 0 797 181"/>
              <a:gd name="T15" fmla="*/ 797 h 616"/>
              <a:gd name="T16" fmla="+- 0 8078 7912"/>
              <a:gd name="T17" fmla="*/ T16 w 166"/>
              <a:gd name="T18" fmla="+- 0 643 181"/>
              <a:gd name="T19" fmla="*/ 643 h 616"/>
              <a:gd name="T20" fmla="+- 0 8036 7912"/>
              <a:gd name="T21" fmla="*/ T20 w 166"/>
              <a:gd name="T22" fmla="+- 0 643 181"/>
              <a:gd name="T23" fmla="*/ 643 h 616"/>
              <a:gd name="T24" fmla="+- 0 8036 7912"/>
              <a:gd name="T25" fmla="*/ T24 w 166"/>
              <a:gd name="T26" fmla="+- 0 181 181"/>
              <a:gd name="T27" fmla="*/ 181 h 616"/>
              <a:gd name="T28" fmla="+- 0 7954 7912"/>
              <a:gd name="T29" fmla="*/ T28 w 166"/>
              <a:gd name="T30" fmla="+- 0 181 181"/>
              <a:gd name="T31" fmla="*/ 181 h 616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</a:cxnLst>
            <a:rect l="0" t="0" r="r" b="b"/>
            <a:pathLst>
              <a:path w="166" h="616">
                <a:moveTo>
                  <a:pt x="42" y="0"/>
                </a:moveTo>
                <a:lnTo>
                  <a:pt x="42" y="462"/>
                </a:lnTo>
                <a:lnTo>
                  <a:pt x="0" y="462"/>
                </a:lnTo>
                <a:lnTo>
                  <a:pt x="84" y="616"/>
                </a:lnTo>
                <a:lnTo>
                  <a:pt x="166" y="462"/>
                </a:lnTo>
                <a:lnTo>
                  <a:pt x="124" y="462"/>
                </a:lnTo>
                <a:lnTo>
                  <a:pt x="124" y="0"/>
                </a:lnTo>
                <a:lnTo>
                  <a:pt x="42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6C732E09-AFF9-4949-A500-6E65C4A66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5244" y="3433620"/>
            <a:ext cx="1249673" cy="257918"/>
          </a:xfrm>
          <a:prstGeom prst="rect">
            <a:avLst/>
          </a:prstGeom>
          <a:noFill/>
          <a:ln w="5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Database Update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86F3C73D-2459-48F9-BB3C-54341C2ED61B}"/>
              </a:ext>
            </a:extLst>
          </p:cNvPr>
          <p:cNvSpPr>
            <a:spLocks/>
          </p:cNvSpPr>
          <p:nvPr/>
        </p:nvSpPr>
        <p:spPr bwMode="auto">
          <a:xfrm>
            <a:off x="3553018" y="2400957"/>
            <a:ext cx="390525" cy="104775"/>
          </a:xfrm>
          <a:custGeom>
            <a:avLst/>
            <a:gdLst>
              <a:gd name="T0" fmla="+- 0 4136 4136"/>
              <a:gd name="T1" fmla="*/ T0 w 616"/>
              <a:gd name="T2" fmla="+- 0 154 112"/>
              <a:gd name="T3" fmla="*/ 154 h 166"/>
              <a:gd name="T4" fmla="+- 0 4598 4136"/>
              <a:gd name="T5" fmla="*/ T4 w 616"/>
              <a:gd name="T6" fmla="+- 0 154 112"/>
              <a:gd name="T7" fmla="*/ 154 h 166"/>
              <a:gd name="T8" fmla="+- 0 4598 4136"/>
              <a:gd name="T9" fmla="*/ T8 w 616"/>
              <a:gd name="T10" fmla="+- 0 112 112"/>
              <a:gd name="T11" fmla="*/ 112 h 166"/>
              <a:gd name="T12" fmla="+- 0 4752 4136"/>
              <a:gd name="T13" fmla="*/ T12 w 616"/>
              <a:gd name="T14" fmla="+- 0 196 112"/>
              <a:gd name="T15" fmla="*/ 196 h 166"/>
              <a:gd name="T16" fmla="+- 0 4598 4136"/>
              <a:gd name="T17" fmla="*/ T16 w 616"/>
              <a:gd name="T18" fmla="+- 0 278 112"/>
              <a:gd name="T19" fmla="*/ 278 h 166"/>
              <a:gd name="T20" fmla="+- 0 4598 4136"/>
              <a:gd name="T21" fmla="*/ T20 w 616"/>
              <a:gd name="T22" fmla="+- 0 236 112"/>
              <a:gd name="T23" fmla="*/ 236 h 166"/>
              <a:gd name="T24" fmla="+- 0 4136 4136"/>
              <a:gd name="T25" fmla="*/ T24 w 616"/>
              <a:gd name="T26" fmla="+- 0 236 112"/>
              <a:gd name="T27" fmla="*/ 236 h 166"/>
              <a:gd name="T28" fmla="+- 0 4136 4136"/>
              <a:gd name="T29" fmla="*/ T28 w 616"/>
              <a:gd name="T30" fmla="+- 0 154 112"/>
              <a:gd name="T31" fmla="*/ 154 h 166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</a:cxnLst>
            <a:rect l="0" t="0" r="r" b="b"/>
            <a:pathLst>
              <a:path w="616" h="166">
                <a:moveTo>
                  <a:pt x="0" y="42"/>
                </a:moveTo>
                <a:lnTo>
                  <a:pt x="462" y="42"/>
                </a:lnTo>
                <a:lnTo>
                  <a:pt x="462" y="0"/>
                </a:lnTo>
                <a:lnTo>
                  <a:pt x="616" y="84"/>
                </a:lnTo>
                <a:lnTo>
                  <a:pt x="462" y="166"/>
                </a:lnTo>
                <a:lnTo>
                  <a:pt x="462" y="124"/>
                </a:lnTo>
                <a:lnTo>
                  <a:pt x="0" y="124"/>
                </a:lnTo>
                <a:lnTo>
                  <a:pt x="0" y="42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E81E3D-9F25-41A2-94AD-2DA55DAE9FD9}"/>
              </a:ext>
            </a:extLst>
          </p:cNvPr>
          <p:cNvGrpSpPr>
            <a:grpSpLocks/>
          </p:cNvGrpSpPr>
          <p:nvPr/>
        </p:nvGrpSpPr>
        <p:grpSpPr bwMode="auto">
          <a:xfrm>
            <a:off x="5345306" y="2072654"/>
            <a:ext cx="946150" cy="623888"/>
            <a:chOff x="6943" y="-205"/>
            <a:chExt cx="1491" cy="98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551F7EE7-0865-431C-BFF2-C33B8C64B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0" y="272"/>
              <a:ext cx="616" cy="166"/>
            </a:xfrm>
            <a:custGeom>
              <a:avLst/>
              <a:gdLst>
                <a:gd name="T0" fmla="+- 0 6950 6950"/>
                <a:gd name="T1" fmla="*/ T0 w 616"/>
                <a:gd name="T2" fmla="+- 0 312 272"/>
                <a:gd name="T3" fmla="*/ 312 h 166"/>
                <a:gd name="T4" fmla="+- 0 7412 6950"/>
                <a:gd name="T5" fmla="*/ T4 w 616"/>
                <a:gd name="T6" fmla="+- 0 312 272"/>
                <a:gd name="T7" fmla="*/ 312 h 166"/>
                <a:gd name="T8" fmla="+- 0 7412 6950"/>
                <a:gd name="T9" fmla="*/ T8 w 616"/>
                <a:gd name="T10" fmla="+- 0 272 272"/>
                <a:gd name="T11" fmla="*/ 272 h 166"/>
                <a:gd name="T12" fmla="+- 0 7566 6950"/>
                <a:gd name="T13" fmla="*/ T12 w 616"/>
                <a:gd name="T14" fmla="+- 0 354 272"/>
                <a:gd name="T15" fmla="*/ 354 h 166"/>
                <a:gd name="T16" fmla="+- 0 7412 6950"/>
                <a:gd name="T17" fmla="*/ T16 w 616"/>
                <a:gd name="T18" fmla="+- 0 438 272"/>
                <a:gd name="T19" fmla="*/ 438 h 166"/>
                <a:gd name="T20" fmla="+- 0 7412 6950"/>
                <a:gd name="T21" fmla="*/ T20 w 616"/>
                <a:gd name="T22" fmla="+- 0 396 272"/>
                <a:gd name="T23" fmla="*/ 396 h 166"/>
                <a:gd name="T24" fmla="+- 0 6950 6950"/>
                <a:gd name="T25" fmla="*/ T24 w 616"/>
                <a:gd name="T26" fmla="+- 0 396 272"/>
                <a:gd name="T27" fmla="*/ 396 h 166"/>
                <a:gd name="T28" fmla="+- 0 6950 6950"/>
                <a:gd name="T29" fmla="*/ T28 w 616"/>
                <a:gd name="T30" fmla="+- 0 312 272"/>
                <a:gd name="T31" fmla="*/ 312 h 16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616" h="166">
                  <a:moveTo>
                    <a:pt x="0" y="40"/>
                  </a:moveTo>
                  <a:lnTo>
                    <a:pt x="462" y="40"/>
                  </a:lnTo>
                  <a:lnTo>
                    <a:pt x="462" y="0"/>
                  </a:lnTo>
                  <a:lnTo>
                    <a:pt x="616" y="82"/>
                  </a:lnTo>
                  <a:lnTo>
                    <a:pt x="462" y="166"/>
                  </a:lnTo>
                  <a:lnTo>
                    <a:pt x="462" y="124"/>
                  </a:lnTo>
                  <a:lnTo>
                    <a:pt x="0" y="124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FE7ED9A2-8401-47C0-BBAB-875157964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6" y="-198"/>
              <a:ext cx="860" cy="968"/>
            </a:xfrm>
            <a:custGeom>
              <a:avLst/>
              <a:gdLst>
                <a:gd name="T0" fmla="+- 0 7566 7566"/>
                <a:gd name="T1" fmla="*/ T0 w 860"/>
                <a:gd name="T2" fmla="+- 0 -46 -198"/>
                <a:gd name="T3" fmla="*/ -46 h 968"/>
                <a:gd name="T4" fmla="+- 0 7583 7566"/>
                <a:gd name="T5" fmla="*/ T4 w 860"/>
                <a:gd name="T6" fmla="+- 0 -83 -198"/>
                <a:gd name="T7" fmla="*/ -83 h 968"/>
                <a:gd name="T8" fmla="+- 0 7629 7566"/>
                <a:gd name="T9" fmla="*/ T8 w 860"/>
                <a:gd name="T10" fmla="+- 0 -119 -198"/>
                <a:gd name="T11" fmla="*/ -119 h 968"/>
                <a:gd name="T12" fmla="+- 0 7700 7566"/>
                <a:gd name="T13" fmla="*/ T12 w 860"/>
                <a:gd name="T14" fmla="+- 0 -150 -198"/>
                <a:gd name="T15" fmla="*/ -150 h 968"/>
                <a:gd name="T16" fmla="+- 0 7789 7566"/>
                <a:gd name="T17" fmla="*/ T16 w 860"/>
                <a:gd name="T18" fmla="+- 0 -175 -198"/>
                <a:gd name="T19" fmla="*/ -175 h 968"/>
                <a:gd name="T20" fmla="+- 0 7889 7566"/>
                <a:gd name="T21" fmla="*/ T20 w 860"/>
                <a:gd name="T22" fmla="+- 0 -192 -198"/>
                <a:gd name="T23" fmla="*/ -192 h 968"/>
                <a:gd name="T24" fmla="+- 0 7996 7566"/>
                <a:gd name="T25" fmla="*/ T24 w 860"/>
                <a:gd name="T26" fmla="+- 0 -198 -198"/>
                <a:gd name="T27" fmla="*/ -198 h 968"/>
                <a:gd name="T28" fmla="+- 0 8102 7566"/>
                <a:gd name="T29" fmla="*/ T28 w 860"/>
                <a:gd name="T30" fmla="+- 0 -192 -198"/>
                <a:gd name="T31" fmla="*/ -192 h 968"/>
                <a:gd name="T32" fmla="+- 0 8203 7566"/>
                <a:gd name="T33" fmla="*/ T32 w 860"/>
                <a:gd name="T34" fmla="+- 0 -175 -198"/>
                <a:gd name="T35" fmla="*/ -175 h 968"/>
                <a:gd name="T36" fmla="+- 0 8291 7566"/>
                <a:gd name="T37" fmla="*/ T36 w 860"/>
                <a:gd name="T38" fmla="+- 0 -150 -198"/>
                <a:gd name="T39" fmla="*/ -150 h 968"/>
                <a:gd name="T40" fmla="+- 0 8362 7566"/>
                <a:gd name="T41" fmla="*/ T40 w 860"/>
                <a:gd name="T42" fmla="+- 0 -119 -198"/>
                <a:gd name="T43" fmla="*/ -119 h 968"/>
                <a:gd name="T44" fmla="+- 0 8409 7566"/>
                <a:gd name="T45" fmla="*/ T44 w 860"/>
                <a:gd name="T46" fmla="+- 0 -83 -198"/>
                <a:gd name="T47" fmla="*/ -83 h 968"/>
                <a:gd name="T48" fmla="+- 0 8426 7566"/>
                <a:gd name="T49" fmla="*/ T48 w 860"/>
                <a:gd name="T50" fmla="+- 0 -46 -198"/>
                <a:gd name="T51" fmla="*/ -46 h 968"/>
                <a:gd name="T52" fmla="+- 0 8426 7566"/>
                <a:gd name="T53" fmla="*/ T52 w 860"/>
                <a:gd name="T54" fmla="+- 0 618 -198"/>
                <a:gd name="T55" fmla="*/ 618 h 968"/>
                <a:gd name="T56" fmla="+- 0 8409 7566"/>
                <a:gd name="T57" fmla="*/ T56 w 860"/>
                <a:gd name="T58" fmla="+- 0 656 -198"/>
                <a:gd name="T59" fmla="*/ 656 h 968"/>
                <a:gd name="T60" fmla="+- 0 8362 7566"/>
                <a:gd name="T61" fmla="*/ T60 w 860"/>
                <a:gd name="T62" fmla="+- 0 692 -198"/>
                <a:gd name="T63" fmla="*/ 692 h 968"/>
                <a:gd name="T64" fmla="+- 0 8291 7566"/>
                <a:gd name="T65" fmla="*/ T64 w 860"/>
                <a:gd name="T66" fmla="+- 0 723 -198"/>
                <a:gd name="T67" fmla="*/ 723 h 968"/>
                <a:gd name="T68" fmla="+- 0 8203 7566"/>
                <a:gd name="T69" fmla="*/ T68 w 860"/>
                <a:gd name="T70" fmla="+- 0 748 -198"/>
                <a:gd name="T71" fmla="*/ 748 h 968"/>
                <a:gd name="T72" fmla="+- 0 8102 7566"/>
                <a:gd name="T73" fmla="*/ T72 w 860"/>
                <a:gd name="T74" fmla="+- 0 764 -198"/>
                <a:gd name="T75" fmla="*/ 764 h 968"/>
                <a:gd name="T76" fmla="+- 0 7996 7566"/>
                <a:gd name="T77" fmla="*/ T76 w 860"/>
                <a:gd name="T78" fmla="+- 0 770 -198"/>
                <a:gd name="T79" fmla="*/ 770 h 968"/>
                <a:gd name="T80" fmla="+- 0 7889 7566"/>
                <a:gd name="T81" fmla="*/ T80 w 860"/>
                <a:gd name="T82" fmla="+- 0 764 -198"/>
                <a:gd name="T83" fmla="*/ 764 h 968"/>
                <a:gd name="T84" fmla="+- 0 7789 7566"/>
                <a:gd name="T85" fmla="*/ T84 w 860"/>
                <a:gd name="T86" fmla="+- 0 748 -198"/>
                <a:gd name="T87" fmla="*/ 748 h 968"/>
                <a:gd name="T88" fmla="+- 0 7700 7566"/>
                <a:gd name="T89" fmla="*/ T88 w 860"/>
                <a:gd name="T90" fmla="+- 0 723 -198"/>
                <a:gd name="T91" fmla="*/ 723 h 968"/>
                <a:gd name="T92" fmla="+- 0 7629 7566"/>
                <a:gd name="T93" fmla="*/ T92 w 860"/>
                <a:gd name="T94" fmla="+- 0 692 -198"/>
                <a:gd name="T95" fmla="*/ 692 h 968"/>
                <a:gd name="T96" fmla="+- 0 7583 7566"/>
                <a:gd name="T97" fmla="*/ T96 w 860"/>
                <a:gd name="T98" fmla="+- 0 656 -198"/>
                <a:gd name="T99" fmla="*/ 656 h 968"/>
                <a:gd name="T100" fmla="+- 0 7566 7566"/>
                <a:gd name="T101" fmla="*/ T100 w 860"/>
                <a:gd name="T102" fmla="+- 0 618 -198"/>
                <a:gd name="T103" fmla="*/ 618 h 968"/>
                <a:gd name="T104" fmla="+- 0 7566 7566"/>
                <a:gd name="T105" fmla="*/ T104 w 860"/>
                <a:gd name="T106" fmla="+- 0 -46 -198"/>
                <a:gd name="T107" fmla="*/ -46 h 968"/>
                <a:gd name="T108" fmla="+- 0 7566 7566"/>
                <a:gd name="T109" fmla="*/ T108 w 860"/>
                <a:gd name="T110" fmla="+- 0 -46 -198"/>
                <a:gd name="T111" fmla="*/ -46 h 968"/>
                <a:gd name="T112" fmla="+- 0 7583 7566"/>
                <a:gd name="T113" fmla="*/ T112 w 860"/>
                <a:gd name="T114" fmla="+- 0 -8 -198"/>
                <a:gd name="T115" fmla="*/ -8 h 968"/>
                <a:gd name="T116" fmla="+- 0 7629 7566"/>
                <a:gd name="T117" fmla="*/ T116 w 860"/>
                <a:gd name="T118" fmla="+- 0 28 -198"/>
                <a:gd name="T119" fmla="*/ 28 h 968"/>
                <a:gd name="T120" fmla="+- 0 7700 7566"/>
                <a:gd name="T121" fmla="*/ T120 w 860"/>
                <a:gd name="T122" fmla="+- 0 59 -198"/>
                <a:gd name="T123" fmla="*/ 59 h 968"/>
                <a:gd name="T124" fmla="+- 0 7789 7566"/>
                <a:gd name="T125" fmla="*/ T124 w 860"/>
                <a:gd name="T126" fmla="+- 0 84 -198"/>
                <a:gd name="T127" fmla="*/ 84 h 968"/>
                <a:gd name="T128" fmla="+- 0 7889 7566"/>
                <a:gd name="T129" fmla="*/ T128 w 860"/>
                <a:gd name="T130" fmla="+- 0 100 -198"/>
                <a:gd name="T131" fmla="*/ 100 h 968"/>
                <a:gd name="T132" fmla="+- 0 7996 7566"/>
                <a:gd name="T133" fmla="*/ T132 w 860"/>
                <a:gd name="T134" fmla="+- 0 106 -198"/>
                <a:gd name="T135" fmla="*/ 106 h 968"/>
                <a:gd name="T136" fmla="+- 0 8102 7566"/>
                <a:gd name="T137" fmla="*/ T136 w 860"/>
                <a:gd name="T138" fmla="+- 0 100 -198"/>
                <a:gd name="T139" fmla="*/ 100 h 968"/>
                <a:gd name="T140" fmla="+- 0 8203 7566"/>
                <a:gd name="T141" fmla="*/ T140 w 860"/>
                <a:gd name="T142" fmla="+- 0 84 -198"/>
                <a:gd name="T143" fmla="*/ 84 h 968"/>
                <a:gd name="T144" fmla="+- 0 8291 7566"/>
                <a:gd name="T145" fmla="*/ T144 w 860"/>
                <a:gd name="T146" fmla="+- 0 59 -198"/>
                <a:gd name="T147" fmla="*/ 59 h 968"/>
                <a:gd name="T148" fmla="+- 0 8362 7566"/>
                <a:gd name="T149" fmla="*/ T148 w 860"/>
                <a:gd name="T150" fmla="+- 0 28 -198"/>
                <a:gd name="T151" fmla="*/ 28 h 968"/>
                <a:gd name="T152" fmla="+- 0 8409 7566"/>
                <a:gd name="T153" fmla="*/ T152 w 860"/>
                <a:gd name="T154" fmla="+- 0 -8 -198"/>
                <a:gd name="T155" fmla="*/ -8 h 968"/>
                <a:gd name="T156" fmla="+- 0 8426 7566"/>
                <a:gd name="T157" fmla="*/ T156 w 860"/>
                <a:gd name="T158" fmla="+- 0 -46 -198"/>
                <a:gd name="T159" fmla="*/ -46 h 96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</a:cxnLst>
              <a:rect l="0" t="0" r="r" b="b"/>
              <a:pathLst>
                <a:path w="860" h="968">
                  <a:moveTo>
                    <a:pt x="0" y="152"/>
                  </a:moveTo>
                  <a:lnTo>
                    <a:pt x="17" y="115"/>
                  </a:lnTo>
                  <a:lnTo>
                    <a:pt x="63" y="79"/>
                  </a:lnTo>
                  <a:lnTo>
                    <a:pt x="134" y="48"/>
                  </a:lnTo>
                  <a:lnTo>
                    <a:pt x="223" y="23"/>
                  </a:lnTo>
                  <a:lnTo>
                    <a:pt x="323" y="6"/>
                  </a:lnTo>
                  <a:lnTo>
                    <a:pt x="430" y="0"/>
                  </a:lnTo>
                  <a:lnTo>
                    <a:pt x="536" y="6"/>
                  </a:lnTo>
                  <a:lnTo>
                    <a:pt x="637" y="23"/>
                  </a:lnTo>
                  <a:lnTo>
                    <a:pt x="725" y="48"/>
                  </a:lnTo>
                  <a:lnTo>
                    <a:pt x="796" y="79"/>
                  </a:lnTo>
                  <a:lnTo>
                    <a:pt x="843" y="115"/>
                  </a:lnTo>
                  <a:lnTo>
                    <a:pt x="860" y="152"/>
                  </a:lnTo>
                  <a:lnTo>
                    <a:pt x="860" y="816"/>
                  </a:lnTo>
                  <a:lnTo>
                    <a:pt x="843" y="854"/>
                  </a:lnTo>
                  <a:lnTo>
                    <a:pt x="796" y="890"/>
                  </a:lnTo>
                  <a:lnTo>
                    <a:pt x="725" y="921"/>
                  </a:lnTo>
                  <a:lnTo>
                    <a:pt x="637" y="946"/>
                  </a:lnTo>
                  <a:lnTo>
                    <a:pt x="536" y="962"/>
                  </a:lnTo>
                  <a:lnTo>
                    <a:pt x="430" y="968"/>
                  </a:lnTo>
                  <a:lnTo>
                    <a:pt x="323" y="962"/>
                  </a:lnTo>
                  <a:lnTo>
                    <a:pt x="223" y="946"/>
                  </a:lnTo>
                  <a:lnTo>
                    <a:pt x="134" y="921"/>
                  </a:lnTo>
                  <a:lnTo>
                    <a:pt x="63" y="890"/>
                  </a:lnTo>
                  <a:lnTo>
                    <a:pt x="17" y="854"/>
                  </a:lnTo>
                  <a:lnTo>
                    <a:pt x="0" y="816"/>
                  </a:lnTo>
                  <a:lnTo>
                    <a:pt x="0" y="152"/>
                  </a:lnTo>
                  <a:close/>
                  <a:moveTo>
                    <a:pt x="0" y="152"/>
                  </a:moveTo>
                  <a:lnTo>
                    <a:pt x="17" y="190"/>
                  </a:lnTo>
                  <a:lnTo>
                    <a:pt x="63" y="226"/>
                  </a:lnTo>
                  <a:lnTo>
                    <a:pt x="134" y="257"/>
                  </a:lnTo>
                  <a:lnTo>
                    <a:pt x="223" y="282"/>
                  </a:lnTo>
                  <a:lnTo>
                    <a:pt x="323" y="298"/>
                  </a:lnTo>
                  <a:lnTo>
                    <a:pt x="430" y="304"/>
                  </a:lnTo>
                  <a:lnTo>
                    <a:pt x="536" y="298"/>
                  </a:lnTo>
                  <a:lnTo>
                    <a:pt x="637" y="282"/>
                  </a:lnTo>
                  <a:lnTo>
                    <a:pt x="725" y="257"/>
                  </a:lnTo>
                  <a:lnTo>
                    <a:pt x="796" y="226"/>
                  </a:lnTo>
                  <a:lnTo>
                    <a:pt x="843" y="190"/>
                  </a:lnTo>
                  <a:lnTo>
                    <a:pt x="860" y="15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9" name="AutoShape 4">
            <a:extLst>
              <a:ext uri="{FF2B5EF4-FFF2-40B4-BE49-F238E27FC236}">
                <a16:creationId xmlns:a16="http://schemas.microsoft.com/office/drawing/2014/main" id="{3C20793A-9A1A-44D5-9ED9-B5FAF07E9167}"/>
              </a:ext>
            </a:extLst>
          </p:cNvPr>
          <p:cNvSpPr>
            <a:spLocks/>
          </p:cNvSpPr>
          <p:nvPr/>
        </p:nvSpPr>
        <p:spPr bwMode="auto">
          <a:xfrm>
            <a:off x="3030731" y="2170770"/>
            <a:ext cx="479425" cy="614363"/>
          </a:xfrm>
          <a:custGeom>
            <a:avLst/>
            <a:gdLst>
              <a:gd name="T0" fmla="+- 0 3244 3244"/>
              <a:gd name="T1" fmla="*/ T0 w 754"/>
              <a:gd name="T2" fmla="+- 0 -148 -300"/>
              <a:gd name="T3" fmla="*/ -148 h 968"/>
              <a:gd name="T4" fmla="+- 0 3259 3244"/>
              <a:gd name="T5" fmla="*/ T4 w 754"/>
              <a:gd name="T6" fmla="+- 0 -185 -300"/>
              <a:gd name="T7" fmla="*/ -185 h 968"/>
              <a:gd name="T8" fmla="+- 0 3300 3244"/>
              <a:gd name="T9" fmla="*/ T8 w 754"/>
              <a:gd name="T10" fmla="+- 0 -221 -300"/>
              <a:gd name="T11" fmla="*/ -221 h 968"/>
              <a:gd name="T12" fmla="+- 0 3362 3244"/>
              <a:gd name="T13" fmla="*/ T12 w 754"/>
              <a:gd name="T14" fmla="+- 0 -252 -300"/>
              <a:gd name="T15" fmla="*/ -252 h 968"/>
              <a:gd name="T16" fmla="+- 0 3440 3244"/>
              <a:gd name="T17" fmla="*/ T16 w 754"/>
              <a:gd name="T18" fmla="+- 0 -277 -300"/>
              <a:gd name="T19" fmla="*/ -277 h 968"/>
              <a:gd name="T20" fmla="+- 0 3528 3244"/>
              <a:gd name="T21" fmla="*/ T20 w 754"/>
              <a:gd name="T22" fmla="+- 0 -294 -300"/>
              <a:gd name="T23" fmla="*/ -294 h 968"/>
              <a:gd name="T24" fmla="+- 0 3622 3244"/>
              <a:gd name="T25" fmla="*/ T24 w 754"/>
              <a:gd name="T26" fmla="+- 0 -300 -300"/>
              <a:gd name="T27" fmla="*/ -300 h 968"/>
              <a:gd name="T28" fmla="+- 0 3715 3244"/>
              <a:gd name="T29" fmla="*/ T28 w 754"/>
              <a:gd name="T30" fmla="+- 0 -294 -300"/>
              <a:gd name="T31" fmla="*/ -294 h 968"/>
              <a:gd name="T32" fmla="+- 0 3803 3244"/>
              <a:gd name="T33" fmla="*/ T32 w 754"/>
              <a:gd name="T34" fmla="+- 0 -277 -300"/>
              <a:gd name="T35" fmla="*/ -277 h 968"/>
              <a:gd name="T36" fmla="+- 0 3880 3244"/>
              <a:gd name="T37" fmla="*/ T36 w 754"/>
              <a:gd name="T38" fmla="+- 0 -252 -300"/>
              <a:gd name="T39" fmla="*/ -252 h 968"/>
              <a:gd name="T40" fmla="+- 0 3942 3244"/>
              <a:gd name="T41" fmla="*/ T40 w 754"/>
              <a:gd name="T42" fmla="+- 0 -221 -300"/>
              <a:gd name="T43" fmla="*/ -221 h 968"/>
              <a:gd name="T44" fmla="+- 0 3983 3244"/>
              <a:gd name="T45" fmla="*/ T44 w 754"/>
              <a:gd name="T46" fmla="+- 0 -185 -300"/>
              <a:gd name="T47" fmla="*/ -185 h 968"/>
              <a:gd name="T48" fmla="+- 0 3998 3244"/>
              <a:gd name="T49" fmla="*/ T48 w 754"/>
              <a:gd name="T50" fmla="+- 0 -148 -300"/>
              <a:gd name="T51" fmla="*/ -148 h 968"/>
              <a:gd name="T52" fmla="+- 0 3998 3244"/>
              <a:gd name="T53" fmla="*/ T52 w 754"/>
              <a:gd name="T54" fmla="+- 0 516 -300"/>
              <a:gd name="T55" fmla="*/ 516 h 968"/>
              <a:gd name="T56" fmla="+- 0 3983 3244"/>
              <a:gd name="T57" fmla="*/ T56 w 754"/>
              <a:gd name="T58" fmla="+- 0 554 -300"/>
              <a:gd name="T59" fmla="*/ 554 h 968"/>
              <a:gd name="T60" fmla="+- 0 3942 3244"/>
              <a:gd name="T61" fmla="*/ T60 w 754"/>
              <a:gd name="T62" fmla="+- 0 590 -300"/>
              <a:gd name="T63" fmla="*/ 590 h 968"/>
              <a:gd name="T64" fmla="+- 0 3880 3244"/>
              <a:gd name="T65" fmla="*/ T64 w 754"/>
              <a:gd name="T66" fmla="+- 0 621 -300"/>
              <a:gd name="T67" fmla="*/ 621 h 968"/>
              <a:gd name="T68" fmla="+- 0 3803 3244"/>
              <a:gd name="T69" fmla="*/ T68 w 754"/>
              <a:gd name="T70" fmla="+- 0 646 -300"/>
              <a:gd name="T71" fmla="*/ 646 h 968"/>
              <a:gd name="T72" fmla="+- 0 3715 3244"/>
              <a:gd name="T73" fmla="*/ T72 w 754"/>
              <a:gd name="T74" fmla="+- 0 662 -300"/>
              <a:gd name="T75" fmla="*/ 662 h 968"/>
              <a:gd name="T76" fmla="+- 0 3622 3244"/>
              <a:gd name="T77" fmla="*/ T76 w 754"/>
              <a:gd name="T78" fmla="+- 0 668 -300"/>
              <a:gd name="T79" fmla="*/ 668 h 968"/>
              <a:gd name="T80" fmla="+- 0 3528 3244"/>
              <a:gd name="T81" fmla="*/ T80 w 754"/>
              <a:gd name="T82" fmla="+- 0 662 -300"/>
              <a:gd name="T83" fmla="*/ 662 h 968"/>
              <a:gd name="T84" fmla="+- 0 3440 3244"/>
              <a:gd name="T85" fmla="*/ T84 w 754"/>
              <a:gd name="T86" fmla="+- 0 646 -300"/>
              <a:gd name="T87" fmla="*/ 646 h 968"/>
              <a:gd name="T88" fmla="+- 0 3362 3244"/>
              <a:gd name="T89" fmla="*/ T88 w 754"/>
              <a:gd name="T90" fmla="+- 0 621 -300"/>
              <a:gd name="T91" fmla="*/ 621 h 968"/>
              <a:gd name="T92" fmla="+- 0 3300 3244"/>
              <a:gd name="T93" fmla="*/ T92 w 754"/>
              <a:gd name="T94" fmla="+- 0 590 -300"/>
              <a:gd name="T95" fmla="*/ 590 h 968"/>
              <a:gd name="T96" fmla="+- 0 3259 3244"/>
              <a:gd name="T97" fmla="*/ T96 w 754"/>
              <a:gd name="T98" fmla="+- 0 554 -300"/>
              <a:gd name="T99" fmla="*/ 554 h 968"/>
              <a:gd name="T100" fmla="+- 0 3244 3244"/>
              <a:gd name="T101" fmla="*/ T100 w 754"/>
              <a:gd name="T102" fmla="+- 0 516 -300"/>
              <a:gd name="T103" fmla="*/ 516 h 968"/>
              <a:gd name="T104" fmla="+- 0 3244 3244"/>
              <a:gd name="T105" fmla="*/ T104 w 754"/>
              <a:gd name="T106" fmla="+- 0 -148 -300"/>
              <a:gd name="T107" fmla="*/ -148 h 968"/>
              <a:gd name="T108" fmla="+- 0 3244 3244"/>
              <a:gd name="T109" fmla="*/ T108 w 754"/>
              <a:gd name="T110" fmla="+- 0 -148 -300"/>
              <a:gd name="T111" fmla="*/ -148 h 968"/>
              <a:gd name="T112" fmla="+- 0 3259 3244"/>
              <a:gd name="T113" fmla="*/ T112 w 754"/>
              <a:gd name="T114" fmla="+- 0 -110 -300"/>
              <a:gd name="T115" fmla="*/ -110 h 968"/>
              <a:gd name="T116" fmla="+- 0 3300 3244"/>
              <a:gd name="T117" fmla="*/ T116 w 754"/>
              <a:gd name="T118" fmla="+- 0 -74 -300"/>
              <a:gd name="T119" fmla="*/ -74 h 968"/>
              <a:gd name="T120" fmla="+- 0 3362 3244"/>
              <a:gd name="T121" fmla="*/ T120 w 754"/>
              <a:gd name="T122" fmla="+- 0 -43 -300"/>
              <a:gd name="T123" fmla="*/ -43 h 968"/>
              <a:gd name="T124" fmla="+- 0 3440 3244"/>
              <a:gd name="T125" fmla="*/ T124 w 754"/>
              <a:gd name="T126" fmla="+- 0 -18 -300"/>
              <a:gd name="T127" fmla="*/ -18 h 968"/>
              <a:gd name="T128" fmla="+- 0 3528 3244"/>
              <a:gd name="T129" fmla="*/ T128 w 754"/>
              <a:gd name="T130" fmla="+- 0 -2 -300"/>
              <a:gd name="T131" fmla="*/ -2 h 968"/>
              <a:gd name="T132" fmla="+- 0 3622 3244"/>
              <a:gd name="T133" fmla="*/ T132 w 754"/>
              <a:gd name="T134" fmla="+- 0 4 -300"/>
              <a:gd name="T135" fmla="*/ 4 h 968"/>
              <a:gd name="T136" fmla="+- 0 3715 3244"/>
              <a:gd name="T137" fmla="*/ T136 w 754"/>
              <a:gd name="T138" fmla="+- 0 -2 -300"/>
              <a:gd name="T139" fmla="*/ -2 h 968"/>
              <a:gd name="T140" fmla="+- 0 3803 3244"/>
              <a:gd name="T141" fmla="*/ T140 w 754"/>
              <a:gd name="T142" fmla="+- 0 -18 -300"/>
              <a:gd name="T143" fmla="*/ -18 h 968"/>
              <a:gd name="T144" fmla="+- 0 3880 3244"/>
              <a:gd name="T145" fmla="*/ T144 w 754"/>
              <a:gd name="T146" fmla="+- 0 -43 -300"/>
              <a:gd name="T147" fmla="*/ -43 h 968"/>
              <a:gd name="T148" fmla="+- 0 3942 3244"/>
              <a:gd name="T149" fmla="*/ T148 w 754"/>
              <a:gd name="T150" fmla="+- 0 -74 -300"/>
              <a:gd name="T151" fmla="*/ -74 h 968"/>
              <a:gd name="T152" fmla="+- 0 3983 3244"/>
              <a:gd name="T153" fmla="*/ T152 w 754"/>
              <a:gd name="T154" fmla="+- 0 -110 -300"/>
              <a:gd name="T155" fmla="*/ -110 h 968"/>
              <a:gd name="T156" fmla="+- 0 3998 3244"/>
              <a:gd name="T157" fmla="*/ T156 w 754"/>
              <a:gd name="T158" fmla="+- 0 -148 -300"/>
              <a:gd name="T159" fmla="*/ -148 h 968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</a:cxnLst>
            <a:rect l="0" t="0" r="r" b="b"/>
            <a:pathLst>
              <a:path w="754" h="968">
                <a:moveTo>
                  <a:pt x="0" y="152"/>
                </a:moveTo>
                <a:lnTo>
                  <a:pt x="15" y="115"/>
                </a:lnTo>
                <a:lnTo>
                  <a:pt x="56" y="79"/>
                </a:lnTo>
                <a:lnTo>
                  <a:pt x="118" y="48"/>
                </a:lnTo>
                <a:lnTo>
                  <a:pt x="196" y="23"/>
                </a:lnTo>
                <a:lnTo>
                  <a:pt x="284" y="6"/>
                </a:lnTo>
                <a:lnTo>
                  <a:pt x="378" y="0"/>
                </a:lnTo>
                <a:lnTo>
                  <a:pt x="471" y="6"/>
                </a:lnTo>
                <a:lnTo>
                  <a:pt x="559" y="23"/>
                </a:lnTo>
                <a:lnTo>
                  <a:pt x="636" y="48"/>
                </a:lnTo>
                <a:lnTo>
                  <a:pt x="698" y="79"/>
                </a:lnTo>
                <a:lnTo>
                  <a:pt x="739" y="115"/>
                </a:lnTo>
                <a:lnTo>
                  <a:pt x="754" y="152"/>
                </a:lnTo>
                <a:lnTo>
                  <a:pt x="754" y="816"/>
                </a:lnTo>
                <a:lnTo>
                  <a:pt x="739" y="854"/>
                </a:lnTo>
                <a:lnTo>
                  <a:pt x="698" y="890"/>
                </a:lnTo>
                <a:lnTo>
                  <a:pt x="636" y="921"/>
                </a:lnTo>
                <a:lnTo>
                  <a:pt x="559" y="946"/>
                </a:lnTo>
                <a:lnTo>
                  <a:pt x="471" y="962"/>
                </a:lnTo>
                <a:lnTo>
                  <a:pt x="378" y="968"/>
                </a:lnTo>
                <a:lnTo>
                  <a:pt x="284" y="962"/>
                </a:lnTo>
                <a:lnTo>
                  <a:pt x="196" y="946"/>
                </a:lnTo>
                <a:lnTo>
                  <a:pt x="118" y="921"/>
                </a:lnTo>
                <a:lnTo>
                  <a:pt x="56" y="890"/>
                </a:lnTo>
                <a:lnTo>
                  <a:pt x="15" y="854"/>
                </a:lnTo>
                <a:lnTo>
                  <a:pt x="0" y="816"/>
                </a:lnTo>
                <a:lnTo>
                  <a:pt x="0" y="152"/>
                </a:lnTo>
                <a:close/>
                <a:moveTo>
                  <a:pt x="0" y="152"/>
                </a:moveTo>
                <a:lnTo>
                  <a:pt x="15" y="190"/>
                </a:lnTo>
                <a:lnTo>
                  <a:pt x="56" y="226"/>
                </a:lnTo>
                <a:lnTo>
                  <a:pt x="118" y="257"/>
                </a:lnTo>
                <a:lnTo>
                  <a:pt x="196" y="282"/>
                </a:lnTo>
                <a:lnTo>
                  <a:pt x="284" y="298"/>
                </a:lnTo>
                <a:lnTo>
                  <a:pt x="378" y="304"/>
                </a:lnTo>
                <a:lnTo>
                  <a:pt x="471" y="298"/>
                </a:lnTo>
                <a:lnTo>
                  <a:pt x="559" y="282"/>
                </a:lnTo>
                <a:lnTo>
                  <a:pt x="636" y="257"/>
                </a:lnTo>
                <a:lnTo>
                  <a:pt x="698" y="226"/>
                </a:lnTo>
                <a:lnTo>
                  <a:pt x="739" y="190"/>
                </a:lnTo>
                <a:lnTo>
                  <a:pt x="754" y="152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97982CC2-767A-4096-BC7A-8B786DF5D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6406" y="2170770"/>
            <a:ext cx="1355725" cy="565150"/>
          </a:xfrm>
          <a:prstGeom prst="rect">
            <a:avLst/>
          </a:prstGeom>
          <a:noFill/>
          <a:ln w="5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Reporting Authority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A83E9F3E-8C27-4D27-BC33-1E5BC393B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156" y="1465679"/>
            <a:ext cx="1419571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2352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Processing: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BB5BF41F-8DAF-4094-9D21-F88DA1D85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984" y="248033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Candidate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9E741E-D175-4FEE-A68E-989CAB435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156" y="217553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065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5F3B27-94D3-48CB-B02E-16C3D5219D0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5914295" y="4816535"/>
            <a:ext cx="628799" cy="3915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r>
              <a:rPr lang="en" dirty="0"/>
              <a:t>/26</a:t>
            </a:r>
          </a:p>
        </p:txBody>
      </p:sp>
      <p:sp>
        <p:nvSpPr>
          <p:cNvPr id="3" name="Rectangle 34">
            <a:extLst>
              <a:ext uri="{FF2B5EF4-FFF2-40B4-BE49-F238E27FC236}">
                <a16:creationId xmlns:a16="http://schemas.microsoft.com/office/drawing/2014/main" id="{114D0580-295F-40E4-9B90-7D1B9FFF5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871" y="1162543"/>
            <a:ext cx="1484702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ER-Diagram :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" name="Group 1">
            <a:extLst>
              <a:ext uri="{FF2B5EF4-FFF2-40B4-BE49-F238E27FC236}">
                <a16:creationId xmlns:a16="http://schemas.microsoft.com/office/drawing/2014/main" id="{F372CAF0-D2B3-4606-AEF3-CDE216883C55}"/>
              </a:ext>
            </a:extLst>
          </p:cNvPr>
          <p:cNvGrpSpPr>
            <a:grpSpLocks/>
          </p:cNvGrpSpPr>
          <p:nvPr/>
        </p:nvGrpSpPr>
        <p:grpSpPr bwMode="auto">
          <a:xfrm>
            <a:off x="1416255" y="66288"/>
            <a:ext cx="6620472" cy="5010924"/>
            <a:chOff x="1494" y="191"/>
            <a:chExt cx="10303" cy="12503"/>
          </a:xfrm>
        </p:grpSpPr>
        <p:sp>
          <p:nvSpPr>
            <p:cNvPr id="5" name="AutoShape 33">
              <a:extLst>
                <a:ext uri="{FF2B5EF4-FFF2-40B4-BE49-F238E27FC236}">
                  <a16:creationId xmlns:a16="http://schemas.microsoft.com/office/drawing/2014/main" id="{9A644A85-B0B2-49D3-BC34-9CB056343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" y="191"/>
              <a:ext cx="9752" cy="6012"/>
            </a:xfrm>
            <a:custGeom>
              <a:avLst/>
              <a:gdLst>
                <a:gd name="T0" fmla="+- 0 7878 1494"/>
                <a:gd name="T1" fmla="*/ T0 w 9752"/>
                <a:gd name="T2" fmla="+- 0 1923 191"/>
                <a:gd name="T3" fmla="*/ 1923 h 6012"/>
                <a:gd name="T4" fmla="+- 0 10906 1494"/>
                <a:gd name="T5" fmla="*/ T4 w 9752"/>
                <a:gd name="T6" fmla="+- 0 1437 191"/>
                <a:gd name="T7" fmla="*/ 1437 h 6012"/>
                <a:gd name="T8" fmla="+- 0 11144 1494"/>
                <a:gd name="T9" fmla="*/ T8 w 9752"/>
                <a:gd name="T10" fmla="+- 0 1613 191"/>
                <a:gd name="T11" fmla="*/ 1613 h 6012"/>
                <a:gd name="T12" fmla="+- 0 10906 1494"/>
                <a:gd name="T13" fmla="*/ T12 w 9752"/>
                <a:gd name="T14" fmla="+- 0 1788 191"/>
                <a:gd name="T15" fmla="*/ 1788 h 6012"/>
                <a:gd name="T16" fmla="+- 0 10334 1494"/>
                <a:gd name="T17" fmla="*/ T16 w 9752"/>
                <a:gd name="T18" fmla="+- 0 1841 191"/>
                <a:gd name="T19" fmla="*/ 1841 h 6012"/>
                <a:gd name="T20" fmla="+- 0 9848 1494"/>
                <a:gd name="T21" fmla="*/ T20 w 9752"/>
                <a:gd name="T22" fmla="+- 0 1740 191"/>
                <a:gd name="T23" fmla="*/ 1740 h 6012"/>
                <a:gd name="T24" fmla="+- 0 9767 1494"/>
                <a:gd name="T25" fmla="*/ T24 w 9752"/>
                <a:gd name="T26" fmla="+- 0 1545 191"/>
                <a:gd name="T27" fmla="*/ 1545 h 6012"/>
                <a:gd name="T28" fmla="+- 0 10140 1494"/>
                <a:gd name="T29" fmla="*/ T28 w 9752"/>
                <a:gd name="T30" fmla="+- 0 1402 191"/>
                <a:gd name="T31" fmla="*/ 1402 h 6012"/>
                <a:gd name="T32" fmla="+- 0 10749 1494"/>
                <a:gd name="T33" fmla="*/ T32 w 9752"/>
                <a:gd name="T34" fmla="+- 0 2009 191"/>
                <a:gd name="T35" fmla="*/ 2009 h 6012"/>
                <a:gd name="T36" fmla="+- 0 11182 1494"/>
                <a:gd name="T37" fmla="*/ T36 w 9752"/>
                <a:gd name="T38" fmla="+- 0 2132 191"/>
                <a:gd name="T39" fmla="*/ 2132 h 6012"/>
                <a:gd name="T40" fmla="+- 0 11182 1494"/>
                <a:gd name="T41" fmla="*/ T40 w 9752"/>
                <a:gd name="T42" fmla="+- 0 2329 191"/>
                <a:gd name="T43" fmla="*/ 2329 h 6012"/>
                <a:gd name="T44" fmla="+- 0 10749 1494"/>
                <a:gd name="T45" fmla="*/ T44 w 9752"/>
                <a:gd name="T46" fmla="+- 0 2452 191"/>
                <a:gd name="T47" fmla="*/ 2452 h 6012"/>
                <a:gd name="T48" fmla="+- 0 10155 1494"/>
                <a:gd name="T49" fmla="*/ T48 w 9752"/>
                <a:gd name="T50" fmla="+- 0 2425 191"/>
                <a:gd name="T51" fmla="*/ 2425 h 6012"/>
                <a:gd name="T52" fmla="+- 0 9847 1494"/>
                <a:gd name="T53" fmla="*/ T52 w 9752"/>
                <a:gd name="T54" fmla="+- 0 2266 191"/>
                <a:gd name="T55" fmla="*/ 2266 h 6012"/>
                <a:gd name="T56" fmla="+- 0 10009 1494"/>
                <a:gd name="T57" fmla="*/ T56 w 9752"/>
                <a:gd name="T58" fmla="+- 0 2077 191"/>
                <a:gd name="T59" fmla="*/ 2077 h 6012"/>
                <a:gd name="T60" fmla="+- 0 10542 1494"/>
                <a:gd name="T61" fmla="*/ T60 w 9752"/>
                <a:gd name="T62" fmla="+- 0 1999 191"/>
                <a:gd name="T63" fmla="*/ 1999 h 6012"/>
                <a:gd name="T64" fmla="+- 0 10586 1494"/>
                <a:gd name="T65" fmla="*/ T64 w 9752"/>
                <a:gd name="T66" fmla="+- 0 676 191"/>
                <a:gd name="T67" fmla="*/ 676 h 6012"/>
                <a:gd name="T68" fmla="+- 0 10959 1494"/>
                <a:gd name="T69" fmla="*/ T68 w 9752"/>
                <a:gd name="T70" fmla="+- 0 819 191"/>
                <a:gd name="T71" fmla="*/ 819 h 6012"/>
                <a:gd name="T72" fmla="+- 0 10878 1494"/>
                <a:gd name="T73" fmla="*/ T72 w 9752"/>
                <a:gd name="T74" fmla="+- 0 1014 191"/>
                <a:gd name="T75" fmla="*/ 1014 h 6012"/>
                <a:gd name="T76" fmla="+- 0 10392 1494"/>
                <a:gd name="T77" fmla="*/ T76 w 9752"/>
                <a:gd name="T78" fmla="+- 0 1117 191"/>
                <a:gd name="T79" fmla="*/ 1117 h 6012"/>
                <a:gd name="T80" fmla="+- 0 9820 1494"/>
                <a:gd name="T81" fmla="*/ T80 w 9752"/>
                <a:gd name="T82" fmla="+- 0 1063 191"/>
                <a:gd name="T83" fmla="*/ 1063 h 6012"/>
                <a:gd name="T84" fmla="+- 0 9582 1494"/>
                <a:gd name="T85" fmla="*/ T84 w 9752"/>
                <a:gd name="T86" fmla="+- 0 887 191"/>
                <a:gd name="T87" fmla="*/ 887 h 6012"/>
                <a:gd name="T88" fmla="+- 0 9820 1494"/>
                <a:gd name="T89" fmla="*/ T88 w 9752"/>
                <a:gd name="T90" fmla="+- 0 711 191"/>
                <a:gd name="T91" fmla="*/ 711 h 6012"/>
                <a:gd name="T92" fmla="+- 0 9040 1494"/>
                <a:gd name="T93" fmla="*/ T92 w 9752"/>
                <a:gd name="T94" fmla="+- 0 191 191"/>
                <a:gd name="T95" fmla="*/ 191 h 6012"/>
                <a:gd name="T96" fmla="+- 0 9609 1494"/>
                <a:gd name="T97" fmla="*/ T96 w 9752"/>
                <a:gd name="T98" fmla="+- 0 257 191"/>
                <a:gd name="T99" fmla="*/ 257 h 6012"/>
                <a:gd name="T100" fmla="+- 0 9840 1494"/>
                <a:gd name="T101" fmla="*/ T100 w 9752"/>
                <a:gd name="T102" fmla="+- 0 421 191"/>
                <a:gd name="T103" fmla="*/ 421 h 6012"/>
                <a:gd name="T104" fmla="+- 0 9609 1494"/>
                <a:gd name="T105" fmla="*/ T104 w 9752"/>
                <a:gd name="T106" fmla="+- 0 587 191"/>
                <a:gd name="T107" fmla="*/ 587 h 6012"/>
                <a:gd name="T108" fmla="+- 0 9040 1494"/>
                <a:gd name="T109" fmla="*/ T108 w 9752"/>
                <a:gd name="T110" fmla="+- 0 653 191"/>
                <a:gd name="T111" fmla="*/ 653 h 6012"/>
                <a:gd name="T112" fmla="+- 0 8470 1494"/>
                <a:gd name="T113" fmla="*/ T112 w 9752"/>
                <a:gd name="T114" fmla="+- 0 587 191"/>
                <a:gd name="T115" fmla="*/ 587 h 6012"/>
                <a:gd name="T116" fmla="+- 0 8240 1494"/>
                <a:gd name="T117" fmla="*/ T116 w 9752"/>
                <a:gd name="T118" fmla="+- 0 421 191"/>
                <a:gd name="T119" fmla="*/ 421 h 6012"/>
                <a:gd name="T120" fmla="+- 0 8470 1494"/>
                <a:gd name="T121" fmla="*/ T120 w 9752"/>
                <a:gd name="T122" fmla="+- 0 257 191"/>
                <a:gd name="T123" fmla="*/ 257 h 6012"/>
                <a:gd name="T124" fmla="+- 0 9040 1494"/>
                <a:gd name="T125" fmla="*/ T124 w 9752"/>
                <a:gd name="T126" fmla="+- 0 191 191"/>
                <a:gd name="T127" fmla="*/ 191 h 6012"/>
                <a:gd name="T128" fmla="+- 0 9738 1494"/>
                <a:gd name="T129" fmla="*/ T128 w 9752"/>
                <a:gd name="T130" fmla="+- 0 1609 191"/>
                <a:gd name="T131" fmla="*/ 1609 h 6012"/>
                <a:gd name="T132" fmla="+- 0 5634 1494"/>
                <a:gd name="T133" fmla="*/ T132 w 9752"/>
                <a:gd name="T134" fmla="+- 0 1303 191"/>
                <a:gd name="T135" fmla="*/ 1303 h 6012"/>
                <a:gd name="T136" fmla="+- 0 6334 1494"/>
                <a:gd name="T137" fmla="*/ T136 w 9752"/>
                <a:gd name="T138" fmla="+- 0 3175 191"/>
                <a:gd name="T139" fmla="*/ 3175 h 6012"/>
                <a:gd name="T140" fmla="+- 0 6160 1494"/>
                <a:gd name="T141" fmla="*/ T140 w 9752"/>
                <a:gd name="T142" fmla="+- 0 5739 191"/>
                <a:gd name="T143" fmla="*/ 5739 h 6012"/>
                <a:gd name="T144" fmla="+- 0 7084 1494"/>
                <a:gd name="T145" fmla="*/ T144 w 9752"/>
                <a:gd name="T146" fmla="+- 0 5739 191"/>
                <a:gd name="T147" fmla="*/ 5739 h 6012"/>
                <a:gd name="T148" fmla="+- 0 2489 1494"/>
                <a:gd name="T149" fmla="*/ T148 w 9752"/>
                <a:gd name="T150" fmla="+- 0 435 191"/>
                <a:gd name="T151" fmla="*/ 435 h 6012"/>
                <a:gd name="T152" fmla="+- 0 2859 1494"/>
                <a:gd name="T153" fmla="*/ T152 w 9752"/>
                <a:gd name="T154" fmla="+- 0 608 191"/>
                <a:gd name="T155" fmla="*/ 608 h 6012"/>
                <a:gd name="T156" fmla="+- 0 2778 1494"/>
                <a:gd name="T157" fmla="*/ T156 w 9752"/>
                <a:gd name="T158" fmla="+- 0 847 191"/>
                <a:gd name="T159" fmla="*/ 847 h 6012"/>
                <a:gd name="T160" fmla="+- 0 2296 1494"/>
                <a:gd name="T161" fmla="*/ T160 w 9752"/>
                <a:gd name="T162" fmla="+- 0 972 191"/>
                <a:gd name="T163" fmla="*/ 972 h 6012"/>
                <a:gd name="T164" fmla="+- 0 1729 1494"/>
                <a:gd name="T165" fmla="*/ T164 w 9752"/>
                <a:gd name="T166" fmla="+- 0 907 191"/>
                <a:gd name="T167" fmla="*/ 907 h 6012"/>
                <a:gd name="T168" fmla="+- 0 1494 1494"/>
                <a:gd name="T169" fmla="*/ T168 w 9752"/>
                <a:gd name="T170" fmla="+- 0 691 191"/>
                <a:gd name="T171" fmla="*/ 691 h 6012"/>
                <a:gd name="T172" fmla="+- 0 1729 1494"/>
                <a:gd name="T173" fmla="*/ T172 w 9752"/>
                <a:gd name="T174" fmla="+- 0 477 191"/>
                <a:gd name="T175" fmla="*/ 477 h 6012"/>
                <a:gd name="T176" fmla="+- 0 3662 1494"/>
                <a:gd name="T177" fmla="*/ T176 w 9752"/>
                <a:gd name="T178" fmla="+- 0 411 191"/>
                <a:gd name="T179" fmla="*/ 411 h 6012"/>
                <a:gd name="T180" fmla="+- 0 4192 1494"/>
                <a:gd name="T181" fmla="*/ T180 w 9752"/>
                <a:gd name="T182" fmla="+- 0 506 191"/>
                <a:gd name="T183" fmla="*/ 506 h 6012"/>
                <a:gd name="T184" fmla="+- 0 4353 1494"/>
                <a:gd name="T185" fmla="*/ T184 w 9752"/>
                <a:gd name="T186" fmla="+- 0 735 191"/>
                <a:gd name="T187" fmla="*/ 735 h 6012"/>
                <a:gd name="T188" fmla="+- 0 4047 1494"/>
                <a:gd name="T189" fmla="*/ T188 w 9752"/>
                <a:gd name="T190" fmla="+- 0 930 191"/>
                <a:gd name="T191" fmla="*/ 930 h 6012"/>
                <a:gd name="T192" fmla="+- 0 3457 1494"/>
                <a:gd name="T193" fmla="*/ T192 w 9752"/>
                <a:gd name="T194" fmla="+- 0 963 191"/>
                <a:gd name="T195" fmla="*/ 963 h 6012"/>
                <a:gd name="T196" fmla="+- 0 3029 1494"/>
                <a:gd name="T197" fmla="*/ T196 w 9752"/>
                <a:gd name="T198" fmla="+- 0 813 191"/>
                <a:gd name="T199" fmla="*/ 813 h 6012"/>
                <a:gd name="T200" fmla="+- 0 3029 1494"/>
                <a:gd name="T201" fmla="*/ T200 w 9752"/>
                <a:gd name="T202" fmla="+- 0 572 191"/>
                <a:gd name="T203" fmla="*/ 572 h 6012"/>
                <a:gd name="T204" fmla="+- 0 3457 1494"/>
                <a:gd name="T205" fmla="*/ T204 w 9752"/>
                <a:gd name="T206" fmla="+- 0 423 191"/>
                <a:gd name="T207" fmla="*/ 423 h 6012"/>
                <a:gd name="T208" fmla="+- 0 2966 1494"/>
                <a:gd name="T209" fmla="*/ T208 w 9752"/>
                <a:gd name="T210" fmla="+- 0 1691 191"/>
                <a:gd name="T211" fmla="*/ 1691 h 601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</a:cxnLst>
              <a:rect l="0" t="0" r="r" b="b"/>
              <a:pathLst>
                <a:path w="9752" h="6012">
                  <a:moveTo>
                    <a:pt x="6384" y="1732"/>
                  </a:moveTo>
                  <a:lnTo>
                    <a:pt x="5454" y="1732"/>
                  </a:lnTo>
                  <a:lnTo>
                    <a:pt x="5454" y="1266"/>
                  </a:lnTo>
                  <a:lnTo>
                    <a:pt x="7312" y="1266"/>
                  </a:lnTo>
                  <a:lnTo>
                    <a:pt x="7312" y="1732"/>
                  </a:lnTo>
                  <a:lnTo>
                    <a:pt x="6384" y="1732"/>
                  </a:lnTo>
                  <a:close/>
                  <a:moveTo>
                    <a:pt x="8946" y="1190"/>
                  </a:moveTo>
                  <a:lnTo>
                    <a:pt x="9052" y="1193"/>
                  </a:lnTo>
                  <a:lnTo>
                    <a:pt x="9153" y="1200"/>
                  </a:lnTo>
                  <a:lnTo>
                    <a:pt x="9247" y="1211"/>
                  </a:lnTo>
                  <a:lnTo>
                    <a:pt x="9333" y="1227"/>
                  </a:lnTo>
                  <a:lnTo>
                    <a:pt x="9412" y="1246"/>
                  </a:lnTo>
                  <a:lnTo>
                    <a:pt x="9480" y="1268"/>
                  </a:lnTo>
                  <a:lnTo>
                    <a:pt x="9539" y="1294"/>
                  </a:lnTo>
                  <a:lnTo>
                    <a:pt x="9586" y="1323"/>
                  </a:lnTo>
                  <a:lnTo>
                    <a:pt x="9621" y="1354"/>
                  </a:lnTo>
                  <a:lnTo>
                    <a:pt x="9643" y="1387"/>
                  </a:lnTo>
                  <a:lnTo>
                    <a:pt x="9650" y="1422"/>
                  </a:lnTo>
                  <a:lnTo>
                    <a:pt x="9643" y="1457"/>
                  </a:lnTo>
                  <a:lnTo>
                    <a:pt x="9621" y="1490"/>
                  </a:lnTo>
                  <a:lnTo>
                    <a:pt x="9586" y="1520"/>
                  </a:lnTo>
                  <a:lnTo>
                    <a:pt x="9539" y="1549"/>
                  </a:lnTo>
                  <a:lnTo>
                    <a:pt x="9480" y="1574"/>
                  </a:lnTo>
                  <a:lnTo>
                    <a:pt x="9412" y="1597"/>
                  </a:lnTo>
                  <a:lnTo>
                    <a:pt x="9333" y="1616"/>
                  </a:lnTo>
                  <a:lnTo>
                    <a:pt x="9247" y="1631"/>
                  </a:lnTo>
                  <a:lnTo>
                    <a:pt x="9153" y="1643"/>
                  </a:lnTo>
                  <a:lnTo>
                    <a:pt x="9052" y="1650"/>
                  </a:lnTo>
                  <a:lnTo>
                    <a:pt x="8946" y="1652"/>
                  </a:lnTo>
                  <a:lnTo>
                    <a:pt x="8840" y="1650"/>
                  </a:lnTo>
                  <a:lnTo>
                    <a:pt x="8739" y="1643"/>
                  </a:lnTo>
                  <a:lnTo>
                    <a:pt x="8646" y="1631"/>
                  </a:lnTo>
                  <a:lnTo>
                    <a:pt x="8559" y="1616"/>
                  </a:lnTo>
                  <a:lnTo>
                    <a:pt x="8481" y="1597"/>
                  </a:lnTo>
                  <a:lnTo>
                    <a:pt x="8413" y="1574"/>
                  </a:lnTo>
                  <a:lnTo>
                    <a:pt x="8354" y="1549"/>
                  </a:lnTo>
                  <a:lnTo>
                    <a:pt x="8308" y="1520"/>
                  </a:lnTo>
                  <a:lnTo>
                    <a:pt x="8273" y="1490"/>
                  </a:lnTo>
                  <a:lnTo>
                    <a:pt x="8251" y="1457"/>
                  </a:lnTo>
                  <a:lnTo>
                    <a:pt x="8244" y="1422"/>
                  </a:lnTo>
                  <a:lnTo>
                    <a:pt x="8251" y="1387"/>
                  </a:lnTo>
                  <a:lnTo>
                    <a:pt x="8273" y="1354"/>
                  </a:lnTo>
                  <a:lnTo>
                    <a:pt x="8308" y="1323"/>
                  </a:lnTo>
                  <a:lnTo>
                    <a:pt x="8354" y="1294"/>
                  </a:lnTo>
                  <a:lnTo>
                    <a:pt x="8413" y="1268"/>
                  </a:lnTo>
                  <a:lnTo>
                    <a:pt x="8481" y="1246"/>
                  </a:lnTo>
                  <a:lnTo>
                    <a:pt x="8559" y="1227"/>
                  </a:lnTo>
                  <a:lnTo>
                    <a:pt x="8646" y="1211"/>
                  </a:lnTo>
                  <a:lnTo>
                    <a:pt x="8739" y="1200"/>
                  </a:lnTo>
                  <a:lnTo>
                    <a:pt x="8840" y="1193"/>
                  </a:lnTo>
                  <a:lnTo>
                    <a:pt x="8946" y="1190"/>
                  </a:lnTo>
                  <a:close/>
                  <a:moveTo>
                    <a:pt x="9048" y="1808"/>
                  </a:moveTo>
                  <a:lnTo>
                    <a:pt x="9154" y="1811"/>
                  </a:lnTo>
                  <a:lnTo>
                    <a:pt x="9255" y="1818"/>
                  </a:lnTo>
                  <a:lnTo>
                    <a:pt x="9349" y="1829"/>
                  </a:lnTo>
                  <a:lnTo>
                    <a:pt x="9435" y="1845"/>
                  </a:lnTo>
                  <a:lnTo>
                    <a:pt x="9514" y="1864"/>
                  </a:lnTo>
                  <a:lnTo>
                    <a:pt x="9582" y="1886"/>
                  </a:lnTo>
                  <a:lnTo>
                    <a:pt x="9641" y="1912"/>
                  </a:lnTo>
                  <a:lnTo>
                    <a:pt x="9688" y="1941"/>
                  </a:lnTo>
                  <a:lnTo>
                    <a:pt x="9723" y="1972"/>
                  </a:lnTo>
                  <a:lnTo>
                    <a:pt x="9745" y="2005"/>
                  </a:lnTo>
                  <a:lnTo>
                    <a:pt x="9752" y="2040"/>
                  </a:lnTo>
                  <a:lnTo>
                    <a:pt x="9745" y="2075"/>
                  </a:lnTo>
                  <a:lnTo>
                    <a:pt x="9723" y="2108"/>
                  </a:lnTo>
                  <a:lnTo>
                    <a:pt x="9688" y="2138"/>
                  </a:lnTo>
                  <a:lnTo>
                    <a:pt x="9641" y="2167"/>
                  </a:lnTo>
                  <a:lnTo>
                    <a:pt x="9582" y="2192"/>
                  </a:lnTo>
                  <a:lnTo>
                    <a:pt x="9514" y="2215"/>
                  </a:lnTo>
                  <a:lnTo>
                    <a:pt x="9435" y="2234"/>
                  </a:lnTo>
                  <a:lnTo>
                    <a:pt x="9349" y="2249"/>
                  </a:lnTo>
                  <a:lnTo>
                    <a:pt x="9255" y="2261"/>
                  </a:lnTo>
                  <a:lnTo>
                    <a:pt x="9154" y="2268"/>
                  </a:lnTo>
                  <a:lnTo>
                    <a:pt x="9048" y="2270"/>
                  </a:lnTo>
                  <a:lnTo>
                    <a:pt x="8942" y="2268"/>
                  </a:lnTo>
                  <a:lnTo>
                    <a:pt x="8841" y="2261"/>
                  </a:lnTo>
                  <a:lnTo>
                    <a:pt x="8748" y="2249"/>
                  </a:lnTo>
                  <a:lnTo>
                    <a:pt x="8661" y="2234"/>
                  </a:lnTo>
                  <a:lnTo>
                    <a:pt x="8583" y="2215"/>
                  </a:lnTo>
                  <a:lnTo>
                    <a:pt x="8515" y="2192"/>
                  </a:lnTo>
                  <a:lnTo>
                    <a:pt x="8456" y="2167"/>
                  </a:lnTo>
                  <a:lnTo>
                    <a:pt x="8410" y="2138"/>
                  </a:lnTo>
                  <a:lnTo>
                    <a:pt x="8375" y="2108"/>
                  </a:lnTo>
                  <a:lnTo>
                    <a:pt x="8353" y="2075"/>
                  </a:lnTo>
                  <a:lnTo>
                    <a:pt x="8346" y="2040"/>
                  </a:lnTo>
                  <a:lnTo>
                    <a:pt x="8353" y="2005"/>
                  </a:lnTo>
                  <a:lnTo>
                    <a:pt x="8375" y="1972"/>
                  </a:lnTo>
                  <a:lnTo>
                    <a:pt x="8410" y="1941"/>
                  </a:lnTo>
                  <a:lnTo>
                    <a:pt x="8456" y="1912"/>
                  </a:lnTo>
                  <a:lnTo>
                    <a:pt x="8515" y="1886"/>
                  </a:lnTo>
                  <a:lnTo>
                    <a:pt x="8583" y="1864"/>
                  </a:lnTo>
                  <a:lnTo>
                    <a:pt x="8661" y="1845"/>
                  </a:lnTo>
                  <a:lnTo>
                    <a:pt x="8748" y="1829"/>
                  </a:lnTo>
                  <a:lnTo>
                    <a:pt x="8841" y="1818"/>
                  </a:lnTo>
                  <a:lnTo>
                    <a:pt x="8942" y="1811"/>
                  </a:lnTo>
                  <a:lnTo>
                    <a:pt x="9048" y="1808"/>
                  </a:lnTo>
                  <a:close/>
                  <a:moveTo>
                    <a:pt x="8346" y="1964"/>
                  </a:moveTo>
                  <a:lnTo>
                    <a:pt x="7314" y="1500"/>
                  </a:lnTo>
                  <a:moveTo>
                    <a:pt x="8792" y="464"/>
                  </a:moveTo>
                  <a:lnTo>
                    <a:pt x="8898" y="467"/>
                  </a:lnTo>
                  <a:lnTo>
                    <a:pt x="8999" y="474"/>
                  </a:lnTo>
                  <a:lnTo>
                    <a:pt x="9092" y="485"/>
                  </a:lnTo>
                  <a:lnTo>
                    <a:pt x="9179" y="501"/>
                  </a:lnTo>
                  <a:lnTo>
                    <a:pt x="9257" y="520"/>
                  </a:lnTo>
                  <a:lnTo>
                    <a:pt x="9325" y="542"/>
                  </a:lnTo>
                  <a:lnTo>
                    <a:pt x="9384" y="568"/>
                  </a:lnTo>
                  <a:lnTo>
                    <a:pt x="9430" y="597"/>
                  </a:lnTo>
                  <a:lnTo>
                    <a:pt x="9465" y="628"/>
                  </a:lnTo>
                  <a:lnTo>
                    <a:pt x="9487" y="661"/>
                  </a:lnTo>
                  <a:lnTo>
                    <a:pt x="9494" y="696"/>
                  </a:lnTo>
                  <a:lnTo>
                    <a:pt x="9487" y="731"/>
                  </a:lnTo>
                  <a:lnTo>
                    <a:pt x="9465" y="764"/>
                  </a:lnTo>
                  <a:lnTo>
                    <a:pt x="9430" y="795"/>
                  </a:lnTo>
                  <a:lnTo>
                    <a:pt x="9384" y="823"/>
                  </a:lnTo>
                  <a:lnTo>
                    <a:pt x="9325" y="849"/>
                  </a:lnTo>
                  <a:lnTo>
                    <a:pt x="9257" y="872"/>
                  </a:lnTo>
                  <a:lnTo>
                    <a:pt x="9179" y="891"/>
                  </a:lnTo>
                  <a:lnTo>
                    <a:pt x="9092" y="907"/>
                  </a:lnTo>
                  <a:lnTo>
                    <a:pt x="8999" y="918"/>
                  </a:lnTo>
                  <a:lnTo>
                    <a:pt x="8898" y="926"/>
                  </a:lnTo>
                  <a:lnTo>
                    <a:pt x="8792" y="928"/>
                  </a:lnTo>
                  <a:lnTo>
                    <a:pt x="8686" y="926"/>
                  </a:lnTo>
                  <a:lnTo>
                    <a:pt x="8585" y="918"/>
                  </a:lnTo>
                  <a:lnTo>
                    <a:pt x="8491" y="907"/>
                  </a:lnTo>
                  <a:lnTo>
                    <a:pt x="8405" y="891"/>
                  </a:lnTo>
                  <a:lnTo>
                    <a:pt x="8326" y="872"/>
                  </a:lnTo>
                  <a:lnTo>
                    <a:pt x="8258" y="849"/>
                  </a:lnTo>
                  <a:lnTo>
                    <a:pt x="8199" y="823"/>
                  </a:lnTo>
                  <a:lnTo>
                    <a:pt x="8152" y="795"/>
                  </a:lnTo>
                  <a:lnTo>
                    <a:pt x="8117" y="764"/>
                  </a:lnTo>
                  <a:lnTo>
                    <a:pt x="8095" y="731"/>
                  </a:lnTo>
                  <a:lnTo>
                    <a:pt x="8088" y="696"/>
                  </a:lnTo>
                  <a:lnTo>
                    <a:pt x="8095" y="661"/>
                  </a:lnTo>
                  <a:lnTo>
                    <a:pt x="8117" y="628"/>
                  </a:lnTo>
                  <a:lnTo>
                    <a:pt x="8152" y="597"/>
                  </a:lnTo>
                  <a:lnTo>
                    <a:pt x="8199" y="568"/>
                  </a:lnTo>
                  <a:lnTo>
                    <a:pt x="8258" y="542"/>
                  </a:lnTo>
                  <a:lnTo>
                    <a:pt x="8326" y="520"/>
                  </a:lnTo>
                  <a:lnTo>
                    <a:pt x="8405" y="501"/>
                  </a:lnTo>
                  <a:lnTo>
                    <a:pt x="8491" y="485"/>
                  </a:lnTo>
                  <a:lnTo>
                    <a:pt x="8585" y="474"/>
                  </a:lnTo>
                  <a:lnTo>
                    <a:pt x="8686" y="467"/>
                  </a:lnTo>
                  <a:lnTo>
                    <a:pt x="8792" y="464"/>
                  </a:lnTo>
                  <a:close/>
                  <a:moveTo>
                    <a:pt x="7546" y="0"/>
                  </a:moveTo>
                  <a:lnTo>
                    <a:pt x="7657" y="2"/>
                  </a:lnTo>
                  <a:lnTo>
                    <a:pt x="7762" y="8"/>
                  </a:lnTo>
                  <a:lnTo>
                    <a:pt x="7862" y="18"/>
                  </a:lnTo>
                  <a:lnTo>
                    <a:pt x="7954" y="31"/>
                  </a:lnTo>
                  <a:lnTo>
                    <a:pt x="8039" y="47"/>
                  </a:lnTo>
                  <a:lnTo>
                    <a:pt x="8115" y="66"/>
                  </a:lnTo>
                  <a:lnTo>
                    <a:pt x="8182" y="88"/>
                  </a:lnTo>
                  <a:lnTo>
                    <a:pt x="8239" y="113"/>
                  </a:lnTo>
                  <a:lnTo>
                    <a:pt x="8285" y="139"/>
                  </a:lnTo>
                  <a:lnTo>
                    <a:pt x="8318" y="168"/>
                  </a:lnTo>
                  <a:lnTo>
                    <a:pt x="8339" y="198"/>
                  </a:lnTo>
                  <a:lnTo>
                    <a:pt x="8346" y="230"/>
                  </a:lnTo>
                  <a:lnTo>
                    <a:pt x="8339" y="262"/>
                  </a:lnTo>
                  <a:lnTo>
                    <a:pt x="8318" y="293"/>
                  </a:lnTo>
                  <a:lnTo>
                    <a:pt x="8285" y="322"/>
                  </a:lnTo>
                  <a:lnTo>
                    <a:pt x="8239" y="349"/>
                  </a:lnTo>
                  <a:lnTo>
                    <a:pt x="8182" y="374"/>
                  </a:lnTo>
                  <a:lnTo>
                    <a:pt x="8115" y="396"/>
                  </a:lnTo>
                  <a:lnTo>
                    <a:pt x="8039" y="415"/>
                  </a:lnTo>
                  <a:lnTo>
                    <a:pt x="7954" y="431"/>
                  </a:lnTo>
                  <a:lnTo>
                    <a:pt x="7862" y="444"/>
                  </a:lnTo>
                  <a:lnTo>
                    <a:pt x="7762" y="454"/>
                  </a:lnTo>
                  <a:lnTo>
                    <a:pt x="7657" y="460"/>
                  </a:lnTo>
                  <a:lnTo>
                    <a:pt x="7546" y="462"/>
                  </a:lnTo>
                  <a:lnTo>
                    <a:pt x="7435" y="460"/>
                  </a:lnTo>
                  <a:lnTo>
                    <a:pt x="7329" y="454"/>
                  </a:lnTo>
                  <a:lnTo>
                    <a:pt x="7229" y="444"/>
                  </a:lnTo>
                  <a:lnTo>
                    <a:pt x="7137" y="431"/>
                  </a:lnTo>
                  <a:lnTo>
                    <a:pt x="7052" y="415"/>
                  </a:lnTo>
                  <a:lnTo>
                    <a:pt x="6976" y="396"/>
                  </a:lnTo>
                  <a:lnTo>
                    <a:pt x="6909" y="374"/>
                  </a:lnTo>
                  <a:lnTo>
                    <a:pt x="6853" y="349"/>
                  </a:lnTo>
                  <a:lnTo>
                    <a:pt x="6807" y="322"/>
                  </a:lnTo>
                  <a:lnTo>
                    <a:pt x="6774" y="293"/>
                  </a:lnTo>
                  <a:lnTo>
                    <a:pt x="6753" y="262"/>
                  </a:lnTo>
                  <a:lnTo>
                    <a:pt x="6746" y="230"/>
                  </a:lnTo>
                  <a:lnTo>
                    <a:pt x="6753" y="198"/>
                  </a:lnTo>
                  <a:lnTo>
                    <a:pt x="6774" y="168"/>
                  </a:lnTo>
                  <a:lnTo>
                    <a:pt x="6807" y="139"/>
                  </a:lnTo>
                  <a:lnTo>
                    <a:pt x="6853" y="113"/>
                  </a:lnTo>
                  <a:lnTo>
                    <a:pt x="6909" y="88"/>
                  </a:lnTo>
                  <a:lnTo>
                    <a:pt x="6976" y="66"/>
                  </a:lnTo>
                  <a:lnTo>
                    <a:pt x="7052" y="47"/>
                  </a:lnTo>
                  <a:lnTo>
                    <a:pt x="7137" y="31"/>
                  </a:lnTo>
                  <a:lnTo>
                    <a:pt x="7229" y="18"/>
                  </a:lnTo>
                  <a:lnTo>
                    <a:pt x="7329" y="8"/>
                  </a:lnTo>
                  <a:lnTo>
                    <a:pt x="7435" y="2"/>
                  </a:lnTo>
                  <a:lnTo>
                    <a:pt x="7546" y="0"/>
                  </a:lnTo>
                  <a:close/>
                  <a:moveTo>
                    <a:pt x="7316" y="1498"/>
                  </a:moveTo>
                  <a:lnTo>
                    <a:pt x="7714" y="464"/>
                  </a:lnTo>
                  <a:moveTo>
                    <a:pt x="7316" y="1500"/>
                  </a:moveTo>
                  <a:lnTo>
                    <a:pt x="8164" y="786"/>
                  </a:lnTo>
                  <a:moveTo>
                    <a:pt x="7314" y="1498"/>
                  </a:moveTo>
                  <a:lnTo>
                    <a:pt x="8244" y="1418"/>
                  </a:lnTo>
                  <a:moveTo>
                    <a:pt x="4140" y="1112"/>
                  </a:moveTo>
                  <a:lnTo>
                    <a:pt x="4996" y="1576"/>
                  </a:lnTo>
                  <a:lnTo>
                    <a:pt x="4140" y="2042"/>
                  </a:lnTo>
                  <a:lnTo>
                    <a:pt x="3286" y="1576"/>
                  </a:lnTo>
                  <a:lnTo>
                    <a:pt x="4140" y="1112"/>
                  </a:lnTo>
                  <a:close/>
                  <a:moveTo>
                    <a:pt x="3286" y="1578"/>
                  </a:moveTo>
                  <a:lnTo>
                    <a:pt x="2750" y="1654"/>
                  </a:lnTo>
                  <a:moveTo>
                    <a:pt x="4840" y="2984"/>
                  </a:moveTo>
                  <a:lnTo>
                    <a:pt x="5324" y="3772"/>
                  </a:lnTo>
                  <a:lnTo>
                    <a:pt x="4358" y="3772"/>
                  </a:lnTo>
                  <a:lnTo>
                    <a:pt x="4840" y="2984"/>
                  </a:lnTo>
                  <a:close/>
                  <a:moveTo>
                    <a:pt x="4824" y="2996"/>
                  </a:moveTo>
                  <a:lnTo>
                    <a:pt x="6230" y="1732"/>
                  </a:lnTo>
                  <a:moveTo>
                    <a:pt x="3808" y="6012"/>
                  </a:moveTo>
                  <a:lnTo>
                    <a:pt x="2948" y="6012"/>
                  </a:lnTo>
                  <a:lnTo>
                    <a:pt x="2948" y="5548"/>
                  </a:lnTo>
                  <a:lnTo>
                    <a:pt x="4666" y="5548"/>
                  </a:lnTo>
                  <a:lnTo>
                    <a:pt x="4666" y="6012"/>
                  </a:lnTo>
                  <a:lnTo>
                    <a:pt x="3808" y="6012"/>
                  </a:lnTo>
                  <a:close/>
                  <a:moveTo>
                    <a:pt x="4822" y="3774"/>
                  </a:moveTo>
                  <a:lnTo>
                    <a:pt x="2082" y="5696"/>
                  </a:lnTo>
                  <a:moveTo>
                    <a:pt x="4822" y="3760"/>
                  </a:moveTo>
                  <a:lnTo>
                    <a:pt x="5590" y="5548"/>
                  </a:lnTo>
                  <a:moveTo>
                    <a:pt x="4822" y="3760"/>
                  </a:moveTo>
                  <a:lnTo>
                    <a:pt x="7166" y="5310"/>
                  </a:lnTo>
                  <a:moveTo>
                    <a:pt x="696" y="218"/>
                  </a:moveTo>
                  <a:lnTo>
                    <a:pt x="802" y="221"/>
                  </a:lnTo>
                  <a:lnTo>
                    <a:pt x="901" y="230"/>
                  </a:lnTo>
                  <a:lnTo>
                    <a:pt x="995" y="244"/>
                  </a:lnTo>
                  <a:lnTo>
                    <a:pt x="1081" y="262"/>
                  </a:lnTo>
                  <a:lnTo>
                    <a:pt x="1158" y="286"/>
                  </a:lnTo>
                  <a:lnTo>
                    <a:pt x="1226" y="313"/>
                  </a:lnTo>
                  <a:lnTo>
                    <a:pt x="1284" y="345"/>
                  </a:lnTo>
                  <a:lnTo>
                    <a:pt x="1331" y="379"/>
                  </a:lnTo>
                  <a:lnTo>
                    <a:pt x="1365" y="417"/>
                  </a:lnTo>
                  <a:lnTo>
                    <a:pt x="1387" y="457"/>
                  </a:lnTo>
                  <a:lnTo>
                    <a:pt x="1394" y="500"/>
                  </a:lnTo>
                  <a:lnTo>
                    <a:pt x="1387" y="543"/>
                  </a:lnTo>
                  <a:lnTo>
                    <a:pt x="1365" y="583"/>
                  </a:lnTo>
                  <a:lnTo>
                    <a:pt x="1331" y="621"/>
                  </a:lnTo>
                  <a:lnTo>
                    <a:pt x="1284" y="656"/>
                  </a:lnTo>
                  <a:lnTo>
                    <a:pt x="1226" y="688"/>
                  </a:lnTo>
                  <a:lnTo>
                    <a:pt x="1158" y="716"/>
                  </a:lnTo>
                  <a:lnTo>
                    <a:pt x="1081" y="739"/>
                  </a:lnTo>
                  <a:lnTo>
                    <a:pt x="995" y="758"/>
                  </a:lnTo>
                  <a:lnTo>
                    <a:pt x="901" y="772"/>
                  </a:lnTo>
                  <a:lnTo>
                    <a:pt x="802" y="781"/>
                  </a:lnTo>
                  <a:lnTo>
                    <a:pt x="696" y="784"/>
                  </a:lnTo>
                  <a:lnTo>
                    <a:pt x="591" y="781"/>
                  </a:lnTo>
                  <a:lnTo>
                    <a:pt x="491" y="772"/>
                  </a:lnTo>
                  <a:lnTo>
                    <a:pt x="398" y="758"/>
                  </a:lnTo>
                  <a:lnTo>
                    <a:pt x="313" y="739"/>
                  </a:lnTo>
                  <a:lnTo>
                    <a:pt x="235" y="716"/>
                  </a:lnTo>
                  <a:lnTo>
                    <a:pt x="167" y="688"/>
                  </a:lnTo>
                  <a:lnTo>
                    <a:pt x="110" y="656"/>
                  </a:lnTo>
                  <a:lnTo>
                    <a:pt x="63" y="621"/>
                  </a:lnTo>
                  <a:lnTo>
                    <a:pt x="29" y="583"/>
                  </a:lnTo>
                  <a:lnTo>
                    <a:pt x="7" y="543"/>
                  </a:lnTo>
                  <a:lnTo>
                    <a:pt x="0" y="500"/>
                  </a:lnTo>
                  <a:lnTo>
                    <a:pt x="7" y="457"/>
                  </a:lnTo>
                  <a:lnTo>
                    <a:pt x="29" y="417"/>
                  </a:lnTo>
                  <a:lnTo>
                    <a:pt x="63" y="379"/>
                  </a:lnTo>
                  <a:lnTo>
                    <a:pt x="110" y="345"/>
                  </a:lnTo>
                  <a:lnTo>
                    <a:pt x="167" y="313"/>
                  </a:lnTo>
                  <a:lnTo>
                    <a:pt x="235" y="286"/>
                  </a:lnTo>
                  <a:lnTo>
                    <a:pt x="313" y="262"/>
                  </a:lnTo>
                  <a:lnTo>
                    <a:pt x="398" y="244"/>
                  </a:lnTo>
                  <a:lnTo>
                    <a:pt x="491" y="230"/>
                  </a:lnTo>
                  <a:lnTo>
                    <a:pt x="591" y="221"/>
                  </a:lnTo>
                  <a:lnTo>
                    <a:pt x="696" y="218"/>
                  </a:lnTo>
                  <a:close/>
                  <a:moveTo>
                    <a:pt x="2168" y="220"/>
                  </a:moveTo>
                  <a:lnTo>
                    <a:pt x="2274" y="223"/>
                  </a:lnTo>
                  <a:lnTo>
                    <a:pt x="2373" y="232"/>
                  </a:lnTo>
                  <a:lnTo>
                    <a:pt x="2467" y="246"/>
                  </a:lnTo>
                  <a:lnTo>
                    <a:pt x="2553" y="264"/>
                  </a:lnTo>
                  <a:lnTo>
                    <a:pt x="2630" y="288"/>
                  </a:lnTo>
                  <a:lnTo>
                    <a:pt x="2698" y="315"/>
                  </a:lnTo>
                  <a:lnTo>
                    <a:pt x="2756" y="347"/>
                  </a:lnTo>
                  <a:lnTo>
                    <a:pt x="2803" y="381"/>
                  </a:lnTo>
                  <a:lnTo>
                    <a:pt x="2837" y="419"/>
                  </a:lnTo>
                  <a:lnTo>
                    <a:pt x="2859" y="459"/>
                  </a:lnTo>
                  <a:lnTo>
                    <a:pt x="2866" y="502"/>
                  </a:lnTo>
                  <a:lnTo>
                    <a:pt x="2859" y="544"/>
                  </a:lnTo>
                  <a:lnTo>
                    <a:pt x="2837" y="584"/>
                  </a:lnTo>
                  <a:lnTo>
                    <a:pt x="2803" y="622"/>
                  </a:lnTo>
                  <a:lnTo>
                    <a:pt x="2756" y="657"/>
                  </a:lnTo>
                  <a:lnTo>
                    <a:pt x="2698" y="688"/>
                  </a:lnTo>
                  <a:lnTo>
                    <a:pt x="2630" y="716"/>
                  </a:lnTo>
                  <a:lnTo>
                    <a:pt x="2553" y="739"/>
                  </a:lnTo>
                  <a:lnTo>
                    <a:pt x="2467" y="758"/>
                  </a:lnTo>
                  <a:lnTo>
                    <a:pt x="2373" y="772"/>
                  </a:lnTo>
                  <a:lnTo>
                    <a:pt x="2274" y="781"/>
                  </a:lnTo>
                  <a:lnTo>
                    <a:pt x="2168" y="784"/>
                  </a:lnTo>
                  <a:lnTo>
                    <a:pt x="2063" y="781"/>
                  </a:lnTo>
                  <a:lnTo>
                    <a:pt x="1963" y="772"/>
                  </a:lnTo>
                  <a:lnTo>
                    <a:pt x="1870" y="758"/>
                  </a:lnTo>
                  <a:lnTo>
                    <a:pt x="1785" y="739"/>
                  </a:lnTo>
                  <a:lnTo>
                    <a:pt x="1707" y="716"/>
                  </a:lnTo>
                  <a:lnTo>
                    <a:pt x="1639" y="688"/>
                  </a:lnTo>
                  <a:lnTo>
                    <a:pt x="1582" y="657"/>
                  </a:lnTo>
                  <a:lnTo>
                    <a:pt x="1535" y="622"/>
                  </a:lnTo>
                  <a:lnTo>
                    <a:pt x="1501" y="584"/>
                  </a:lnTo>
                  <a:lnTo>
                    <a:pt x="1479" y="544"/>
                  </a:lnTo>
                  <a:lnTo>
                    <a:pt x="1472" y="502"/>
                  </a:lnTo>
                  <a:lnTo>
                    <a:pt x="1479" y="459"/>
                  </a:lnTo>
                  <a:lnTo>
                    <a:pt x="1501" y="419"/>
                  </a:lnTo>
                  <a:lnTo>
                    <a:pt x="1535" y="381"/>
                  </a:lnTo>
                  <a:lnTo>
                    <a:pt x="1582" y="347"/>
                  </a:lnTo>
                  <a:lnTo>
                    <a:pt x="1639" y="315"/>
                  </a:lnTo>
                  <a:lnTo>
                    <a:pt x="1707" y="288"/>
                  </a:lnTo>
                  <a:lnTo>
                    <a:pt x="1785" y="264"/>
                  </a:lnTo>
                  <a:lnTo>
                    <a:pt x="1870" y="246"/>
                  </a:lnTo>
                  <a:lnTo>
                    <a:pt x="1963" y="232"/>
                  </a:lnTo>
                  <a:lnTo>
                    <a:pt x="2063" y="223"/>
                  </a:lnTo>
                  <a:lnTo>
                    <a:pt x="2168" y="220"/>
                  </a:lnTo>
                  <a:close/>
                  <a:moveTo>
                    <a:pt x="690" y="786"/>
                  </a:moveTo>
                  <a:lnTo>
                    <a:pt x="1470" y="1500"/>
                  </a:lnTo>
                  <a:moveTo>
                    <a:pt x="2098" y="786"/>
                  </a:moveTo>
                  <a:lnTo>
                    <a:pt x="1472" y="1500"/>
                  </a:lnTo>
                  <a:moveTo>
                    <a:pt x="4996" y="1578"/>
                  </a:moveTo>
                  <a:lnTo>
                    <a:pt x="5454" y="157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" name="Line 32">
              <a:extLst>
                <a:ext uri="{FF2B5EF4-FFF2-40B4-BE49-F238E27FC236}">
                  <a16:creationId xmlns:a16="http://schemas.microsoft.com/office/drawing/2014/main" id="{9DFE0CBD-ABF9-4E3E-8965-7EF4FABFFC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9" y="3957"/>
              <a:ext cx="15" cy="0"/>
            </a:xfrm>
            <a:prstGeom prst="line">
              <a:avLst/>
            </a:prstGeom>
            <a:noFill/>
            <a:ln w="762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" name="AutoShape 31">
              <a:extLst>
                <a:ext uri="{FF2B5EF4-FFF2-40B4-BE49-F238E27FC236}">
                  <a16:creationId xmlns:a16="http://schemas.microsoft.com/office/drawing/2014/main" id="{29482064-3A5C-4A83-B2A6-1513E424E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5" y="5867"/>
              <a:ext cx="7105" cy="6299"/>
            </a:xfrm>
            <a:custGeom>
              <a:avLst/>
              <a:gdLst>
                <a:gd name="T0" fmla="+- 0 3576 2526"/>
                <a:gd name="T1" fmla="*/ T0 w 7210"/>
                <a:gd name="T2" fmla="+- 0 5885 5885"/>
                <a:gd name="T3" fmla="*/ 5885 h 4160"/>
                <a:gd name="T4" fmla="+- 0 3578 2526"/>
                <a:gd name="T5" fmla="*/ T4 w 7210"/>
                <a:gd name="T6" fmla="+- 0 5887 5885"/>
                <a:gd name="T7" fmla="*/ 5887 h 4160"/>
                <a:gd name="T8" fmla="+- 0 3358 2526"/>
                <a:gd name="T9" fmla="*/ T8 w 7210"/>
                <a:gd name="T10" fmla="+- 0 7061 5885"/>
                <a:gd name="T11" fmla="*/ 7061 h 4160"/>
                <a:gd name="T12" fmla="+- 0 4192 2526"/>
                <a:gd name="T13" fmla="*/ T12 w 7210"/>
                <a:gd name="T14" fmla="+- 0 7713 5885"/>
                <a:gd name="T15" fmla="*/ 7713 h 4160"/>
                <a:gd name="T16" fmla="+- 0 3358 2526"/>
                <a:gd name="T17" fmla="*/ T16 w 7210"/>
                <a:gd name="T18" fmla="+- 0 8367 5885"/>
                <a:gd name="T19" fmla="*/ 8367 h 4160"/>
                <a:gd name="T20" fmla="+- 0 2526 2526"/>
                <a:gd name="T21" fmla="*/ T20 w 7210"/>
                <a:gd name="T22" fmla="+- 0 7713 5885"/>
                <a:gd name="T23" fmla="*/ 7713 h 4160"/>
                <a:gd name="T24" fmla="+- 0 3358 2526"/>
                <a:gd name="T25" fmla="*/ T24 w 7210"/>
                <a:gd name="T26" fmla="+- 0 7061 5885"/>
                <a:gd name="T27" fmla="*/ 7061 h 4160"/>
                <a:gd name="T28" fmla="+- 0 3358 2526"/>
                <a:gd name="T29" fmla="*/ T28 w 7210"/>
                <a:gd name="T30" fmla="+- 0 7061 5885"/>
                <a:gd name="T31" fmla="*/ 7061 h 4160"/>
                <a:gd name="T32" fmla="+- 0 3372 2526"/>
                <a:gd name="T33" fmla="*/ T32 w 7210"/>
                <a:gd name="T34" fmla="+- 0 8377 5885"/>
                <a:gd name="T35" fmla="*/ 8377 h 4160"/>
                <a:gd name="T36" fmla="+- 0 6672 2526"/>
                <a:gd name="T37" fmla="*/ T36 w 7210"/>
                <a:gd name="T38" fmla="+- 0 10045 5885"/>
                <a:gd name="T39" fmla="*/ 10045 h 4160"/>
                <a:gd name="T40" fmla="+- 0 8882 2526"/>
                <a:gd name="T41" fmla="*/ T40 w 7210"/>
                <a:gd name="T42" fmla="+- 0 6829 5885"/>
                <a:gd name="T43" fmla="*/ 6829 h 4160"/>
                <a:gd name="T44" fmla="+- 0 9736 2526"/>
                <a:gd name="T45" fmla="*/ T44 w 7210"/>
                <a:gd name="T46" fmla="+- 0 7357 5885"/>
                <a:gd name="T47" fmla="*/ 7357 h 4160"/>
                <a:gd name="T48" fmla="+- 0 8882 2526"/>
                <a:gd name="T49" fmla="*/ T48 w 7210"/>
                <a:gd name="T50" fmla="+- 0 7887 5885"/>
                <a:gd name="T51" fmla="*/ 7887 h 4160"/>
                <a:gd name="T52" fmla="+- 0 8028 2526"/>
                <a:gd name="T53" fmla="*/ T52 w 7210"/>
                <a:gd name="T54" fmla="+- 0 7357 5885"/>
                <a:gd name="T55" fmla="*/ 7357 h 4160"/>
                <a:gd name="T56" fmla="+- 0 8882 2526"/>
                <a:gd name="T57" fmla="*/ T56 w 7210"/>
                <a:gd name="T58" fmla="+- 0 6829 5885"/>
                <a:gd name="T59" fmla="*/ 6829 h 4160"/>
                <a:gd name="T60" fmla="+- 0 8882 2526"/>
                <a:gd name="T61" fmla="*/ T60 w 7210"/>
                <a:gd name="T62" fmla="+- 0 6829 5885"/>
                <a:gd name="T63" fmla="*/ 6829 h 416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</a:cxnLst>
              <a:rect l="0" t="0" r="r" b="b"/>
              <a:pathLst>
                <a:path w="7210" h="4160">
                  <a:moveTo>
                    <a:pt x="1050" y="0"/>
                  </a:moveTo>
                  <a:lnTo>
                    <a:pt x="1052" y="2"/>
                  </a:lnTo>
                  <a:moveTo>
                    <a:pt x="832" y="1176"/>
                  </a:moveTo>
                  <a:lnTo>
                    <a:pt x="1666" y="1828"/>
                  </a:lnTo>
                  <a:lnTo>
                    <a:pt x="832" y="2482"/>
                  </a:lnTo>
                  <a:lnTo>
                    <a:pt x="0" y="1828"/>
                  </a:lnTo>
                  <a:lnTo>
                    <a:pt x="832" y="1176"/>
                  </a:lnTo>
                  <a:close/>
                  <a:moveTo>
                    <a:pt x="846" y="2492"/>
                  </a:moveTo>
                  <a:lnTo>
                    <a:pt x="4146" y="4160"/>
                  </a:lnTo>
                  <a:moveTo>
                    <a:pt x="6356" y="944"/>
                  </a:moveTo>
                  <a:lnTo>
                    <a:pt x="7210" y="1472"/>
                  </a:lnTo>
                  <a:lnTo>
                    <a:pt x="6356" y="2002"/>
                  </a:lnTo>
                  <a:lnTo>
                    <a:pt x="5502" y="1472"/>
                  </a:lnTo>
                  <a:lnTo>
                    <a:pt x="6356" y="944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0486F542-B4D2-4960-B352-DE032AC8F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" y="7061"/>
              <a:ext cx="1724" cy="1022"/>
            </a:xfrm>
            <a:custGeom>
              <a:avLst/>
              <a:gdLst>
                <a:gd name="T0" fmla="+- 0 7180 6318"/>
                <a:gd name="T1" fmla="*/ T0 w 1724"/>
                <a:gd name="T2" fmla="+- 0 7061 7061"/>
                <a:gd name="T3" fmla="*/ 7061 h 1022"/>
                <a:gd name="T4" fmla="+- 0 6318 6318"/>
                <a:gd name="T5" fmla="*/ T4 w 1724"/>
                <a:gd name="T6" fmla="+- 0 7573 7061"/>
                <a:gd name="T7" fmla="*/ 7573 h 1022"/>
                <a:gd name="T8" fmla="+- 0 7180 6318"/>
                <a:gd name="T9" fmla="*/ T8 w 1724"/>
                <a:gd name="T10" fmla="+- 0 8083 7061"/>
                <a:gd name="T11" fmla="*/ 8083 h 1022"/>
                <a:gd name="T12" fmla="+- 0 8042 6318"/>
                <a:gd name="T13" fmla="*/ T12 w 1724"/>
                <a:gd name="T14" fmla="+- 0 7573 7061"/>
                <a:gd name="T15" fmla="*/ 7573 h 1022"/>
                <a:gd name="T16" fmla="+- 0 7180 6318"/>
                <a:gd name="T17" fmla="*/ T16 w 1724"/>
                <a:gd name="T18" fmla="+- 0 7061 7061"/>
                <a:gd name="T19" fmla="*/ 7061 h 102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24" h="1022">
                  <a:moveTo>
                    <a:pt x="862" y="0"/>
                  </a:moveTo>
                  <a:lnTo>
                    <a:pt x="0" y="512"/>
                  </a:lnTo>
                  <a:lnTo>
                    <a:pt x="862" y="1022"/>
                  </a:lnTo>
                  <a:lnTo>
                    <a:pt x="1724" y="512"/>
                  </a:lnTo>
                  <a:lnTo>
                    <a:pt x="8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AutoShape 29">
              <a:extLst>
                <a:ext uri="{FF2B5EF4-FFF2-40B4-BE49-F238E27FC236}">
                  <a16:creationId xmlns:a16="http://schemas.microsoft.com/office/drawing/2014/main" id="{AC9885DD-F915-4354-B87B-75079A46B3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6" y="7373"/>
              <a:ext cx="4360" cy="4904"/>
            </a:xfrm>
            <a:custGeom>
              <a:avLst/>
              <a:gdLst>
                <a:gd name="T0" fmla="+- 0 7180 4442"/>
                <a:gd name="T1" fmla="*/ T0 w 4454"/>
                <a:gd name="T2" fmla="+- 0 7061 7061"/>
                <a:gd name="T3" fmla="*/ 7061 h 2984"/>
                <a:gd name="T4" fmla="+- 0 8042 4442"/>
                <a:gd name="T5" fmla="*/ T4 w 4454"/>
                <a:gd name="T6" fmla="+- 0 7573 7061"/>
                <a:gd name="T7" fmla="*/ 7573 h 2984"/>
                <a:gd name="T8" fmla="+- 0 7180 4442"/>
                <a:gd name="T9" fmla="*/ T8 w 4454"/>
                <a:gd name="T10" fmla="+- 0 8083 7061"/>
                <a:gd name="T11" fmla="*/ 8083 h 2984"/>
                <a:gd name="T12" fmla="+- 0 6318 4442"/>
                <a:gd name="T13" fmla="*/ T12 w 4454"/>
                <a:gd name="T14" fmla="+- 0 7573 7061"/>
                <a:gd name="T15" fmla="*/ 7573 h 2984"/>
                <a:gd name="T16" fmla="+- 0 7180 4442"/>
                <a:gd name="T17" fmla="*/ T16 w 4454"/>
                <a:gd name="T18" fmla="+- 0 7061 7061"/>
                <a:gd name="T19" fmla="*/ 7061 h 2984"/>
                <a:gd name="T20" fmla="+- 0 7180 4442"/>
                <a:gd name="T21" fmla="*/ T20 w 4454"/>
                <a:gd name="T22" fmla="+- 0 7061 7061"/>
                <a:gd name="T23" fmla="*/ 7061 h 2984"/>
                <a:gd name="T24" fmla="+- 0 5230 4442"/>
                <a:gd name="T25" fmla="*/ T24 w 4454"/>
                <a:gd name="T26" fmla="+- 0 7061 7061"/>
                <a:gd name="T27" fmla="*/ 7061 h 2984"/>
                <a:gd name="T28" fmla="+- 0 6018 4442"/>
                <a:gd name="T29" fmla="*/ T28 w 4454"/>
                <a:gd name="T30" fmla="+- 0 7563 7061"/>
                <a:gd name="T31" fmla="*/ 7563 h 2984"/>
                <a:gd name="T32" fmla="+- 0 5230 4442"/>
                <a:gd name="T33" fmla="*/ T32 w 4454"/>
                <a:gd name="T34" fmla="+- 0 8067 7061"/>
                <a:gd name="T35" fmla="*/ 8067 h 2984"/>
                <a:gd name="T36" fmla="+- 0 4442 4442"/>
                <a:gd name="T37" fmla="*/ T36 w 4454"/>
                <a:gd name="T38" fmla="+- 0 7563 7061"/>
                <a:gd name="T39" fmla="*/ 7563 h 2984"/>
                <a:gd name="T40" fmla="+- 0 5230 4442"/>
                <a:gd name="T41" fmla="*/ T40 w 4454"/>
                <a:gd name="T42" fmla="+- 0 7061 7061"/>
                <a:gd name="T43" fmla="*/ 7061 h 2984"/>
                <a:gd name="T44" fmla="+- 0 5230 4442"/>
                <a:gd name="T45" fmla="*/ T44 w 4454"/>
                <a:gd name="T46" fmla="+- 0 7061 7061"/>
                <a:gd name="T47" fmla="*/ 7061 h 2984"/>
                <a:gd name="T48" fmla="+- 0 5232 4442"/>
                <a:gd name="T49" fmla="*/ T48 w 4454"/>
                <a:gd name="T50" fmla="+- 0 8047 7061"/>
                <a:gd name="T51" fmla="*/ 8047 h 2984"/>
                <a:gd name="T52" fmla="+- 0 6672 4442"/>
                <a:gd name="T53" fmla="*/ T52 w 4454"/>
                <a:gd name="T54" fmla="+- 0 10045 7061"/>
                <a:gd name="T55" fmla="*/ 10045 h 2984"/>
                <a:gd name="T56" fmla="+- 0 7180 4442"/>
                <a:gd name="T57" fmla="*/ T56 w 4454"/>
                <a:gd name="T58" fmla="+- 0 8083 7061"/>
                <a:gd name="T59" fmla="*/ 8083 h 2984"/>
                <a:gd name="T60" fmla="+- 0 6672 4442"/>
                <a:gd name="T61" fmla="*/ T60 w 4454"/>
                <a:gd name="T62" fmla="+- 0 10045 7061"/>
                <a:gd name="T63" fmla="*/ 10045 h 2984"/>
                <a:gd name="T64" fmla="+- 0 8896 4442"/>
                <a:gd name="T65" fmla="*/ T64 w 4454"/>
                <a:gd name="T66" fmla="+- 0 7899 7061"/>
                <a:gd name="T67" fmla="*/ 7899 h 2984"/>
                <a:gd name="T68" fmla="+- 0 6672 4442"/>
                <a:gd name="T69" fmla="*/ T68 w 4454"/>
                <a:gd name="T70" fmla="+- 0 10045 7061"/>
                <a:gd name="T71" fmla="*/ 10045 h 298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</a:cxnLst>
              <a:rect l="0" t="0" r="r" b="b"/>
              <a:pathLst>
                <a:path w="4454" h="2984">
                  <a:moveTo>
                    <a:pt x="2738" y="0"/>
                  </a:moveTo>
                  <a:lnTo>
                    <a:pt x="3600" y="512"/>
                  </a:lnTo>
                  <a:lnTo>
                    <a:pt x="2738" y="1022"/>
                  </a:lnTo>
                  <a:lnTo>
                    <a:pt x="1876" y="512"/>
                  </a:lnTo>
                  <a:lnTo>
                    <a:pt x="2738" y="0"/>
                  </a:lnTo>
                  <a:close/>
                  <a:moveTo>
                    <a:pt x="788" y="0"/>
                  </a:moveTo>
                  <a:lnTo>
                    <a:pt x="1576" y="502"/>
                  </a:lnTo>
                  <a:lnTo>
                    <a:pt x="788" y="1006"/>
                  </a:lnTo>
                  <a:lnTo>
                    <a:pt x="0" y="502"/>
                  </a:lnTo>
                  <a:lnTo>
                    <a:pt x="788" y="0"/>
                  </a:lnTo>
                  <a:close/>
                  <a:moveTo>
                    <a:pt x="790" y="986"/>
                  </a:moveTo>
                  <a:lnTo>
                    <a:pt x="2230" y="2984"/>
                  </a:lnTo>
                  <a:moveTo>
                    <a:pt x="2738" y="1022"/>
                  </a:moveTo>
                  <a:lnTo>
                    <a:pt x="2230" y="2984"/>
                  </a:lnTo>
                  <a:moveTo>
                    <a:pt x="4454" y="838"/>
                  </a:moveTo>
                  <a:lnTo>
                    <a:pt x="2230" y="298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AutoShape 27">
              <a:extLst>
                <a:ext uri="{FF2B5EF4-FFF2-40B4-BE49-F238E27FC236}">
                  <a16:creationId xmlns:a16="http://schemas.microsoft.com/office/drawing/2014/main" id="{B41162A9-AD8E-444D-8D92-551B8816F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3965"/>
              <a:ext cx="2740" cy="1922"/>
            </a:xfrm>
            <a:custGeom>
              <a:avLst/>
              <a:gdLst>
                <a:gd name="T0" fmla="+- 0 3576 3576"/>
                <a:gd name="T1" fmla="*/ T0 w 2740"/>
                <a:gd name="T2" fmla="+- 0 5885 3965"/>
                <a:gd name="T3" fmla="*/ 5885 h 1922"/>
                <a:gd name="T4" fmla="+- 0 3578 3576"/>
                <a:gd name="T5" fmla="*/ T4 w 2740"/>
                <a:gd name="T6" fmla="+- 0 5887 3965"/>
                <a:gd name="T7" fmla="*/ 5887 h 1922"/>
                <a:gd name="T8" fmla="+- 0 3576 3576"/>
                <a:gd name="T9" fmla="*/ T8 w 2740"/>
                <a:gd name="T10" fmla="+- 0 5887 3965"/>
                <a:gd name="T11" fmla="*/ 5887 h 1922"/>
                <a:gd name="T12" fmla="+- 0 6316 3576"/>
                <a:gd name="T13" fmla="*/ T12 w 2740"/>
                <a:gd name="T14" fmla="+- 0 3965 3965"/>
                <a:gd name="T15" fmla="*/ 3965 h 1922"/>
                <a:gd name="T16" fmla="+- 0 5232 3576"/>
                <a:gd name="T17" fmla="*/ T16 w 2740"/>
                <a:gd name="T18" fmla="+- 0 5739 3965"/>
                <a:gd name="T19" fmla="*/ 5739 h 1922"/>
                <a:gd name="T20" fmla="+- 0 6316 3576"/>
                <a:gd name="T21" fmla="*/ T20 w 2740"/>
                <a:gd name="T22" fmla="+- 0 3965 3965"/>
                <a:gd name="T23" fmla="*/ 3965 h 192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2740" h="1922">
                  <a:moveTo>
                    <a:pt x="0" y="1920"/>
                  </a:moveTo>
                  <a:lnTo>
                    <a:pt x="2" y="1922"/>
                  </a:lnTo>
                  <a:moveTo>
                    <a:pt x="0" y="1922"/>
                  </a:moveTo>
                  <a:lnTo>
                    <a:pt x="2740" y="0"/>
                  </a:lnTo>
                  <a:moveTo>
                    <a:pt x="1656" y="1774"/>
                  </a:moveTo>
                  <a:lnTo>
                    <a:pt x="274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26">
              <a:extLst>
                <a:ext uri="{FF2B5EF4-FFF2-40B4-BE49-F238E27FC236}">
                  <a16:creationId xmlns:a16="http://schemas.microsoft.com/office/drawing/2014/main" id="{61B3C0D0-64A8-4729-95C4-E2C9E1E51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2" y="5963"/>
              <a:ext cx="164" cy="1257"/>
            </a:xfrm>
            <a:custGeom>
              <a:avLst/>
              <a:gdLst>
                <a:gd name="T0" fmla="+- 0 8960 8752"/>
                <a:gd name="T1" fmla="*/ T0 w 208"/>
                <a:gd name="T2" fmla="+- 0 6607 5963"/>
                <a:gd name="T3" fmla="*/ 6607 h 866"/>
                <a:gd name="T4" fmla="+- 0 8863 8752"/>
                <a:gd name="T5" fmla="*/ T4 w 208"/>
                <a:gd name="T6" fmla="+- 0 6620 5963"/>
                <a:gd name="T7" fmla="*/ 6620 h 866"/>
                <a:gd name="T8" fmla="+- 0 8776 8752"/>
                <a:gd name="T9" fmla="*/ T8 w 208"/>
                <a:gd name="T10" fmla="+- 0 5963 5963"/>
                <a:gd name="T11" fmla="*/ 5963 h 866"/>
                <a:gd name="T12" fmla="+- 0 8770 8752"/>
                <a:gd name="T13" fmla="*/ T12 w 208"/>
                <a:gd name="T14" fmla="+- 0 5965 5963"/>
                <a:gd name="T15" fmla="*/ 5965 h 866"/>
                <a:gd name="T16" fmla="+- 0 8762 8752"/>
                <a:gd name="T17" fmla="*/ T16 w 208"/>
                <a:gd name="T18" fmla="+- 0 5965 5963"/>
                <a:gd name="T19" fmla="*/ 5965 h 866"/>
                <a:gd name="T20" fmla="+- 0 8849 8752"/>
                <a:gd name="T21" fmla="*/ T20 w 208"/>
                <a:gd name="T22" fmla="+- 0 6622 5963"/>
                <a:gd name="T23" fmla="*/ 6622 h 866"/>
                <a:gd name="T24" fmla="+- 0 8752 8752"/>
                <a:gd name="T25" fmla="*/ T24 w 208"/>
                <a:gd name="T26" fmla="+- 0 6635 5963"/>
                <a:gd name="T27" fmla="*/ 6635 h 866"/>
                <a:gd name="T28" fmla="+- 0 8884 8752"/>
                <a:gd name="T29" fmla="*/ T28 w 208"/>
                <a:gd name="T30" fmla="+- 0 6829 5963"/>
                <a:gd name="T31" fmla="*/ 6829 h 866"/>
                <a:gd name="T32" fmla="+- 0 8960 8752"/>
                <a:gd name="T33" fmla="*/ T32 w 208"/>
                <a:gd name="T34" fmla="+- 0 6607 5963"/>
                <a:gd name="T35" fmla="*/ 6607 h 86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</a:cxnLst>
              <a:rect l="0" t="0" r="r" b="b"/>
              <a:pathLst>
                <a:path w="208" h="866">
                  <a:moveTo>
                    <a:pt x="208" y="644"/>
                  </a:moveTo>
                  <a:lnTo>
                    <a:pt x="111" y="657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0" y="2"/>
                  </a:lnTo>
                  <a:lnTo>
                    <a:pt x="97" y="659"/>
                  </a:lnTo>
                  <a:lnTo>
                    <a:pt x="0" y="672"/>
                  </a:lnTo>
                  <a:lnTo>
                    <a:pt x="132" y="866"/>
                  </a:lnTo>
                  <a:lnTo>
                    <a:pt x="208" y="6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3" name="AutoShape 25">
              <a:extLst>
                <a:ext uri="{FF2B5EF4-FFF2-40B4-BE49-F238E27FC236}">
                  <a16:creationId xmlns:a16="http://schemas.microsoft.com/office/drawing/2014/main" id="{74DA81FD-2851-490A-864A-62F5C9099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2" y="1689"/>
              <a:ext cx="2382" cy="1824"/>
            </a:xfrm>
            <a:custGeom>
              <a:avLst/>
              <a:gdLst>
                <a:gd name="T0" fmla="+- 0 10415 8802"/>
                <a:gd name="T1" fmla="*/ T0 w 2382"/>
                <a:gd name="T2" fmla="+- 0 2587 1689"/>
                <a:gd name="T3" fmla="*/ 2587 h 1824"/>
                <a:gd name="T4" fmla="+- 0 10626 8802"/>
                <a:gd name="T5" fmla="*/ T4 w 2382"/>
                <a:gd name="T6" fmla="+- 0 2600 1689"/>
                <a:gd name="T7" fmla="*/ 2600 h 1824"/>
                <a:gd name="T8" fmla="+- 0 10812 8802"/>
                <a:gd name="T9" fmla="*/ T8 w 2382"/>
                <a:gd name="T10" fmla="+- 0 2626 1689"/>
                <a:gd name="T11" fmla="*/ 2626 h 1824"/>
                <a:gd name="T12" fmla="+- 0 10966 8802"/>
                <a:gd name="T13" fmla="*/ T12 w 2382"/>
                <a:gd name="T14" fmla="+- 0 2661 1689"/>
                <a:gd name="T15" fmla="*/ 2661 h 1824"/>
                <a:gd name="T16" fmla="+- 0 11083 8802"/>
                <a:gd name="T17" fmla="*/ T16 w 2382"/>
                <a:gd name="T18" fmla="+- 0 2706 1689"/>
                <a:gd name="T19" fmla="*/ 2706 h 1824"/>
                <a:gd name="T20" fmla="+- 0 11158 8802"/>
                <a:gd name="T21" fmla="*/ T20 w 2382"/>
                <a:gd name="T22" fmla="+- 0 2759 1689"/>
                <a:gd name="T23" fmla="*/ 2759 h 1824"/>
                <a:gd name="T24" fmla="+- 0 11184 8802"/>
                <a:gd name="T25" fmla="*/ T24 w 2382"/>
                <a:gd name="T26" fmla="+- 0 2817 1689"/>
                <a:gd name="T27" fmla="*/ 2817 h 1824"/>
                <a:gd name="T28" fmla="+- 0 11158 8802"/>
                <a:gd name="T29" fmla="*/ T28 w 2382"/>
                <a:gd name="T30" fmla="+- 0 2875 1689"/>
                <a:gd name="T31" fmla="*/ 2875 h 1824"/>
                <a:gd name="T32" fmla="+- 0 11083 8802"/>
                <a:gd name="T33" fmla="*/ T32 w 2382"/>
                <a:gd name="T34" fmla="+- 0 2927 1689"/>
                <a:gd name="T35" fmla="*/ 2927 h 1824"/>
                <a:gd name="T36" fmla="+- 0 10966 8802"/>
                <a:gd name="T37" fmla="*/ T36 w 2382"/>
                <a:gd name="T38" fmla="+- 0 2971 1689"/>
                <a:gd name="T39" fmla="*/ 2971 h 1824"/>
                <a:gd name="T40" fmla="+- 0 10812 8802"/>
                <a:gd name="T41" fmla="*/ T40 w 2382"/>
                <a:gd name="T42" fmla="+- 0 3007 1689"/>
                <a:gd name="T43" fmla="*/ 3007 h 1824"/>
                <a:gd name="T44" fmla="+- 0 10626 8802"/>
                <a:gd name="T45" fmla="*/ T44 w 2382"/>
                <a:gd name="T46" fmla="+- 0 3032 1689"/>
                <a:gd name="T47" fmla="*/ 3032 h 1824"/>
                <a:gd name="T48" fmla="+- 0 10415 8802"/>
                <a:gd name="T49" fmla="*/ T48 w 2382"/>
                <a:gd name="T50" fmla="+- 0 3045 1689"/>
                <a:gd name="T51" fmla="*/ 3045 h 1824"/>
                <a:gd name="T52" fmla="+- 0 10189 8802"/>
                <a:gd name="T53" fmla="*/ T52 w 2382"/>
                <a:gd name="T54" fmla="+- 0 3045 1689"/>
                <a:gd name="T55" fmla="*/ 3045 h 1824"/>
                <a:gd name="T56" fmla="+- 0 9978 8802"/>
                <a:gd name="T57" fmla="*/ T56 w 2382"/>
                <a:gd name="T58" fmla="+- 0 3032 1689"/>
                <a:gd name="T59" fmla="*/ 3032 h 1824"/>
                <a:gd name="T60" fmla="+- 0 9792 8802"/>
                <a:gd name="T61" fmla="*/ T60 w 2382"/>
                <a:gd name="T62" fmla="+- 0 3007 1689"/>
                <a:gd name="T63" fmla="*/ 3007 h 1824"/>
                <a:gd name="T64" fmla="+- 0 9638 8802"/>
                <a:gd name="T65" fmla="*/ T64 w 2382"/>
                <a:gd name="T66" fmla="+- 0 2971 1689"/>
                <a:gd name="T67" fmla="*/ 2971 h 1824"/>
                <a:gd name="T68" fmla="+- 0 9521 8802"/>
                <a:gd name="T69" fmla="*/ T68 w 2382"/>
                <a:gd name="T70" fmla="+- 0 2927 1689"/>
                <a:gd name="T71" fmla="*/ 2927 h 1824"/>
                <a:gd name="T72" fmla="+- 0 9446 8802"/>
                <a:gd name="T73" fmla="*/ T72 w 2382"/>
                <a:gd name="T74" fmla="+- 0 2875 1689"/>
                <a:gd name="T75" fmla="*/ 2875 h 1824"/>
                <a:gd name="T76" fmla="+- 0 9420 8802"/>
                <a:gd name="T77" fmla="*/ T76 w 2382"/>
                <a:gd name="T78" fmla="+- 0 2817 1689"/>
                <a:gd name="T79" fmla="*/ 2817 h 1824"/>
                <a:gd name="T80" fmla="+- 0 9446 8802"/>
                <a:gd name="T81" fmla="*/ T80 w 2382"/>
                <a:gd name="T82" fmla="+- 0 2759 1689"/>
                <a:gd name="T83" fmla="*/ 2759 h 1824"/>
                <a:gd name="T84" fmla="+- 0 9521 8802"/>
                <a:gd name="T85" fmla="*/ T84 w 2382"/>
                <a:gd name="T86" fmla="+- 0 2706 1689"/>
                <a:gd name="T87" fmla="*/ 2706 h 1824"/>
                <a:gd name="T88" fmla="+- 0 9638 8802"/>
                <a:gd name="T89" fmla="*/ T88 w 2382"/>
                <a:gd name="T90" fmla="+- 0 2661 1689"/>
                <a:gd name="T91" fmla="*/ 2661 h 1824"/>
                <a:gd name="T92" fmla="+- 0 9792 8802"/>
                <a:gd name="T93" fmla="*/ T92 w 2382"/>
                <a:gd name="T94" fmla="+- 0 2626 1689"/>
                <a:gd name="T95" fmla="*/ 2626 h 1824"/>
                <a:gd name="T96" fmla="+- 0 9978 8802"/>
                <a:gd name="T97" fmla="*/ T96 w 2382"/>
                <a:gd name="T98" fmla="+- 0 2600 1689"/>
                <a:gd name="T99" fmla="*/ 2600 h 1824"/>
                <a:gd name="T100" fmla="+- 0 10189 8802"/>
                <a:gd name="T101" fmla="*/ T100 w 2382"/>
                <a:gd name="T102" fmla="+- 0 2587 1689"/>
                <a:gd name="T103" fmla="*/ 2587 h 1824"/>
                <a:gd name="T104" fmla="+- 0 9840 8802"/>
                <a:gd name="T105" fmla="*/ T104 w 2382"/>
                <a:gd name="T106" fmla="+- 0 2585 1689"/>
                <a:gd name="T107" fmla="*/ 2585 h 1824"/>
                <a:gd name="T108" fmla="+- 0 9504 8802"/>
                <a:gd name="T109" fmla="*/ T108 w 2382"/>
                <a:gd name="T110" fmla="+- 0 3051 1689"/>
                <a:gd name="T111" fmla="*/ 3051 h 1824"/>
                <a:gd name="T112" fmla="+- 0 9711 8802"/>
                <a:gd name="T113" fmla="*/ T112 w 2382"/>
                <a:gd name="T114" fmla="+- 0 3061 1689"/>
                <a:gd name="T115" fmla="*/ 3061 h 1824"/>
                <a:gd name="T116" fmla="+- 0 9891 8802"/>
                <a:gd name="T117" fmla="*/ T116 w 2382"/>
                <a:gd name="T118" fmla="+- 0 3087 1689"/>
                <a:gd name="T119" fmla="*/ 3087 h 1824"/>
                <a:gd name="T120" fmla="+- 0 10038 8802"/>
                <a:gd name="T121" fmla="*/ T120 w 2382"/>
                <a:gd name="T122" fmla="+- 0 3129 1689"/>
                <a:gd name="T123" fmla="*/ 3129 h 1824"/>
                <a:gd name="T124" fmla="+- 0 10144 8802"/>
                <a:gd name="T125" fmla="*/ T124 w 2382"/>
                <a:gd name="T126" fmla="+- 0 3183 1689"/>
                <a:gd name="T127" fmla="*/ 3183 h 1824"/>
                <a:gd name="T128" fmla="+- 0 10201 8802"/>
                <a:gd name="T129" fmla="*/ T128 w 2382"/>
                <a:gd name="T130" fmla="+- 0 3246 1689"/>
                <a:gd name="T131" fmla="*/ 3246 h 1824"/>
                <a:gd name="T132" fmla="+- 0 10201 8802"/>
                <a:gd name="T133" fmla="*/ T132 w 2382"/>
                <a:gd name="T134" fmla="+- 0 3316 1689"/>
                <a:gd name="T135" fmla="*/ 3316 h 1824"/>
                <a:gd name="T136" fmla="+- 0 10144 8802"/>
                <a:gd name="T137" fmla="*/ T136 w 2382"/>
                <a:gd name="T138" fmla="+- 0 3381 1689"/>
                <a:gd name="T139" fmla="*/ 3381 h 1824"/>
                <a:gd name="T140" fmla="+- 0 10038 8802"/>
                <a:gd name="T141" fmla="*/ T140 w 2382"/>
                <a:gd name="T142" fmla="+- 0 3435 1689"/>
                <a:gd name="T143" fmla="*/ 3435 h 1824"/>
                <a:gd name="T144" fmla="+- 0 9891 8802"/>
                <a:gd name="T145" fmla="*/ T144 w 2382"/>
                <a:gd name="T146" fmla="+- 0 3477 1689"/>
                <a:gd name="T147" fmla="*/ 3477 h 1824"/>
                <a:gd name="T148" fmla="+- 0 9711 8802"/>
                <a:gd name="T149" fmla="*/ T148 w 2382"/>
                <a:gd name="T150" fmla="+- 0 3504 1689"/>
                <a:gd name="T151" fmla="*/ 3504 h 1824"/>
                <a:gd name="T152" fmla="+- 0 9504 8802"/>
                <a:gd name="T153" fmla="*/ T152 w 2382"/>
                <a:gd name="T154" fmla="+- 0 3513 1689"/>
                <a:gd name="T155" fmla="*/ 3513 h 1824"/>
                <a:gd name="T156" fmla="+- 0 9297 8802"/>
                <a:gd name="T157" fmla="*/ T156 w 2382"/>
                <a:gd name="T158" fmla="+- 0 3504 1689"/>
                <a:gd name="T159" fmla="*/ 3504 h 1824"/>
                <a:gd name="T160" fmla="+- 0 9117 8802"/>
                <a:gd name="T161" fmla="*/ T160 w 2382"/>
                <a:gd name="T162" fmla="+- 0 3477 1689"/>
                <a:gd name="T163" fmla="*/ 3477 h 1824"/>
                <a:gd name="T164" fmla="+- 0 8971 8802"/>
                <a:gd name="T165" fmla="*/ T164 w 2382"/>
                <a:gd name="T166" fmla="+- 0 3435 1689"/>
                <a:gd name="T167" fmla="*/ 3435 h 1824"/>
                <a:gd name="T168" fmla="+- 0 8866 8802"/>
                <a:gd name="T169" fmla="*/ T168 w 2382"/>
                <a:gd name="T170" fmla="+- 0 3381 1689"/>
                <a:gd name="T171" fmla="*/ 3381 h 1824"/>
                <a:gd name="T172" fmla="+- 0 8809 8802"/>
                <a:gd name="T173" fmla="*/ T172 w 2382"/>
                <a:gd name="T174" fmla="+- 0 3316 1689"/>
                <a:gd name="T175" fmla="*/ 3316 h 1824"/>
                <a:gd name="T176" fmla="+- 0 8809 8802"/>
                <a:gd name="T177" fmla="*/ T176 w 2382"/>
                <a:gd name="T178" fmla="+- 0 3246 1689"/>
                <a:gd name="T179" fmla="*/ 3246 h 1824"/>
                <a:gd name="T180" fmla="+- 0 8866 8802"/>
                <a:gd name="T181" fmla="*/ T180 w 2382"/>
                <a:gd name="T182" fmla="+- 0 3183 1689"/>
                <a:gd name="T183" fmla="*/ 3183 h 1824"/>
                <a:gd name="T184" fmla="+- 0 8971 8802"/>
                <a:gd name="T185" fmla="*/ T184 w 2382"/>
                <a:gd name="T186" fmla="+- 0 3129 1689"/>
                <a:gd name="T187" fmla="*/ 3129 h 1824"/>
                <a:gd name="T188" fmla="+- 0 9117 8802"/>
                <a:gd name="T189" fmla="*/ T188 w 2382"/>
                <a:gd name="T190" fmla="+- 0 3087 1689"/>
                <a:gd name="T191" fmla="*/ 3087 h 1824"/>
                <a:gd name="T192" fmla="+- 0 9297 8802"/>
                <a:gd name="T193" fmla="*/ T192 w 2382"/>
                <a:gd name="T194" fmla="+- 0 3061 1689"/>
                <a:gd name="T195" fmla="*/ 3061 h 1824"/>
                <a:gd name="T196" fmla="+- 0 9504 8802"/>
                <a:gd name="T197" fmla="*/ T196 w 2382"/>
                <a:gd name="T198" fmla="+- 0 3051 1689"/>
                <a:gd name="T199" fmla="*/ 3051 h 1824"/>
                <a:gd name="T200" fmla="+- 0 8802 8802"/>
                <a:gd name="T201" fmla="*/ T200 w 2382"/>
                <a:gd name="T202" fmla="+- 0 1689 1689"/>
                <a:gd name="T203" fmla="*/ 1689 h 182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</a:cxnLst>
              <a:rect l="0" t="0" r="r" b="b"/>
              <a:pathLst>
                <a:path w="2382" h="1824">
                  <a:moveTo>
                    <a:pt x="1500" y="896"/>
                  </a:moveTo>
                  <a:lnTo>
                    <a:pt x="1613" y="898"/>
                  </a:lnTo>
                  <a:lnTo>
                    <a:pt x="1721" y="903"/>
                  </a:lnTo>
                  <a:lnTo>
                    <a:pt x="1824" y="911"/>
                  </a:lnTo>
                  <a:lnTo>
                    <a:pt x="1920" y="923"/>
                  </a:lnTo>
                  <a:lnTo>
                    <a:pt x="2010" y="937"/>
                  </a:lnTo>
                  <a:lnTo>
                    <a:pt x="2091" y="953"/>
                  </a:lnTo>
                  <a:lnTo>
                    <a:pt x="2164" y="972"/>
                  </a:lnTo>
                  <a:lnTo>
                    <a:pt x="2227" y="994"/>
                  </a:lnTo>
                  <a:lnTo>
                    <a:pt x="2281" y="1017"/>
                  </a:lnTo>
                  <a:lnTo>
                    <a:pt x="2324" y="1043"/>
                  </a:lnTo>
                  <a:lnTo>
                    <a:pt x="2356" y="1070"/>
                  </a:lnTo>
                  <a:lnTo>
                    <a:pt x="2375" y="1098"/>
                  </a:lnTo>
                  <a:lnTo>
                    <a:pt x="2382" y="1128"/>
                  </a:lnTo>
                  <a:lnTo>
                    <a:pt x="2375" y="1158"/>
                  </a:lnTo>
                  <a:lnTo>
                    <a:pt x="2356" y="1186"/>
                  </a:lnTo>
                  <a:lnTo>
                    <a:pt x="2324" y="1212"/>
                  </a:lnTo>
                  <a:lnTo>
                    <a:pt x="2281" y="1238"/>
                  </a:lnTo>
                  <a:lnTo>
                    <a:pt x="2227" y="1261"/>
                  </a:lnTo>
                  <a:lnTo>
                    <a:pt x="2164" y="1282"/>
                  </a:lnTo>
                  <a:lnTo>
                    <a:pt x="2091" y="1301"/>
                  </a:lnTo>
                  <a:lnTo>
                    <a:pt x="2010" y="1318"/>
                  </a:lnTo>
                  <a:lnTo>
                    <a:pt x="1920" y="1332"/>
                  </a:lnTo>
                  <a:lnTo>
                    <a:pt x="1824" y="1343"/>
                  </a:lnTo>
                  <a:lnTo>
                    <a:pt x="1721" y="1351"/>
                  </a:lnTo>
                  <a:lnTo>
                    <a:pt x="1613" y="1356"/>
                  </a:lnTo>
                  <a:lnTo>
                    <a:pt x="1500" y="1358"/>
                  </a:lnTo>
                  <a:lnTo>
                    <a:pt x="1387" y="1356"/>
                  </a:lnTo>
                  <a:lnTo>
                    <a:pt x="1279" y="1351"/>
                  </a:lnTo>
                  <a:lnTo>
                    <a:pt x="1176" y="1343"/>
                  </a:lnTo>
                  <a:lnTo>
                    <a:pt x="1080" y="1332"/>
                  </a:lnTo>
                  <a:lnTo>
                    <a:pt x="990" y="1318"/>
                  </a:lnTo>
                  <a:lnTo>
                    <a:pt x="909" y="1301"/>
                  </a:lnTo>
                  <a:lnTo>
                    <a:pt x="836" y="1282"/>
                  </a:lnTo>
                  <a:lnTo>
                    <a:pt x="773" y="1261"/>
                  </a:lnTo>
                  <a:lnTo>
                    <a:pt x="719" y="1238"/>
                  </a:lnTo>
                  <a:lnTo>
                    <a:pt x="676" y="1212"/>
                  </a:lnTo>
                  <a:lnTo>
                    <a:pt x="644" y="1186"/>
                  </a:lnTo>
                  <a:lnTo>
                    <a:pt x="625" y="1158"/>
                  </a:lnTo>
                  <a:lnTo>
                    <a:pt x="618" y="1128"/>
                  </a:lnTo>
                  <a:lnTo>
                    <a:pt x="625" y="1098"/>
                  </a:lnTo>
                  <a:lnTo>
                    <a:pt x="644" y="1070"/>
                  </a:lnTo>
                  <a:lnTo>
                    <a:pt x="676" y="1043"/>
                  </a:lnTo>
                  <a:lnTo>
                    <a:pt x="719" y="1017"/>
                  </a:lnTo>
                  <a:lnTo>
                    <a:pt x="773" y="994"/>
                  </a:lnTo>
                  <a:lnTo>
                    <a:pt x="836" y="972"/>
                  </a:lnTo>
                  <a:lnTo>
                    <a:pt x="909" y="953"/>
                  </a:lnTo>
                  <a:lnTo>
                    <a:pt x="990" y="937"/>
                  </a:lnTo>
                  <a:lnTo>
                    <a:pt x="1080" y="923"/>
                  </a:lnTo>
                  <a:lnTo>
                    <a:pt x="1176" y="911"/>
                  </a:lnTo>
                  <a:lnTo>
                    <a:pt x="1279" y="903"/>
                  </a:lnTo>
                  <a:lnTo>
                    <a:pt x="1387" y="898"/>
                  </a:lnTo>
                  <a:lnTo>
                    <a:pt x="1500" y="896"/>
                  </a:lnTo>
                  <a:close/>
                  <a:moveTo>
                    <a:pt x="1038" y="896"/>
                  </a:moveTo>
                  <a:lnTo>
                    <a:pt x="8" y="0"/>
                  </a:lnTo>
                  <a:moveTo>
                    <a:pt x="702" y="1362"/>
                  </a:moveTo>
                  <a:lnTo>
                    <a:pt x="808" y="1365"/>
                  </a:lnTo>
                  <a:lnTo>
                    <a:pt x="909" y="1372"/>
                  </a:lnTo>
                  <a:lnTo>
                    <a:pt x="1003" y="1383"/>
                  </a:lnTo>
                  <a:lnTo>
                    <a:pt x="1089" y="1398"/>
                  </a:lnTo>
                  <a:lnTo>
                    <a:pt x="1168" y="1418"/>
                  </a:lnTo>
                  <a:lnTo>
                    <a:pt x="1236" y="1440"/>
                  </a:lnTo>
                  <a:lnTo>
                    <a:pt x="1295" y="1466"/>
                  </a:lnTo>
                  <a:lnTo>
                    <a:pt x="1342" y="1494"/>
                  </a:lnTo>
                  <a:lnTo>
                    <a:pt x="1377" y="1525"/>
                  </a:lnTo>
                  <a:lnTo>
                    <a:pt x="1399" y="1557"/>
                  </a:lnTo>
                  <a:lnTo>
                    <a:pt x="1406" y="1592"/>
                  </a:lnTo>
                  <a:lnTo>
                    <a:pt x="1399" y="1627"/>
                  </a:lnTo>
                  <a:lnTo>
                    <a:pt x="1377" y="1661"/>
                  </a:lnTo>
                  <a:lnTo>
                    <a:pt x="1342" y="1692"/>
                  </a:lnTo>
                  <a:lnTo>
                    <a:pt x="1295" y="1720"/>
                  </a:lnTo>
                  <a:lnTo>
                    <a:pt x="1236" y="1746"/>
                  </a:lnTo>
                  <a:lnTo>
                    <a:pt x="1168" y="1769"/>
                  </a:lnTo>
                  <a:lnTo>
                    <a:pt x="1089" y="1788"/>
                  </a:lnTo>
                  <a:lnTo>
                    <a:pt x="1003" y="1803"/>
                  </a:lnTo>
                  <a:lnTo>
                    <a:pt x="909" y="1815"/>
                  </a:lnTo>
                  <a:lnTo>
                    <a:pt x="808" y="1822"/>
                  </a:lnTo>
                  <a:lnTo>
                    <a:pt x="702" y="1824"/>
                  </a:lnTo>
                  <a:lnTo>
                    <a:pt x="596" y="1822"/>
                  </a:lnTo>
                  <a:lnTo>
                    <a:pt x="495" y="1815"/>
                  </a:lnTo>
                  <a:lnTo>
                    <a:pt x="402" y="1803"/>
                  </a:lnTo>
                  <a:lnTo>
                    <a:pt x="315" y="1788"/>
                  </a:lnTo>
                  <a:lnTo>
                    <a:pt x="237" y="1769"/>
                  </a:lnTo>
                  <a:lnTo>
                    <a:pt x="169" y="1746"/>
                  </a:lnTo>
                  <a:lnTo>
                    <a:pt x="110" y="1720"/>
                  </a:lnTo>
                  <a:lnTo>
                    <a:pt x="64" y="1692"/>
                  </a:lnTo>
                  <a:lnTo>
                    <a:pt x="29" y="1661"/>
                  </a:lnTo>
                  <a:lnTo>
                    <a:pt x="7" y="1627"/>
                  </a:lnTo>
                  <a:lnTo>
                    <a:pt x="0" y="1592"/>
                  </a:lnTo>
                  <a:lnTo>
                    <a:pt x="7" y="1557"/>
                  </a:lnTo>
                  <a:lnTo>
                    <a:pt x="29" y="1525"/>
                  </a:lnTo>
                  <a:lnTo>
                    <a:pt x="64" y="1494"/>
                  </a:lnTo>
                  <a:lnTo>
                    <a:pt x="110" y="1466"/>
                  </a:lnTo>
                  <a:lnTo>
                    <a:pt x="169" y="1440"/>
                  </a:lnTo>
                  <a:lnTo>
                    <a:pt x="237" y="1418"/>
                  </a:lnTo>
                  <a:lnTo>
                    <a:pt x="315" y="1398"/>
                  </a:lnTo>
                  <a:lnTo>
                    <a:pt x="402" y="1383"/>
                  </a:lnTo>
                  <a:lnTo>
                    <a:pt x="495" y="1372"/>
                  </a:lnTo>
                  <a:lnTo>
                    <a:pt x="596" y="1365"/>
                  </a:lnTo>
                  <a:lnTo>
                    <a:pt x="702" y="1362"/>
                  </a:lnTo>
                  <a:close/>
                  <a:moveTo>
                    <a:pt x="494" y="1360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0B14D615-BA5A-40CB-8688-5475E5E4E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0" y="3611"/>
              <a:ext cx="1486" cy="462"/>
            </a:xfrm>
            <a:custGeom>
              <a:avLst/>
              <a:gdLst>
                <a:gd name="T0" fmla="+- 0 8784 8040"/>
                <a:gd name="T1" fmla="*/ T0 w 1486"/>
                <a:gd name="T2" fmla="+- 0 3611 3611"/>
                <a:gd name="T3" fmla="*/ 3611 h 462"/>
                <a:gd name="T4" fmla="+- 0 8672 8040"/>
                <a:gd name="T5" fmla="*/ T4 w 1486"/>
                <a:gd name="T6" fmla="+- 0 3614 3611"/>
                <a:gd name="T7" fmla="*/ 3614 h 462"/>
                <a:gd name="T8" fmla="+- 0 8565 8040"/>
                <a:gd name="T9" fmla="*/ T8 w 1486"/>
                <a:gd name="T10" fmla="+- 0 3621 3611"/>
                <a:gd name="T11" fmla="*/ 3621 h 462"/>
                <a:gd name="T12" fmla="+- 0 8466 8040"/>
                <a:gd name="T13" fmla="*/ T12 w 1486"/>
                <a:gd name="T14" fmla="+- 0 3632 3611"/>
                <a:gd name="T15" fmla="*/ 3632 h 462"/>
                <a:gd name="T16" fmla="+- 0 8374 8040"/>
                <a:gd name="T17" fmla="*/ T16 w 1486"/>
                <a:gd name="T18" fmla="+- 0 3647 3611"/>
                <a:gd name="T19" fmla="*/ 3647 h 462"/>
                <a:gd name="T20" fmla="+- 0 8291 8040"/>
                <a:gd name="T21" fmla="*/ T20 w 1486"/>
                <a:gd name="T22" fmla="+- 0 3667 3611"/>
                <a:gd name="T23" fmla="*/ 3667 h 462"/>
                <a:gd name="T24" fmla="+- 0 8219 8040"/>
                <a:gd name="T25" fmla="*/ T24 w 1486"/>
                <a:gd name="T26" fmla="+- 0 3689 3611"/>
                <a:gd name="T27" fmla="*/ 3689 h 462"/>
                <a:gd name="T28" fmla="+- 0 8157 8040"/>
                <a:gd name="T29" fmla="*/ T28 w 1486"/>
                <a:gd name="T30" fmla="+- 0 3715 3611"/>
                <a:gd name="T31" fmla="*/ 3715 h 462"/>
                <a:gd name="T32" fmla="+- 0 8071 8040"/>
                <a:gd name="T33" fmla="*/ T32 w 1486"/>
                <a:gd name="T34" fmla="+- 0 3774 3611"/>
                <a:gd name="T35" fmla="*/ 3774 h 462"/>
                <a:gd name="T36" fmla="+- 0 8040 8040"/>
                <a:gd name="T37" fmla="*/ T36 w 1486"/>
                <a:gd name="T38" fmla="+- 0 3841 3611"/>
                <a:gd name="T39" fmla="*/ 3841 h 462"/>
                <a:gd name="T40" fmla="+- 0 8048 8040"/>
                <a:gd name="T41" fmla="*/ T40 w 1486"/>
                <a:gd name="T42" fmla="+- 0 3876 3611"/>
                <a:gd name="T43" fmla="*/ 3876 h 462"/>
                <a:gd name="T44" fmla="+- 0 8107 8040"/>
                <a:gd name="T45" fmla="*/ T44 w 1486"/>
                <a:gd name="T46" fmla="+- 0 3941 3611"/>
                <a:gd name="T47" fmla="*/ 3941 h 462"/>
                <a:gd name="T48" fmla="+- 0 8219 8040"/>
                <a:gd name="T49" fmla="*/ T48 w 1486"/>
                <a:gd name="T50" fmla="+- 0 3995 3611"/>
                <a:gd name="T51" fmla="*/ 3995 h 462"/>
                <a:gd name="T52" fmla="+- 0 8291 8040"/>
                <a:gd name="T53" fmla="*/ T52 w 1486"/>
                <a:gd name="T54" fmla="+- 0 4018 3611"/>
                <a:gd name="T55" fmla="*/ 4018 h 462"/>
                <a:gd name="T56" fmla="+- 0 8374 8040"/>
                <a:gd name="T57" fmla="*/ T56 w 1486"/>
                <a:gd name="T58" fmla="+- 0 4037 3611"/>
                <a:gd name="T59" fmla="*/ 4037 h 462"/>
                <a:gd name="T60" fmla="+- 0 8466 8040"/>
                <a:gd name="T61" fmla="*/ T60 w 1486"/>
                <a:gd name="T62" fmla="+- 0 4052 3611"/>
                <a:gd name="T63" fmla="*/ 4052 h 462"/>
                <a:gd name="T64" fmla="+- 0 8565 8040"/>
                <a:gd name="T65" fmla="*/ T64 w 1486"/>
                <a:gd name="T66" fmla="+- 0 4064 3611"/>
                <a:gd name="T67" fmla="*/ 4064 h 462"/>
                <a:gd name="T68" fmla="+- 0 8672 8040"/>
                <a:gd name="T69" fmla="*/ T68 w 1486"/>
                <a:gd name="T70" fmla="+- 0 4071 3611"/>
                <a:gd name="T71" fmla="*/ 4071 h 462"/>
                <a:gd name="T72" fmla="+- 0 8784 8040"/>
                <a:gd name="T73" fmla="*/ T72 w 1486"/>
                <a:gd name="T74" fmla="+- 0 4073 3611"/>
                <a:gd name="T75" fmla="*/ 4073 h 462"/>
                <a:gd name="T76" fmla="+- 0 8896 8040"/>
                <a:gd name="T77" fmla="*/ T76 w 1486"/>
                <a:gd name="T78" fmla="+- 0 4071 3611"/>
                <a:gd name="T79" fmla="*/ 4071 h 462"/>
                <a:gd name="T80" fmla="+- 0 9002 8040"/>
                <a:gd name="T81" fmla="*/ T80 w 1486"/>
                <a:gd name="T82" fmla="+- 0 4064 3611"/>
                <a:gd name="T83" fmla="*/ 4064 h 462"/>
                <a:gd name="T84" fmla="+- 0 9101 8040"/>
                <a:gd name="T85" fmla="*/ T84 w 1486"/>
                <a:gd name="T86" fmla="+- 0 4052 3611"/>
                <a:gd name="T87" fmla="*/ 4052 h 462"/>
                <a:gd name="T88" fmla="+- 0 9193 8040"/>
                <a:gd name="T89" fmla="*/ T88 w 1486"/>
                <a:gd name="T90" fmla="+- 0 4037 3611"/>
                <a:gd name="T91" fmla="*/ 4037 h 462"/>
                <a:gd name="T92" fmla="+- 0 9275 8040"/>
                <a:gd name="T93" fmla="*/ T92 w 1486"/>
                <a:gd name="T94" fmla="+- 0 4018 3611"/>
                <a:gd name="T95" fmla="*/ 4018 h 462"/>
                <a:gd name="T96" fmla="+- 0 9347 8040"/>
                <a:gd name="T97" fmla="*/ T96 w 1486"/>
                <a:gd name="T98" fmla="+- 0 3995 3611"/>
                <a:gd name="T99" fmla="*/ 3995 h 462"/>
                <a:gd name="T100" fmla="+- 0 9409 8040"/>
                <a:gd name="T101" fmla="*/ T100 w 1486"/>
                <a:gd name="T102" fmla="+- 0 3969 3611"/>
                <a:gd name="T103" fmla="*/ 3969 h 462"/>
                <a:gd name="T104" fmla="+- 0 9495 8040"/>
                <a:gd name="T105" fmla="*/ T104 w 1486"/>
                <a:gd name="T106" fmla="+- 0 3910 3611"/>
                <a:gd name="T107" fmla="*/ 3910 h 462"/>
                <a:gd name="T108" fmla="+- 0 9526 8040"/>
                <a:gd name="T109" fmla="*/ T108 w 1486"/>
                <a:gd name="T110" fmla="+- 0 3841 3611"/>
                <a:gd name="T111" fmla="*/ 3841 h 462"/>
                <a:gd name="T112" fmla="+- 0 9518 8040"/>
                <a:gd name="T113" fmla="*/ T112 w 1486"/>
                <a:gd name="T114" fmla="+- 0 3806 3611"/>
                <a:gd name="T115" fmla="*/ 3806 h 462"/>
                <a:gd name="T116" fmla="+- 0 9459 8040"/>
                <a:gd name="T117" fmla="*/ T116 w 1486"/>
                <a:gd name="T118" fmla="+- 0 3743 3611"/>
                <a:gd name="T119" fmla="*/ 3743 h 462"/>
                <a:gd name="T120" fmla="+- 0 9347 8040"/>
                <a:gd name="T121" fmla="*/ T120 w 1486"/>
                <a:gd name="T122" fmla="+- 0 3689 3611"/>
                <a:gd name="T123" fmla="*/ 3689 h 462"/>
                <a:gd name="T124" fmla="+- 0 9275 8040"/>
                <a:gd name="T125" fmla="*/ T124 w 1486"/>
                <a:gd name="T126" fmla="+- 0 3667 3611"/>
                <a:gd name="T127" fmla="*/ 3667 h 462"/>
                <a:gd name="T128" fmla="+- 0 9193 8040"/>
                <a:gd name="T129" fmla="*/ T128 w 1486"/>
                <a:gd name="T130" fmla="+- 0 3647 3611"/>
                <a:gd name="T131" fmla="*/ 3647 h 462"/>
                <a:gd name="T132" fmla="+- 0 9101 8040"/>
                <a:gd name="T133" fmla="*/ T132 w 1486"/>
                <a:gd name="T134" fmla="+- 0 3632 3611"/>
                <a:gd name="T135" fmla="*/ 3632 h 462"/>
                <a:gd name="T136" fmla="+- 0 9002 8040"/>
                <a:gd name="T137" fmla="*/ T136 w 1486"/>
                <a:gd name="T138" fmla="+- 0 3621 3611"/>
                <a:gd name="T139" fmla="*/ 3621 h 462"/>
                <a:gd name="T140" fmla="+- 0 8896 8040"/>
                <a:gd name="T141" fmla="*/ T140 w 1486"/>
                <a:gd name="T142" fmla="+- 0 3614 3611"/>
                <a:gd name="T143" fmla="*/ 3614 h 462"/>
                <a:gd name="T144" fmla="+- 0 8784 8040"/>
                <a:gd name="T145" fmla="*/ T144 w 1486"/>
                <a:gd name="T146" fmla="+- 0 3611 3611"/>
                <a:gd name="T147" fmla="*/ 3611 h 46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486" h="462">
                  <a:moveTo>
                    <a:pt x="744" y="0"/>
                  </a:moveTo>
                  <a:lnTo>
                    <a:pt x="632" y="3"/>
                  </a:lnTo>
                  <a:lnTo>
                    <a:pt x="525" y="10"/>
                  </a:lnTo>
                  <a:lnTo>
                    <a:pt x="426" y="21"/>
                  </a:lnTo>
                  <a:lnTo>
                    <a:pt x="334" y="36"/>
                  </a:lnTo>
                  <a:lnTo>
                    <a:pt x="251" y="56"/>
                  </a:lnTo>
                  <a:lnTo>
                    <a:pt x="179" y="78"/>
                  </a:lnTo>
                  <a:lnTo>
                    <a:pt x="117" y="104"/>
                  </a:lnTo>
                  <a:lnTo>
                    <a:pt x="31" y="163"/>
                  </a:lnTo>
                  <a:lnTo>
                    <a:pt x="0" y="230"/>
                  </a:lnTo>
                  <a:lnTo>
                    <a:pt x="8" y="265"/>
                  </a:lnTo>
                  <a:lnTo>
                    <a:pt x="67" y="330"/>
                  </a:lnTo>
                  <a:lnTo>
                    <a:pt x="179" y="384"/>
                  </a:lnTo>
                  <a:lnTo>
                    <a:pt x="251" y="407"/>
                  </a:lnTo>
                  <a:lnTo>
                    <a:pt x="334" y="426"/>
                  </a:lnTo>
                  <a:lnTo>
                    <a:pt x="426" y="441"/>
                  </a:lnTo>
                  <a:lnTo>
                    <a:pt x="525" y="453"/>
                  </a:lnTo>
                  <a:lnTo>
                    <a:pt x="632" y="460"/>
                  </a:lnTo>
                  <a:lnTo>
                    <a:pt x="744" y="462"/>
                  </a:lnTo>
                  <a:lnTo>
                    <a:pt x="856" y="460"/>
                  </a:lnTo>
                  <a:lnTo>
                    <a:pt x="962" y="453"/>
                  </a:lnTo>
                  <a:lnTo>
                    <a:pt x="1061" y="441"/>
                  </a:lnTo>
                  <a:lnTo>
                    <a:pt x="1153" y="426"/>
                  </a:lnTo>
                  <a:lnTo>
                    <a:pt x="1235" y="407"/>
                  </a:lnTo>
                  <a:lnTo>
                    <a:pt x="1307" y="384"/>
                  </a:lnTo>
                  <a:lnTo>
                    <a:pt x="1369" y="358"/>
                  </a:lnTo>
                  <a:lnTo>
                    <a:pt x="1455" y="299"/>
                  </a:lnTo>
                  <a:lnTo>
                    <a:pt x="1486" y="230"/>
                  </a:lnTo>
                  <a:lnTo>
                    <a:pt x="1478" y="195"/>
                  </a:lnTo>
                  <a:lnTo>
                    <a:pt x="1419" y="132"/>
                  </a:lnTo>
                  <a:lnTo>
                    <a:pt x="1307" y="78"/>
                  </a:lnTo>
                  <a:lnTo>
                    <a:pt x="1235" y="56"/>
                  </a:lnTo>
                  <a:lnTo>
                    <a:pt x="1153" y="36"/>
                  </a:lnTo>
                  <a:lnTo>
                    <a:pt x="1061" y="21"/>
                  </a:lnTo>
                  <a:lnTo>
                    <a:pt x="962" y="10"/>
                  </a:lnTo>
                  <a:lnTo>
                    <a:pt x="856" y="3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AutoShape 23">
              <a:extLst>
                <a:ext uri="{FF2B5EF4-FFF2-40B4-BE49-F238E27FC236}">
                  <a16:creationId xmlns:a16="http://schemas.microsoft.com/office/drawing/2014/main" id="{DE7A8B8E-399C-4125-947F-ACD9E7459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0" y="1689"/>
              <a:ext cx="1486" cy="2384"/>
            </a:xfrm>
            <a:custGeom>
              <a:avLst/>
              <a:gdLst>
                <a:gd name="T0" fmla="+- 0 8784 8040"/>
                <a:gd name="T1" fmla="*/ T0 w 1486"/>
                <a:gd name="T2" fmla="+- 0 3611 1689"/>
                <a:gd name="T3" fmla="*/ 3611 h 2384"/>
                <a:gd name="T4" fmla="+- 0 8896 8040"/>
                <a:gd name="T5" fmla="*/ T4 w 1486"/>
                <a:gd name="T6" fmla="+- 0 3614 1689"/>
                <a:gd name="T7" fmla="*/ 3614 h 2384"/>
                <a:gd name="T8" fmla="+- 0 9002 8040"/>
                <a:gd name="T9" fmla="*/ T8 w 1486"/>
                <a:gd name="T10" fmla="+- 0 3621 1689"/>
                <a:gd name="T11" fmla="*/ 3621 h 2384"/>
                <a:gd name="T12" fmla="+- 0 9101 8040"/>
                <a:gd name="T13" fmla="*/ T12 w 1486"/>
                <a:gd name="T14" fmla="+- 0 3632 1689"/>
                <a:gd name="T15" fmla="*/ 3632 h 2384"/>
                <a:gd name="T16" fmla="+- 0 9193 8040"/>
                <a:gd name="T17" fmla="*/ T16 w 1486"/>
                <a:gd name="T18" fmla="+- 0 3647 1689"/>
                <a:gd name="T19" fmla="*/ 3647 h 2384"/>
                <a:gd name="T20" fmla="+- 0 9275 8040"/>
                <a:gd name="T21" fmla="*/ T20 w 1486"/>
                <a:gd name="T22" fmla="+- 0 3667 1689"/>
                <a:gd name="T23" fmla="*/ 3667 h 2384"/>
                <a:gd name="T24" fmla="+- 0 9347 8040"/>
                <a:gd name="T25" fmla="*/ T24 w 1486"/>
                <a:gd name="T26" fmla="+- 0 3689 1689"/>
                <a:gd name="T27" fmla="*/ 3689 h 2384"/>
                <a:gd name="T28" fmla="+- 0 9409 8040"/>
                <a:gd name="T29" fmla="*/ T28 w 1486"/>
                <a:gd name="T30" fmla="+- 0 3715 1689"/>
                <a:gd name="T31" fmla="*/ 3715 h 2384"/>
                <a:gd name="T32" fmla="+- 0 9459 8040"/>
                <a:gd name="T33" fmla="*/ T32 w 1486"/>
                <a:gd name="T34" fmla="+- 0 3743 1689"/>
                <a:gd name="T35" fmla="*/ 3743 h 2384"/>
                <a:gd name="T36" fmla="+- 0 9495 8040"/>
                <a:gd name="T37" fmla="*/ T36 w 1486"/>
                <a:gd name="T38" fmla="+- 0 3774 1689"/>
                <a:gd name="T39" fmla="*/ 3774 h 2384"/>
                <a:gd name="T40" fmla="+- 0 9518 8040"/>
                <a:gd name="T41" fmla="*/ T40 w 1486"/>
                <a:gd name="T42" fmla="+- 0 3806 1689"/>
                <a:gd name="T43" fmla="*/ 3806 h 2384"/>
                <a:gd name="T44" fmla="+- 0 9526 8040"/>
                <a:gd name="T45" fmla="*/ T44 w 1486"/>
                <a:gd name="T46" fmla="+- 0 3841 1689"/>
                <a:gd name="T47" fmla="*/ 3841 h 2384"/>
                <a:gd name="T48" fmla="+- 0 9518 8040"/>
                <a:gd name="T49" fmla="*/ T48 w 1486"/>
                <a:gd name="T50" fmla="+- 0 3876 1689"/>
                <a:gd name="T51" fmla="*/ 3876 h 2384"/>
                <a:gd name="T52" fmla="+- 0 9495 8040"/>
                <a:gd name="T53" fmla="*/ T52 w 1486"/>
                <a:gd name="T54" fmla="+- 0 3910 1689"/>
                <a:gd name="T55" fmla="*/ 3910 h 2384"/>
                <a:gd name="T56" fmla="+- 0 9459 8040"/>
                <a:gd name="T57" fmla="*/ T56 w 1486"/>
                <a:gd name="T58" fmla="+- 0 3941 1689"/>
                <a:gd name="T59" fmla="*/ 3941 h 2384"/>
                <a:gd name="T60" fmla="+- 0 9409 8040"/>
                <a:gd name="T61" fmla="*/ T60 w 1486"/>
                <a:gd name="T62" fmla="+- 0 3969 1689"/>
                <a:gd name="T63" fmla="*/ 3969 h 2384"/>
                <a:gd name="T64" fmla="+- 0 9347 8040"/>
                <a:gd name="T65" fmla="*/ T64 w 1486"/>
                <a:gd name="T66" fmla="+- 0 3995 1689"/>
                <a:gd name="T67" fmla="*/ 3995 h 2384"/>
                <a:gd name="T68" fmla="+- 0 9275 8040"/>
                <a:gd name="T69" fmla="*/ T68 w 1486"/>
                <a:gd name="T70" fmla="+- 0 4018 1689"/>
                <a:gd name="T71" fmla="*/ 4018 h 2384"/>
                <a:gd name="T72" fmla="+- 0 9193 8040"/>
                <a:gd name="T73" fmla="*/ T72 w 1486"/>
                <a:gd name="T74" fmla="+- 0 4037 1689"/>
                <a:gd name="T75" fmla="*/ 4037 h 2384"/>
                <a:gd name="T76" fmla="+- 0 9101 8040"/>
                <a:gd name="T77" fmla="*/ T76 w 1486"/>
                <a:gd name="T78" fmla="+- 0 4052 1689"/>
                <a:gd name="T79" fmla="*/ 4052 h 2384"/>
                <a:gd name="T80" fmla="+- 0 9002 8040"/>
                <a:gd name="T81" fmla="*/ T80 w 1486"/>
                <a:gd name="T82" fmla="+- 0 4064 1689"/>
                <a:gd name="T83" fmla="*/ 4064 h 2384"/>
                <a:gd name="T84" fmla="+- 0 8896 8040"/>
                <a:gd name="T85" fmla="*/ T84 w 1486"/>
                <a:gd name="T86" fmla="+- 0 4071 1689"/>
                <a:gd name="T87" fmla="*/ 4071 h 2384"/>
                <a:gd name="T88" fmla="+- 0 8784 8040"/>
                <a:gd name="T89" fmla="*/ T88 w 1486"/>
                <a:gd name="T90" fmla="+- 0 4073 1689"/>
                <a:gd name="T91" fmla="*/ 4073 h 2384"/>
                <a:gd name="T92" fmla="+- 0 8672 8040"/>
                <a:gd name="T93" fmla="*/ T92 w 1486"/>
                <a:gd name="T94" fmla="+- 0 4071 1689"/>
                <a:gd name="T95" fmla="*/ 4071 h 2384"/>
                <a:gd name="T96" fmla="+- 0 8565 8040"/>
                <a:gd name="T97" fmla="*/ T96 w 1486"/>
                <a:gd name="T98" fmla="+- 0 4064 1689"/>
                <a:gd name="T99" fmla="*/ 4064 h 2384"/>
                <a:gd name="T100" fmla="+- 0 8466 8040"/>
                <a:gd name="T101" fmla="*/ T100 w 1486"/>
                <a:gd name="T102" fmla="+- 0 4052 1689"/>
                <a:gd name="T103" fmla="*/ 4052 h 2384"/>
                <a:gd name="T104" fmla="+- 0 8374 8040"/>
                <a:gd name="T105" fmla="*/ T104 w 1486"/>
                <a:gd name="T106" fmla="+- 0 4037 1689"/>
                <a:gd name="T107" fmla="*/ 4037 h 2384"/>
                <a:gd name="T108" fmla="+- 0 8291 8040"/>
                <a:gd name="T109" fmla="*/ T108 w 1486"/>
                <a:gd name="T110" fmla="+- 0 4018 1689"/>
                <a:gd name="T111" fmla="*/ 4018 h 2384"/>
                <a:gd name="T112" fmla="+- 0 8219 8040"/>
                <a:gd name="T113" fmla="*/ T112 w 1486"/>
                <a:gd name="T114" fmla="+- 0 3995 1689"/>
                <a:gd name="T115" fmla="*/ 3995 h 2384"/>
                <a:gd name="T116" fmla="+- 0 8157 8040"/>
                <a:gd name="T117" fmla="*/ T116 w 1486"/>
                <a:gd name="T118" fmla="+- 0 3969 1689"/>
                <a:gd name="T119" fmla="*/ 3969 h 2384"/>
                <a:gd name="T120" fmla="+- 0 8107 8040"/>
                <a:gd name="T121" fmla="*/ T120 w 1486"/>
                <a:gd name="T122" fmla="+- 0 3941 1689"/>
                <a:gd name="T123" fmla="*/ 3941 h 2384"/>
                <a:gd name="T124" fmla="+- 0 8071 8040"/>
                <a:gd name="T125" fmla="*/ T124 w 1486"/>
                <a:gd name="T126" fmla="+- 0 3910 1689"/>
                <a:gd name="T127" fmla="*/ 3910 h 2384"/>
                <a:gd name="T128" fmla="+- 0 8048 8040"/>
                <a:gd name="T129" fmla="*/ T128 w 1486"/>
                <a:gd name="T130" fmla="+- 0 3876 1689"/>
                <a:gd name="T131" fmla="*/ 3876 h 2384"/>
                <a:gd name="T132" fmla="+- 0 8040 8040"/>
                <a:gd name="T133" fmla="*/ T132 w 1486"/>
                <a:gd name="T134" fmla="+- 0 3841 1689"/>
                <a:gd name="T135" fmla="*/ 3841 h 2384"/>
                <a:gd name="T136" fmla="+- 0 8048 8040"/>
                <a:gd name="T137" fmla="*/ T136 w 1486"/>
                <a:gd name="T138" fmla="+- 0 3806 1689"/>
                <a:gd name="T139" fmla="*/ 3806 h 2384"/>
                <a:gd name="T140" fmla="+- 0 8071 8040"/>
                <a:gd name="T141" fmla="*/ T140 w 1486"/>
                <a:gd name="T142" fmla="+- 0 3774 1689"/>
                <a:gd name="T143" fmla="*/ 3774 h 2384"/>
                <a:gd name="T144" fmla="+- 0 8107 8040"/>
                <a:gd name="T145" fmla="*/ T144 w 1486"/>
                <a:gd name="T146" fmla="+- 0 3743 1689"/>
                <a:gd name="T147" fmla="*/ 3743 h 2384"/>
                <a:gd name="T148" fmla="+- 0 8157 8040"/>
                <a:gd name="T149" fmla="*/ T148 w 1486"/>
                <a:gd name="T150" fmla="+- 0 3715 1689"/>
                <a:gd name="T151" fmla="*/ 3715 h 2384"/>
                <a:gd name="T152" fmla="+- 0 8219 8040"/>
                <a:gd name="T153" fmla="*/ T152 w 1486"/>
                <a:gd name="T154" fmla="+- 0 3689 1689"/>
                <a:gd name="T155" fmla="*/ 3689 h 2384"/>
                <a:gd name="T156" fmla="+- 0 8291 8040"/>
                <a:gd name="T157" fmla="*/ T156 w 1486"/>
                <a:gd name="T158" fmla="+- 0 3667 1689"/>
                <a:gd name="T159" fmla="*/ 3667 h 2384"/>
                <a:gd name="T160" fmla="+- 0 8374 8040"/>
                <a:gd name="T161" fmla="*/ T160 w 1486"/>
                <a:gd name="T162" fmla="+- 0 3647 1689"/>
                <a:gd name="T163" fmla="*/ 3647 h 2384"/>
                <a:gd name="T164" fmla="+- 0 8466 8040"/>
                <a:gd name="T165" fmla="*/ T164 w 1486"/>
                <a:gd name="T166" fmla="+- 0 3632 1689"/>
                <a:gd name="T167" fmla="*/ 3632 h 2384"/>
                <a:gd name="T168" fmla="+- 0 8565 8040"/>
                <a:gd name="T169" fmla="*/ T168 w 1486"/>
                <a:gd name="T170" fmla="+- 0 3621 1689"/>
                <a:gd name="T171" fmla="*/ 3621 h 2384"/>
                <a:gd name="T172" fmla="+- 0 8672 8040"/>
                <a:gd name="T173" fmla="*/ T172 w 1486"/>
                <a:gd name="T174" fmla="+- 0 3614 1689"/>
                <a:gd name="T175" fmla="*/ 3614 h 2384"/>
                <a:gd name="T176" fmla="+- 0 8784 8040"/>
                <a:gd name="T177" fmla="*/ T176 w 1486"/>
                <a:gd name="T178" fmla="+- 0 3611 1689"/>
                <a:gd name="T179" fmla="*/ 3611 h 2384"/>
                <a:gd name="T180" fmla="+- 0 8494 8040"/>
                <a:gd name="T181" fmla="*/ T180 w 1486"/>
                <a:gd name="T182" fmla="+- 0 3611 1689"/>
                <a:gd name="T183" fmla="*/ 3611 h 2384"/>
                <a:gd name="T184" fmla="+- 0 8810 8040"/>
                <a:gd name="T185" fmla="*/ T184 w 1486"/>
                <a:gd name="T186" fmla="+- 0 1689 1689"/>
                <a:gd name="T187" fmla="*/ 1689 h 238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</a:cxnLst>
              <a:rect l="0" t="0" r="r" b="b"/>
              <a:pathLst>
                <a:path w="1486" h="2384">
                  <a:moveTo>
                    <a:pt x="744" y="1922"/>
                  </a:moveTo>
                  <a:lnTo>
                    <a:pt x="856" y="1925"/>
                  </a:lnTo>
                  <a:lnTo>
                    <a:pt x="962" y="1932"/>
                  </a:lnTo>
                  <a:lnTo>
                    <a:pt x="1061" y="1943"/>
                  </a:lnTo>
                  <a:lnTo>
                    <a:pt x="1153" y="1958"/>
                  </a:lnTo>
                  <a:lnTo>
                    <a:pt x="1235" y="1978"/>
                  </a:lnTo>
                  <a:lnTo>
                    <a:pt x="1307" y="2000"/>
                  </a:lnTo>
                  <a:lnTo>
                    <a:pt x="1369" y="2026"/>
                  </a:lnTo>
                  <a:lnTo>
                    <a:pt x="1419" y="2054"/>
                  </a:lnTo>
                  <a:lnTo>
                    <a:pt x="1455" y="2085"/>
                  </a:lnTo>
                  <a:lnTo>
                    <a:pt x="1478" y="2117"/>
                  </a:lnTo>
                  <a:lnTo>
                    <a:pt x="1486" y="2152"/>
                  </a:lnTo>
                  <a:lnTo>
                    <a:pt x="1478" y="2187"/>
                  </a:lnTo>
                  <a:lnTo>
                    <a:pt x="1455" y="2221"/>
                  </a:lnTo>
                  <a:lnTo>
                    <a:pt x="1419" y="2252"/>
                  </a:lnTo>
                  <a:lnTo>
                    <a:pt x="1369" y="2280"/>
                  </a:lnTo>
                  <a:lnTo>
                    <a:pt x="1307" y="2306"/>
                  </a:lnTo>
                  <a:lnTo>
                    <a:pt x="1235" y="2329"/>
                  </a:lnTo>
                  <a:lnTo>
                    <a:pt x="1153" y="2348"/>
                  </a:lnTo>
                  <a:lnTo>
                    <a:pt x="1061" y="2363"/>
                  </a:lnTo>
                  <a:lnTo>
                    <a:pt x="962" y="2375"/>
                  </a:lnTo>
                  <a:lnTo>
                    <a:pt x="856" y="2382"/>
                  </a:lnTo>
                  <a:lnTo>
                    <a:pt x="744" y="2384"/>
                  </a:lnTo>
                  <a:lnTo>
                    <a:pt x="632" y="2382"/>
                  </a:lnTo>
                  <a:lnTo>
                    <a:pt x="525" y="2375"/>
                  </a:lnTo>
                  <a:lnTo>
                    <a:pt x="426" y="2363"/>
                  </a:lnTo>
                  <a:lnTo>
                    <a:pt x="334" y="2348"/>
                  </a:lnTo>
                  <a:lnTo>
                    <a:pt x="251" y="2329"/>
                  </a:lnTo>
                  <a:lnTo>
                    <a:pt x="179" y="2306"/>
                  </a:lnTo>
                  <a:lnTo>
                    <a:pt x="117" y="2280"/>
                  </a:lnTo>
                  <a:lnTo>
                    <a:pt x="67" y="2252"/>
                  </a:lnTo>
                  <a:lnTo>
                    <a:pt x="31" y="2221"/>
                  </a:lnTo>
                  <a:lnTo>
                    <a:pt x="8" y="2187"/>
                  </a:lnTo>
                  <a:lnTo>
                    <a:pt x="0" y="2152"/>
                  </a:lnTo>
                  <a:lnTo>
                    <a:pt x="8" y="2117"/>
                  </a:lnTo>
                  <a:lnTo>
                    <a:pt x="31" y="2085"/>
                  </a:lnTo>
                  <a:lnTo>
                    <a:pt x="67" y="2054"/>
                  </a:lnTo>
                  <a:lnTo>
                    <a:pt x="117" y="2026"/>
                  </a:lnTo>
                  <a:lnTo>
                    <a:pt x="179" y="2000"/>
                  </a:lnTo>
                  <a:lnTo>
                    <a:pt x="251" y="1978"/>
                  </a:lnTo>
                  <a:lnTo>
                    <a:pt x="334" y="1958"/>
                  </a:lnTo>
                  <a:lnTo>
                    <a:pt x="426" y="1943"/>
                  </a:lnTo>
                  <a:lnTo>
                    <a:pt x="525" y="1932"/>
                  </a:lnTo>
                  <a:lnTo>
                    <a:pt x="632" y="1925"/>
                  </a:lnTo>
                  <a:lnTo>
                    <a:pt x="744" y="1922"/>
                  </a:lnTo>
                  <a:close/>
                  <a:moveTo>
                    <a:pt x="454" y="1922"/>
                  </a:moveTo>
                  <a:lnTo>
                    <a:pt x="77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Text Box 22">
              <a:extLst>
                <a:ext uri="{FF2B5EF4-FFF2-40B4-BE49-F238E27FC236}">
                  <a16:creationId xmlns:a16="http://schemas.microsoft.com/office/drawing/2014/main" id="{4342731B-CB92-44AE-A82D-25DC8C42C3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37" y="241"/>
              <a:ext cx="1138" cy="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Customer id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Text Box 21">
              <a:extLst>
                <a:ext uri="{FF2B5EF4-FFF2-40B4-BE49-F238E27FC236}">
                  <a16:creationId xmlns:a16="http://schemas.microsoft.com/office/drawing/2014/main" id="{2AB622A3-8D07-4A2F-AA65-713830A4A9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8" y="596"/>
              <a:ext cx="707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Admin id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id="{FBBA50D3-5915-4F7B-A18E-85BAA5A9B6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4" y="492"/>
              <a:ext cx="876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Password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E0CA6758-9E16-4F26-A65D-48C332E8A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42" y="792"/>
              <a:ext cx="949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Password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1B11177C-BA4E-4CC3-9059-433D931B0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4" y="1568"/>
              <a:ext cx="884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Manages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Text Box 17">
              <a:extLst>
                <a:ext uri="{FF2B5EF4-FFF2-40B4-BE49-F238E27FC236}">
                  <a16:creationId xmlns:a16="http://schemas.microsoft.com/office/drawing/2014/main" id="{3F7CE6E1-BD23-406E-B286-6DE55AB7DB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46" y="1516"/>
              <a:ext cx="949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Address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03CCC2FB-1D38-446C-A5E6-7D2692716E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3" y="2082"/>
              <a:ext cx="1594" cy="1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Phone no</a:t>
              </a:r>
              <a:endPara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Text Box 15">
              <a:extLst>
                <a:ext uri="{FF2B5EF4-FFF2-40B4-BE49-F238E27FC236}">
                  <a16:creationId xmlns:a16="http://schemas.microsoft.com/office/drawing/2014/main" id="{7B386872-34FD-4A01-8F53-4A3CD0371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56" y="3186"/>
              <a:ext cx="320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Age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Text Box 14">
              <a:extLst>
                <a:ext uri="{FF2B5EF4-FFF2-40B4-BE49-F238E27FC236}">
                  <a16:creationId xmlns:a16="http://schemas.microsoft.com/office/drawing/2014/main" id="{B5B74591-CD49-42F3-8705-E4FC1C108B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2" y="3589"/>
              <a:ext cx="2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IS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Text Box 13">
              <a:extLst>
                <a:ext uri="{FF2B5EF4-FFF2-40B4-BE49-F238E27FC236}">
                  <a16:creationId xmlns:a16="http://schemas.microsoft.com/office/drawing/2014/main" id="{55568B44-353E-4D91-9B0B-65C6DF9728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98" y="3715"/>
              <a:ext cx="593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Email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Text Box 12">
              <a:extLst>
                <a:ext uri="{FF2B5EF4-FFF2-40B4-BE49-F238E27FC236}">
                  <a16:creationId xmlns:a16="http://schemas.microsoft.com/office/drawing/2014/main" id="{2624143B-85F9-4780-AACC-FF55807BCA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8" y="5857"/>
              <a:ext cx="1622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Funds_transfers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Text Box 11">
              <a:extLst>
                <a:ext uri="{FF2B5EF4-FFF2-40B4-BE49-F238E27FC236}">
                  <a16:creationId xmlns:a16="http://schemas.microsoft.com/office/drawing/2014/main" id="{60B7F82B-DEAA-467D-A510-9DB93E73A4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7" y="8285"/>
              <a:ext cx="1058" cy="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Generate the accounts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Text Box 10">
              <a:extLst>
                <a:ext uri="{FF2B5EF4-FFF2-40B4-BE49-F238E27FC236}">
                  <a16:creationId xmlns:a16="http://schemas.microsoft.com/office/drawing/2014/main" id="{8ECDDAF9-6750-420A-AD17-0FD320B3A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0" y="7724"/>
              <a:ext cx="1536" cy="1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Perform transactions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Text Box 9">
              <a:extLst>
                <a:ext uri="{FF2B5EF4-FFF2-40B4-BE49-F238E27FC236}">
                  <a16:creationId xmlns:a16="http://schemas.microsoft.com/office/drawing/2014/main" id="{61984433-8556-4C85-848B-8CD2E1FA5B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0" y="7843"/>
              <a:ext cx="914" cy="1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Generate trans list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Text Box 8">
              <a:extLst>
                <a:ext uri="{FF2B5EF4-FFF2-40B4-BE49-F238E27FC236}">
                  <a16:creationId xmlns:a16="http://schemas.microsoft.com/office/drawing/2014/main" id="{166F642A-0400-4D64-8059-B6397BD0AF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6" y="7739"/>
              <a:ext cx="797" cy="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Available amount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Text Box 7">
              <a:extLst>
                <a:ext uri="{FF2B5EF4-FFF2-40B4-BE49-F238E27FC236}">
                  <a16:creationId xmlns:a16="http://schemas.microsoft.com/office/drawing/2014/main" id="{5D5855E2-9ED7-41A6-AAC6-B6072EC03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0" y="5739"/>
              <a:ext cx="1298" cy="46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Mini 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stmts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Text Box 6">
              <a:extLst>
                <a:ext uri="{FF2B5EF4-FFF2-40B4-BE49-F238E27FC236}">
                  <a16:creationId xmlns:a16="http://schemas.microsoft.com/office/drawing/2014/main" id="{A90E3EAD-A3C7-4E0E-B3FF-C8585B4FE4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8" y="1457"/>
              <a:ext cx="1858" cy="46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      Customer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Text Box 5">
              <a:extLst>
                <a:ext uri="{FF2B5EF4-FFF2-40B4-BE49-F238E27FC236}">
                  <a16:creationId xmlns:a16="http://schemas.microsoft.com/office/drawing/2014/main" id="{9CDAE24B-73AD-4410-A124-ED6A88966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9" y="12166"/>
              <a:ext cx="1554" cy="52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   Displays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Text Box 4">
              <a:extLst>
                <a:ext uri="{FF2B5EF4-FFF2-40B4-BE49-F238E27FC236}">
                  <a16:creationId xmlns:a16="http://schemas.microsoft.com/office/drawing/2014/main" id="{7E8DE4D7-7C27-4C16-9876-50788D34F4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4" y="5887"/>
              <a:ext cx="1776" cy="46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Accounts_types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Text Box 3">
              <a:extLst>
                <a:ext uri="{FF2B5EF4-FFF2-40B4-BE49-F238E27FC236}">
                  <a16:creationId xmlns:a16="http://schemas.microsoft.com/office/drawing/2014/main" id="{301515EB-22F0-4566-A7D1-E7C44D21BA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6" y="5501"/>
              <a:ext cx="1628" cy="46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Balance_enq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Text Box 2">
              <a:extLst>
                <a:ext uri="{FF2B5EF4-FFF2-40B4-BE49-F238E27FC236}">
                  <a16:creationId xmlns:a16="http://schemas.microsoft.com/office/drawing/2014/main" id="{5A7B85AE-0860-4D78-BAFC-5B68A3E8F2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2" y="1691"/>
              <a:ext cx="2170" cy="46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Administrator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37" name="Rectangle 56">
            <a:extLst>
              <a:ext uri="{FF2B5EF4-FFF2-40B4-BE49-F238E27FC236}">
                <a16:creationId xmlns:a16="http://schemas.microsoft.com/office/drawing/2014/main" id="{E380AD65-A602-42EB-B1A8-0796A11CD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0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F43D7A-18D9-4AFE-BEA7-E6E6D40D04A8}"/>
              </a:ext>
            </a:extLst>
          </p:cNvPr>
          <p:cNvSpPr txBox="1"/>
          <p:nvPr/>
        </p:nvSpPr>
        <p:spPr>
          <a:xfrm>
            <a:off x="6695855" y="1701084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/>
              <a:t>Date of birth</a:t>
            </a:r>
          </a:p>
        </p:txBody>
      </p:sp>
      <p:sp>
        <p:nvSpPr>
          <p:cNvPr id="39" name="Freeform 26">
            <a:extLst>
              <a:ext uri="{FF2B5EF4-FFF2-40B4-BE49-F238E27FC236}">
                <a16:creationId xmlns:a16="http://schemas.microsoft.com/office/drawing/2014/main" id="{223315BB-2453-4E88-BDB9-161EACB3F8A7}"/>
              </a:ext>
            </a:extLst>
          </p:cNvPr>
          <p:cNvSpPr>
            <a:spLocks/>
          </p:cNvSpPr>
          <p:nvPr/>
        </p:nvSpPr>
        <p:spPr bwMode="auto">
          <a:xfrm>
            <a:off x="2593777" y="2555821"/>
            <a:ext cx="105383" cy="476925"/>
          </a:xfrm>
          <a:custGeom>
            <a:avLst/>
            <a:gdLst>
              <a:gd name="T0" fmla="+- 0 8960 8752"/>
              <a:gd name="T1" fmla="*/ T0 w 208"/>
              <a:gd name="T2" fmla="+- 0 6607 5963"/>
              <a:gd name="T3" fmla="*/ 6607 h 866"/>
              <a:gd name="T4" fmla="+- 0 8863 8752"/>
              <a:gd name="T5" fmla="*/ T4 w 208"/>
              <a:gd name="T6" fmla="+- 0 6620 5963"/>
              <a:gd name="T7" fmla="*/ 6620 h 866"/>
              <a:gd name="T8" fmla="+- 0 8776 8752"/>
              <a:gd name="T9" fmla="*/ T8 w 208"/>
              <a:gd name="T10" fmla="+- 0 5963 5963"/>
              <a:gd name="T11" fmla="*/ 5963 h 866"/>
              <a:gd name="T12" fmla="+- 0 8770 8752"/>
              <a:gd name="T13" fmla="*/ T12 w 208"/>
              <a:gd name="T14" fmla="+- 0 5965 5963"/>
              <a:gd name="T15" fmla="*/ 5965 h 866"/>
              <a:gd name="T16" fmla="+- 0 8762 8752"/>
              <a:gd name="T17" fmla="*/ T16 w 208"/>
              <a:gd name="T18" fmla="+- 0 5965 5963"/>
              <a:gd name="T19" fmla="*/ 5965 h 866"/>
              <a:gd name="T20" fmla="+- 0 8849 8752"/>
              <a:gd name="T21" fmla="*/ T20 w 208"/>
              <a:gd name="T22" fmla="+- 0 6622 5963"/>
              <a:gd name="T23" fmla="*/ 6622 h 866"/>
              <a:gd name="T24" fmla="+- 0 8752 8752"/>
              <a:gd name="T25" fmla="*/ T24 w 208"/>
              <a:gd name="T26" fmla="+- 0 6635 5963"/>
              <a:gd name="T27" fmla="*/ 6635 h 866"/>
              <a:gd name="T28" fmla="+- 0 8884 8752"/>
              <a:gd name="T29" fmla="*/ T28 w 208"/>
              <a:gd name="T30" fmla="+- 0 6829 5963"/>
              <a:gd name="T31" fmla="*/ 6829 h 866"/>
              <a:gd name="T32" fmla="+- 0 8960 8752"/>
              <a:gd name="T33" fmla="*/ T32 w 208"/>
              <a:gd name="T34" fmla="+- 0 6607 5963"/>
              <a:gd name="T35" fmla="*/ 6607 h 866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</a:cxnLst>
            <a:rect l="0" t="0" r="r" b="b"/>
            <a:pathLst>
              <a:path w="208" h="866">
                <a:moveTo>
                  <a:pt x="208" y="644"/>
                </a:moveTo>
                <a:lnTo>
                  <a:pt x="111" y="657"/>
                </a:lnTo>
                <a:lnTo>
                  <a:pt x="24" y="0"/>
                </a:lnTo>
                <a:lnTo>
                  <a:pt x="18" y="2"/>
                </a:lnTo>
                <a:lnTo>
                  <a:pt x="10" y="2"/>
                </a:lnTo>
                <a:lnTo>
                  <a:pt x="97" y="659"/>
                </a:lnTo>
                <a:lnTo>
                  <a:pt x="0" y="672"/>
                </a:lnTo>
                <a:lnTo>
                  <a:pt x="132" y="866"/>
                </a:lnTo>
                <a:lnTo>
                  <a:pt x="208" y="6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40" name="Freeform 26">
            <a:extLst>
              <a:ext uri="{FF2B5EF4-FFF2-40B4-BE49-F238E27FC236}">
                <a16:creationId xmlns:a16="http://schemas.microsoft.com/office/drawing/2014/main" id="{729389DE-9311-456F-A04F-14D3BB32B00D}"/>
              </a:ext>
            </a:extLst>
          </p:cNvPr>
          <p:cNvSpPr>
            <a:spLocks/>
          </p:cNvSpPr>
          <p:nvPr/>
        </p:nvSpPr>
        <p:spPr bwMode="auto">
          <a:xfrm>
            <a:off x="4973562" y="2491297"/>
            <a:ext cx="124345" cy="455282"/>
          </a:xfrm>
          <a:custGeom>
            <a:avLst/>
            <a:gdLst>
              <a:gd name="T0" fmla="+- 0 8960 8752"/>
              <a:gd name="T1" fmla="*/ T0 w 208"/>
              <a:gd name="T2" fmla="+- 0 6607 5963"/>
              <a:gd name="T3" fmla="*/ 6607 h 866"/>
              <a:gd name="T4" fmla="+- 0 8863 8752"/>
              <a:gd name="T5" fmla="*/ T4 w 208"/>
              <a:gd name="T6" fmla="+- 0 6620 5963"/>
              <a:gd name="T7" fmla="*/ 6620 h 866"/>
              <a:gd name="T8" fmla="+- 0 8776 8752"/>
              <a:gd name="T9" fmla="*/ T8 w 208"/>
              <a:gd name="T10" fmla="+- 0 5963 5963"/>
              <a:gd name="T11" fmla="*/ 5963 h 866"/>
              <a:gd name="T12" fmla="+- 0 8770 8752"/>
              <a:gd name="T13" fmla="*/ T12 w 208"/>
              <a:gd name="T14" fmla="+- 0 5965 5963"/>
              <a:gd name="T15" fmla="*/ 5965 h 866"/>
              <a:gd name="T16" fmla="+- 0 8762 8752"/>
              <a:gd name="T17" fmla="*/ T16 w 208"/>
              <a:gd name="T18" fmla="+- 0 5965 5963"/>
              <a:gd name="T19" fmla="*/ 5965 h 866"/>
              <a:gd name="T20" fmla="+- 0 8849 8752"/>
              <a:gd name="T21" fmla="*/ T20 w 208"/>
              <a:gd name="T22" fmla="+- 0 6622 5963"/>
              <a:gd name="T23" fmla="*/ 6622 h 866"/>
              <a:gd name="T24" fmla="+- 0 8752 8752"/>
              <a:gd name="T25" fmla="*/ T24 w 208"/>
              <a:gd name="T26" fmla="+- 0 6635 5963"/>
              <a:gd name="T27" fmla="*/ 6635 h 866"/>
              <a:gd name="T28" fmla="+- 0 8884 8752"/>
              <a:gd name="T29" fmla="*/ T28 w 208"/>
              <a:gd name="T30" fmla="+- 0 6829 5963"/>
              <a:gd name="T31" fmla="*/ 6829 h 866"/>
              <a:gd name="T32" fmla="+- 0 8960 8752"/>
              <a:gd name="T33" fmla="*/ T32 w 208"/>
              <a:gd name="T34" fmla="+- 0 6607 5963"/>
              <a:gd name="T35" fmla="*/ 6607 h 866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</a:cxnLst>
            <a:rect l="0" t="0" r="r" b="b"/>
            <a:pathLst>
              <a:path w="208" h="866">
                <a:moveTo>
                  <a:pt x="208" y="644"/>
                </a:moveTo>
                <a:lnTo>
                  <a:pt x="111" y="657"/>
                </a:lnTo>
                <a:lnTo>
                  <a:pt x="24" y="0"/>
                </a:lnTo>
                <a:lnTo>
                  <a:pt x="18" y="2"/>
                </a:lnTo>
                <a:lnTo>
                  <a:pt x="10" y="2"/>
                </a:lnTo>
                <a:lnTo>
                  <a:pt x="97" y="659"/>
                </a:lnTo>
                <a:lnTo>
                  <a:pt x="0" y="672"/>
                </a:lnTo>
                <a:lnTo>
                  <a:pt x="132" y="866"/>
                </a:lnTo>
                <a:lnTo>
                  <a:pt x="208" y="6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41" name="Freeform 26">
            <a:extLst>
              <a:ext uri="{FF2B5EF4-FFF2-40B4-BE49-F238E27FC236}">
                <a16:creationId xmlns:a16="http://schemas.microsoft.com/office/drawing/2014/main" id="{D00DFA80-1C82-440A-84EC-7C12CE6B00D0}"/>
              </a:ext>
            </a:extLst>
          </p:cNvPr>
          <p:cNvSpPr>
            <a:spLocks/>
          </p:cNvSpPr>
          <p:nvPr/>
        </p:nvSpPr>
        <p:spPr bwMode="auto">
          <a:xfrm>
            <a:off x="3726962" y="2491296"/>
            <a:ext cx="155825" cy="476123"/>
          </a:xfrm>
          <a:custGeom>
            <a:avLst/>
            <a:gdLst>
              <a:gd name="T0" fmla="+- 0 8960 8752"/>
              <a:gd name="T1" fmla="*/ T0 w 208"/>
              <a:gd name="T2" fmla="+- 0 6607 5963"/>
              <a:gd name="T3" fmla="*/ 6607 h 866"/>
              <a:gd name="T4" fmla="+- 0 8863 8752"/>
              <a:gd name="T5" fmla="*/ T4 w 208"/>
              <a:gd name="T6" fmla="+- 0 6620 5963"/>
              <a:gd name="T7" fmla="*/ 6620 h 866"/>
              <a:gd name="T8" fmla="+- 0 8776 8752"/>
              <a:gd name="T9" fmla="*/ T8 w 208"/>
              <a:gd name="T10" fmla="+- 0 5963 5963"/>
              <a:gd name="T11" fmla="*/ 5963 h 866"/>
              <a:gd name="T12" fmla="+- 0 8770 8752"/>
              <a:gd name="T13" fmla="*/ T12 w 208"/>
              <a:gd name="T14" fmla="+- 0 5965 5963"/>
              <a:gd name="T15" fmla="*/ 5965 h 866"/>
              <a:gd name="T16" fmla="+- 0 8762 8752"/>
              <a:gd name="T17" fmla="*/ T16 w 208"/>
              <a:gd name="T18" fmla="+- 0 5965 5963"/>
              <a:gd name="T19" fmla="*/ 5965 h 866"/>
              <a:gd name="T20" fmla="+- 0 8849 8752"/>
              <a:gd name="T21" fmla="*/ T20 w 208"/>
              <a:gd name="T22" fmla="+- 0 6622 5963"/>
              <a:gd name="T23" fmla="*/ 6622 h 866"/>
              <a:gd name="T24" fmla="+- 0 8752 8752"/>
              <a:gd name="T25" fmla="*/ T24 w 208"/>
              <a:gd name="T26" fmla="+- 0 6635 5963"/>
              <a:gd name="T27" fmla="*/ 6635 h 866"/>
              <a:gd name="T28" fmla="+- 0 8884 8752"/>
              <a:gd name="T29" fmla="*/ T28 w 208"/>
              <a:gd name="T30" fmla="+- 0 6829 5963"/>
              <a:gd name="T31" fmla="*/ 6829 h 866"/>
              <a:gd name="T32" fmla="+- 0 8960 8752"/>
              <a:gd name="T33" fmla="*/ T32 w 208"/>
              <a:gd name="T34" fmla="+- 0 6607 5963"/>
              <a:gd name="T35" fmla="*/ 6607 h 866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</a:cxnLst>
            <a:rect l="0" t="0" r="r" b="b"/>
            <a:pathLst>
              <a:path w="208" h="866">
                <a:moveTo>
                  <a:pt x="208" y="644"/>
                </a:moveTo>
                <a:lnTo>
                  <a:pt x="111" y="657"/>
                </a:lnTo>
                <a:lnTo>
                  <a:pt x="24" y="0"/>
                </a:lnTo>
                <a:lnTo>
                  <a:pt x="18" y="2"/>
                </a:lnTo>
                <a:lnTo>
                  <a:pt x="10" y="2"/>
                </a:lnTo>
                <a:lnTo>
                  <a:pt x="97" y="659"/>
                </a:lnTo>
                <a:lnTo>
                  <a:pt x="0" y="672"/>
                </a:lnTo>
                <a:lnTo>
                  <a:pt x="132" y="866"/>
                </a:lnTo>
                <a:lnTo>
                  <a:pt x="208" y="6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1996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3B79D5-335C-4D39-95C2-9224F313221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337099" y="4751625"/>
            <a:ext cx="602045" cy="3915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r>
              <a:rPr lang="en" dirty="0"/>
              <a:t>/26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E8BE6EB-24FB-4C3B-85A3-9F6F9BCE4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957340"/>
              </p:ext>
            </p:extLst>
          </p:nvPr>
        </p:nvGraphicFramePr>
        <p:xfrm>
          <a:off x="1437239" y="1553367"/>
          <a:ext cx="6269521" cy="203676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{242A20BD-2505-46DF-82F6-A791D1CCFF51}</a:tableStyleId>
              </a:tblPr>
              <a:tblGrid>
                <a:gridCol w="2098955">
                  <a:extLst>
                    <a:ext uri="{9D8B030D-6E8A-4147-A177-3AD203B41FA5}">
                      <a16:colId xmlns:a16="http://schemas.microsoft.com/office/drawing/2014/main" val="391039440"/>
                    </a:ext>
                  </a:extLst>
                </a:gridCol>
                <a:gridCol w="2100257">
                  <a:extLst>
                    <a:ext uri="{9D8B030D-6E8A-4147-A177-3AD203B41FA5}">
                      <a16:colId xmlns:a16="http://schemas.microsoft.com/office/drawing/2014/main" val="3670730166"/>
                    </a:ext>
                  </a:extLst>
                </a:gridCol>
                <a:gridCol w="2070309">
                  <a:extLst>
                    <a:ext uri="{9D8B030D-6E8A-4147-A177-3AD203B41FA5}">
                      <a16:colId xmlns:a16="http://schemas.microsoft.com/office/drawing/2014/main" val="3213012082"/>
                    </a:ext>
                  </a:extLst>
                </a:gridCol>
              </a:tblGrid>
              <a:tr h="291514">
                <a:tc>
                  <a:txBody>
                    <a:bodyPr/>
                    <a:lstStyle/>
                    <a:p>
                      <a:pPr marL="586740"/>
                      <a:r>
                        <a:rPr lang="en-US" sz="1200" b="1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Field</a:t>
                      </a:r>
                      <a:r>
                        <a:rPr lang="en-US" sz="1200" b="1" spc="-10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Name</a:t>
                      </a:r>
                      <a:endParaRPr lang="en-IN" sz="900" b="1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635"/>
                      <a:r>
                        <a:rPr lang="en-US" sz="1200" b="1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Data</a:t>
                      </a:r>
                      <a:r>
                        <a:rPr lang="en-US" sz="1200" b="1" spc="-75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Type</a:t>
                      </a:r>
                      <a:endParaRPr lang="en-IN" sz="900" b="1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4385" marR="786765"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SIZE</a:t>
                      </a:r>
                      <a:endParaRPr lang="en-IN" sz="900" b="1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79605585"/>
                  </a:ext>
                </a:extLst>
              </a:tr>
              <a:tr h="290419">
                <a:tc>
                  <a:txBody>
                    <a:bodyPr/>
                    <a:lstStyle/>
                    <a:p>
                      <a:pPr marL="68580"/>
                      <a:r>
                        <a:rPr lang="en-US" sz="1000" dirty="0" err="1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AccountNo</a:t>
                      </a:r>
                      <a:endParaRPr lang="en-IN" sz="900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/>
                      <a:r>
                        <a:rPr lang="en-US" sz="1000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Varchar</a:t>
                      </a:r>
                      <a:endParaRPr lang="en-IN" sz="900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4385" marR="786765"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50</a:t>
                      </a:r>
                      <a:endParaRPr lang="en-IN" sz="9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15578410"/>
                  </a:ext>
                </a:extLst>
              </a:tr>
              <a:tr h="291514">
                <a:tc>
                  <a:txBody>
                    <a:bodyPr/>
                    <a:lstStyle/>
                    <a:p>
                      <a:pPr marL="68580"/>
                      <a:r>
                        <a:rPr lang="en-US" sz="100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A_Sno</a:t>
                      </a:r>
                      <a:endParaRPr lang="en-IN" sz="9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/>
                      <a:r>
                        <a:rPr lang="en-US" sz="1000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Int</a:t>
                      </a:r>
                      <a:endParaRPr lang="en-IN" sz="900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 algn="ctr"/>
                      <a:r>
                        <a:rPr lang="en-US" sz="100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4</a:t>
                      </a:r>
                      <a:endParaRPr lang="en-IN" sz="9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15654913"/>
                  </a:ext>
                </a:extLst>
              </a:tr>
              <a:tr h="290419">
                <a:tc>
                  <a:txBody>
                    <a:bodyPr/>
                    <a:lstStyle/>
                    <a:p>
                      <a:pPr marL="68580"/>
                      <a:r>
                        <a:rPr lang="en-US" sz="1000" u="sng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UserID</a:t>
                      </a:r>
                      <a:endParaRPr lang="en-IN" sz="9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/>
                      <a:r>
                        <a:rPr lang="en-US" sz="1000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Varchar</a:t>
                      </a:r>
                      <a:endParaRPr lang="en-IN" sz="900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4385" marR="786765"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50</a:t>
                      </a:r>
                      <a:endParaRPr lang="en-IN" sz="900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53587315"/>
                  </a:ext>
                </a:extLst>
              </a:tr>
              <a:tr h="291514">
                <a:tc>
                  <a:txBody>
                    <a:bodyPr/>
                    <a:lstStyle/>
                    <a:p>
                      <a:pPr marL="68580"/>
                      <a:r>
                        <a:rPr lang="en-US" sz="100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AccountName</a:t>
                      </a:r>
                      <a:endParaRPr lang="en-IN" sz="9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/>
                      <a:r>
                        <a:rPr lang="en-US" sz="1000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Varchar</a:t>
                      </a:r>
                      <a:endParaRPr lang="en-IN" sz="900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4385" marR="786765"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50</a:t>
                      </a:r>
                      <a:endParaRPr lang="en-IN" sz="900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91902995"/>
                  </a:ext>
                </a:extLst>
              </a:tr>
              <a:tr h="290419">
                <a:tc>
                  <a:txBody>
                    <a:bodyPr/>
                    <a:lstStyle/>
                    <a:p>
                      <a:pPr marL="68580"/>
                      <a:r>
                        <a:rPr lang="en-US" sz="100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AccountType</a:t>
                      </a:r>
                      <a:endParaRPr lang="en-IN" sz="9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/>
                      <a:r>
                        <a:rPr lang="en-US" sz="100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Varchar</a:t>
                      </a:r>
                      <a:endParaRPr lang="en-IN" sz="9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4385" marR="786765"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50</a:t>
                      </a:r>
                      <a:endParaRPr lang="en-IN" sz="900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08566341"/>
                  </a:ext>
                </a:extLst>
              </a:tr>
              <a:tr h="290966">
                <a:tc>
                  <a:txBody>
                    <a:bodyPr/>
                    <a:lstStyle/>
                    <a:p>
                      <a:pPr marL="68580"/>
                      <a:r>
                        <a:rPr lang="en-US" sz="100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Balance</a:t>
                      </a:r>
                      <a:endParaRPr lang="en-IN" sz="9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/>
                      <a:r>
                        <a:rPr lang="en-US" sz="100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Int</a:t>
                      </a:r>
                      <a:endParaRPr lang="en-IN" sz="9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 algn="ctr"/>
                      <a:r>
                        <a:rPr lang="en-US" sz="1000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-</a:t>
                      </a:r>
                      <a:endParaRPr lang="en-IN" sz="900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66958366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BFBB70E5-F340-428B-ABD5-B2AC545E4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988" y="200582"/>
            <a:ext cx="2611121" cy="1039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2352" tIns="160287" rIns="385641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Database Design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Customer  AI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255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EECD72-887A-47AF-8367-41C2342A9BD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337099" y="4751625"/>
            <a:ext cx="643609" cy="3915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r>
              <a:rPr lang="en" dirty="0"/>
              <a:t>/26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CE2F67C-42C5-4DD1-981B-81293956F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785871"/>
              </p:ext>
            </p:extLst>
          </p:nvPr>
        </p:nvGraphicFramePr>
        <p:xfrm>
          <a:off x="949035" y="1863436"/>
          <a:ext cx="7252855" cy="173874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{242A20BD-2505-46DF-82F6-A791D1CCFF51}</a:tableStyleId>
              </a:tblPr>
              <a:tblGrid>
                <a:gridCol w="2425150">
                  <a:extLst>
                    <a:ext uri="{9D8B030D-6E8A-4147-A177-3AD203B41FA5}">
                      <a16:colId xmlns:a16="http://schemas.microsoft.com/office/drawing/2014/main" val="1779376730"/>
                    </a:ext>
                  </a:extLst>
                </a:gridCol>
                <a:gridCol w="2425150">
                  <a:extLst>
                    <a:ext uri="{9D8B030D-6E8A-4147-A177-3AD203B41FA5}">
                      <a16:colId xmlns:a16="http://schemas.microsoft.com/office/drawing/2014/main" val="2261661792"/>
                    </a:ext>
                  </a:extLst>
                </a:gridCol>
                <a:gridCol w="2402555">
                  <a:extLst>
                    <a:ext uri="{9D8B030D-6E8A-4147-A177-3AD203B41FA5}">
                      <a16:colId xmlns:a16="http://schemas.microsoft.com/office/drawing/2014/main" val="3691738999"/>
                    </a:ext>
                  </a:extLst>
                </a:gridCol>
              </a:tblGrid>
              <a:tr h="425101">
                <a:tc>
                  <a:txBody>
                    <a:bodyPr/>
                    <a:lstStyle/>
                    <a:p>
                      <a:pPr marL="586105"/>
                      <a:r>
                        <a:rPr lang="en-US" sz="1200" b="1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Field</a:t>
                      </a:r>
                      <a:r>
                        <a:rPr lang="en-US" sz="1200" b="1" spc="-10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Name</a:t>
                      </a:r>
                      <a:endParaRPr lang="en-IN" sz="900" b="1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2460"/>
                      <a:r>
                        <a:rPr lang="en-US" sz="1200" b="1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Data</a:t>
                      </a:r>
                      <a:r>
                        <a:rPr lang="en-US" sz="1200" b="1" spc="-75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Type</a:t>
                      </a:r>
                      <a:endParaRPr lang="en-IN" sz="900" b="1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7560" marR="789940"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SIZE</a:t>
                      </a:r>
                      <a:endParaRPr lang="en-IN" sz="900" b="1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65932867"/>
                  </a:ext>
                </a:extLst>
              </a:tr>
              <a:tr h="425101">
                <a:tc>
                  <a:txBody>
                    <a:bodyPr/>
                    <a:lstStyle/>
                    <a:p>
                      <a:pPr marL="68580"/>
                      <a:r>
                        <a:rPr lang="en-US" sz="1200" dirty="0" err="1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Sno</a:t>
                      </a:r>
                      <a:endParaRPr lang="en-IN" sz="1200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/>
                      <a:r>
                        <a:rPr lang="en-US" sz="1200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Int</a:t>
                      </a:r>
                      <a:endParaRPr lang="en-IN" sz="1200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7560" marR="78867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15</a:t>
                      </a:r>
                      <a:endParaRPr lang="en-IN" sz="1200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2056352"/>
                  </a:ext>
                </a:extLst>
              </a:tr>
              <a:tr h="444272">
                <a:tc>
                  <a:txBody>
                    <a:bodyPr/>
                    <a:lstStyle/>
                    <a:p>
                      <a:pPr marL="68580"/>
                      <a:r>
                        <a:rPr lang="en-US" sz="1200" u="sng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UserID</a:t>
                      </a:r>
                      <a:endParaRPr lang="en-IN" sz="12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/>
                      <a:r>
                        <a:rPr lang="en-US" sz="1200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Varchar</a:t>
                      </a:r>
                      <a:endParaRPr lang="en-IN" sz="1200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7560" marR="78867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20</a:t>
                      </a:r>
                      <a:endParaRPr lang="en-IN" sz="1200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36234144"/>
                  </a:ext>
                </a:extLst>
              </a:tr>
              <a:tr h="444272">
                <a:tc>
                  <a:txBody>
                    <a:bodyPr/>
                    <a:lstStyle/>
                    <a:p>
                      <a:pPr marL="68580"/>
                      <a:r>
                        <a:rPr lang="en-US" sz="1200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Password</a:t>
                      </a:r>
                      <a:endParaRPr lang="en-IN" sz="1200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/>
                      <a:r>
                        <a:rPr lang="en-US" sz="1200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Varchar</a:t>
                      </a:r>
                      <a:endParaRPr lang="en-IN" sz="1200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7560" marR="78867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20</a:t>
                      </a:r>
                      <a:endParaRPr lang="en-IN" sz="1200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8507233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E7CC1CC9-793C-49FB-A85C-D4310E2D6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489" y="549531"/>
            <a:ext cx="1600118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Login Details :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776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EECD72-887A-47AF-8367-41C2342A9BD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337099" y="4751625"/>
            <a:ext cx="622827" cy="3915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r>
              <a:rPr lang="en" dirty="0"/>
              <a:t>/26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72B7E3-B3B9-4D3A-8C1E-D6B741AEF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308624"/>
              </p:ext>
            </p:extLst>
          </p:nvPr>
        </p:nvGraphicFramePr>
        <p:xfrm>
          <a:off x="1013561" y="1672315"/>
          <a:ext cx="6876602" cy="23039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{242A20BD-2505-46DF-82F6-A791D1CCFF51}</a:tableStyleId>
              </a:tblPr>
              <a:tblGrid>
                <a:gridCol w="2306012">
                  <a:extLst>
                    <a:ext uri="{9D8B030D-6E8A-4147-A177-3AD203B41FA5}">
                      <a16:colId xmlns:a16="http://schemas.microsoft.com/office/drawing/2014/main" val="272449040"/>
                    </a:ext>
                  </a:extLst>
                </a:gridCol>
                <a:gridCol w="2328872">
                  <a:extLst>
                    <a:ext uri="{9D8B030D-6E8A-4147-A177-3AD203B41FA5}">
                      <a16:colId xmlns:a16="http://schemas.microsoft.com/office/drawing/2014/main" val="819234252"/>
                    </a:ext>
                  </a:extLst>
                </a:gridCol>
                <a:gridCol w="2241718">
                  <a:extLst>
                    <a:ext uri="{9D8B030D-6E8A-4147-A177-3AD203B41FA5}">
                      <a16:colId xmlns:a16="http://schemas.microsoft.com/office/drawing/2014/main" val="780675532"/>
                    </a:ext>
                  </a:extLst>
                </a:gridCol>
              </a:tblGrid>
              <a:tr h="510796">
                <a:tc>
                  <a:txBody>
                    <a:bodyPr/>
                    <a:lstStyle/>
                    <a:p>
                      <a:pPr marL="588645"/>
                      <a:r>
                        <a:rPr lang="en-US" sz="1200" b="1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Field</a:t>
                      </a:r>
                      <a:r>
                        <a:rPr lang="en-US" sz="1200" b="1" spc="-10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Name</a:t>
                      </a:r>
                      <a:endParaRPr lang="en-IN" sz="900" b="1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5795"/>
                      <a:r>
                        <a:rPr lang="en-US" sz="1200" b="1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Data</a:t>
                      </a:r>
                      <a:r>
                        <a:rPr lang="en-US" sz="1200" b="1" spc="-75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Type</a:t>
                      </a:r>
                      <a:endParaRPr lang="en-IN" sz="900" b="1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1050" marR="773430"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SIZE</a:t>
                      </a:r>
                      <a:endParaRPr lang="en-IN" sz="900" b="1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12933737"/>
                  </a:ext>
                </a:extLst>
              </a:tr>
              <a:tr h="361781">
                <a:tc>
                  <a:txBody>
                    <a:bodyPr/>
                    <a:lstStyle/>
                    <a:p>
                      <a:pPr marL="69215"/>
                      <a:r>
                        <a:rPr lang="en-US" sz="1200" u="sng" dirty="0" err="1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UserID</a:t>
                      </a:r>
                      <a:endParaRPr lang="en-IN" sz="1200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/>
                      <a:r>
                        <a:rPr lang="en-US" sz="120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Varchar</a:t>
                      </a:r>
                      <a:endParaRPr lang="en-IN" sz="12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1050" marR="77216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50</a:t>
                      </a:r>
                      <a:endParaRPr lang="en-IN" sz="12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38637141"/>
                  </a:ext>
                </a:extLst>
              </a:tr>
              <a:tr h="357841">
                <a:tc>
                  <a:txBody>
                    <a:bodyPr/>
                    <a:lstStyle/>
                    <a:p>
                      <a:pPr marL="69215"/>
                      <a:r>
                        <a:rPr lang="en-US" sz="1200" dirty="0" err="1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T_date</a:t>
                      </a:r>
                      <a:endParaRPr lang="en-IN" sz="1200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/>
                      <a:r>
                        <a:rPr lang="en-US" sz="1200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Date</a:t>
                      </a:r>
                      <a:endParaRPr lang="en-IN" sz="1200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algn="ctr"/>
                      <a:r>
                        <a:rPr lang="en-US" sz="120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-</a:t>
                      </a:r>
                      <a:endParaRPr lang="en-IN" sz="12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49357762"/>
                  </a:ext>
                </a:extLst>
              </a:tr>
              <a:tr h="355871">
                <a:tc>
                  <a:txBody>
                    <a:bodyPr/>
                    <a:lstStyle/>
                    <a:p>
                      <a:pPr marL="69215"/>
                      <a:r>
                        <a:rPr lang="en-US" sz="1200" dirty="0" err="1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T_Id</a:t>
                      </a:r>
                      <a:endParaRPr lang="en-IN" sz="1200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/>
                      <a:r>
                        <a:rPr lang="en-US" sz="1200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Int</a:t>
                      </a:r>
                      <a:endParaRPr lang="en-IN" sz="1200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1050" marR="77216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20</a:t>
                      </a:r>
                      <a:endParaRPr lang="en-IN" sz="1200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01288835"/>
                  </a:ext>
                </a:extLst>
              </a:tr>
              <a:tr h="351275">
                <a:tc>
                  <a:txBody>
                    <a:bodyPr/>
                    <a:lstStyle/>
                    <a:p>
                      <a:pPr marL="69215"/>
                      <a:r>
                        <a:rPr lang="en-US" sz="120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T_Accountno</a:t>
                      </a:r>
                      <a:endParaRPr lang="en-IN" sz="12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/>
                      <a:r>
                        <a:rPr lang="en-US" sz="1200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Int</a:t>
                      </a:r>
                      <a:endParaRPr lang="en-IN" sz="1200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1050" marR="77216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20</a:t>
                      </a:r>
                      <a:endParaRPr lang="en-IN" sz="1200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87783285"/>
                  </a:ext>
                </a:extLst>
              </a:tr>
              <a:tr h="366376">
                <a:tc>
                  <a:txBody>
                    <a:bodyPr/>
                    <a:lstStyle/>
                    <a:p>
                      <a:pPr marL="69215"/>
                      <a:r>
                        <a:rPr lang="en-US" sz="1200" dirty="0" err="1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T_Amount</a:t>
                      </a:r>
                      <a:endParaRPr lang="en-IN" sz="1200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/>
                      <a:r>
                        <a:rPr lang="en-US" sz="120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Int</a:t>
                      </a:r>
                      <a:endParaRPr lang="en-IN" sz="12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algn="ctr"/>
                      <a:r>
                        <a:rPr lang="en-US" sz="1200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-</a:t>
                      </a:r>
                      <a:endParaRPr lang="en-IN" sz="1200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90902342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6D572E45-981F-4EC8-88C5-DE8FD9FD6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928" y="753829"/>
            <a:ext cx="1913296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2352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Mini_statement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583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BE1B73-616E-4635-ABC0-9C2D2A7DC11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337099" y="4751625"/>
            <a:ext cx="678245" cy="3915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r>
              <a:rPr lang="en" dirty="0"/>
              <a:t>/26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605C276-C4B0-4E0B-8681-C7928BA1F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315898"/>
              </p:ext>
            </p:extLst>
          </p:nvPr>
        </p:nvGraphicFramePr>
        <p:xfrm>
          <a:off x="1629295" y="1014439"/>
          <a:ext cx="6134100" cy="369166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{242A20BD-2505-46DF-82F6-A791D1CCFF51}</a:tableStyleId>
              </a:tblPr>
              <a:tblGrid>
                <a:gridCol w="2043403">
                  <a:extLst>
                    <a:ext uri="{9D8B030D-6E8A-4147-A177-3AD203B41FA5}">
                      <a16:colId xmlns:a16="http://schemas.microsoft.com/office/drawing/2014/main" val="3859827823"/>
                    </a:ext>
                  </a:extLst>
                </a:gridCol>
                <a:gridCol w="2035782">
                  <a:extLst>
                    <a:ext uri="{9D8B030D-6E8A-4147-A177-3AD203B41FA5}">
                      <a16:colId xmlns:a16="http://schemas.microsoft.com/office/drawing/2014/main" val="1847542506"/>
                    </a:ext>
                  </a:extLst>
                </a:gridCol>
                <a:gridCol w="2054915">
                  <a:extLst>
                    <a:ext uri="{9D8B030D-6E8A-4147-A177-3AD203B41FA5}">
                      <a16:colId xmlns:a16="http://schemas.microsoft.com/office/drawing/2014/main" val="1982668133"/>
                    </a:ext>
                  </a:extLst>
                </a:gridCol>
              </a:tblGrid>
              <a:tr h="375409">
                <a:tc>
                  <a:txBody>
                    <a:bodyPr/>
                    <a:lstStyle/>
                    <a:p>
                      <a:pPr marL="576580"/>
                      <a:r>
                        <a:rPr lang="en-US" sz="1100" b="1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Field</a:t>
                      </a:r>
                      <a:r>
                        <a:rPr lang="en-US" sz="1100" b="1" spc="-10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 </a:t>
                      </a:r>
                      <a:r>
                        <a:rPr lang="en-US" sz="1100" b="1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Name</a:t>
                      </a:r>
                      <a:endParaRPr lang="en-IN" sz="1100" b="1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4205"/>
                      <a:r>
                        <a:rPr lang="en-US" sz="1100" b="1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Data</a:t>
                      </a:r>
                      <a:r>
                        <a:rPr lang="en-US" sz="1100" b="1" spc="-75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 </a:t>
                      </a:r>
                      <a:r>
                        <a:rPr lang="en-US" sz="1100" b="1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Type</a:t>
                      </a:r>
                      <a:endParaRPr lang="en-IN" sz="1100" b="1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7085" marR="800735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SIZE</a:t>
                      </a:r>
                      <a:endParaRPr lang="en-IN" sz="1100" b="1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31248967"/>
                  </a:ext>
                </a:extLst>
              </a:tr>
              <a:tr h="164401">
                <a:tc>
                  <a:txBody>
                    <a:bodyPr/>
                    <a:lstStyle/>
                    <a:p>
                      <a:pPr marL="68580"/>
                      <a:r>
                        <a:rPr lang="en-US" sz="1100" u="sng" dirty="0" err="1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UserID</a:t>
                      </a:r>
                      <a:endParaRPr lang="en-IN" sz="1100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/>
                      <a:r>
                        <a:rPr lang="en-US" sz="110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Varchar</a:t>
                      </a:r>
                      <a:endParaRPr lang="en-IN" sz="11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7085" marR="800735"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50</a:t>
                      </a:r>
                      <a:endParaRPr lang="en-IN" sz="11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62060092"/>
                  </a:ext>
                </a:extLst>
              </a:tr>
              <a:tr h="171850">
                <a:tc>
                  <a:txBody>
                    <a:bodyPr/>
                    <a:lstStyle/>
                    <a:p>
                      <a:pPr marL="68580"/>
                      <a:r>
                        <a:rPr lang="en-US" sz="1100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FirstName</a:t>
                      </a:r>
                      <a:endParaRPr lang="en-IN" sz="1100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/>
                      <a:r>
                        <a:rPr lang="en-US" sz="110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Varchar</a:t>
                      </a:r>
                      <a:endParaRPr lang="en-IN" sz="11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7085" marR="800735"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50</a:t>
                      </a:r>
                      <a:endParaRPr lang="en-IN" sz="11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24347065"/>
                  </a:ext>
                </a:extLst>
              </a:tr>
              <a:tr h="172125">
                <a:tc>
                  <a:txBody>
                    <a:bodyPr/>
                    <a:lstStyle/>
                    <a:p>
                      <a:pPr marL="68580"/>
                      <a:r>
                        <a:rPr lang="en-US" sz="1100" dirty="0" err="1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LastName</a:t>
                      </a:r>
                      <a:endParaRPr lang="en-IN" sz="1100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/>
                      <a:r>
                        <a:rPr lang="en-US" sz="110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Varchar</a:t>
                      </a:r>
                      <a:endParaRPr lang="en-IN" sz="11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7085" marR="800735"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50</a:t>
                      </a:r>
                      <a:endParaRPr lang="en-IN" sz="11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23515121"/>
                  </a:ext>
                </a:extLst>
              </a:tr>
              <a:tr h="172125">
                <a:tc>
                  <a:txBody>
                    <a:bodyPr/>
                    <a:lstStyle/>
                    <a:p>
                      <a:pPr marL="68580"/>
                      <a:r>
                        <a:rPr lang="en-US" sz="1100" dirty="0" err="1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FatherName</a:t>
                      </a:r>
                      <a:endParaRPr lang="en-IN" sz="1100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/>
                      <a:r>
                        <a:rPr lang="en-US" sz="110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Varchar</a:t>
                      </a:r>
                      <a:endParaRPr lang="en-IN" sz="11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7085" marR="800735"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50</a:t>
                      </a:r>
                      <a:endParaRPr lang="en-IN" sz="11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7760737"/>
                  </a:ext>
                </a:extLst>
              </a:tr>
              <a:tr h="225245">
                <a:tc>
                  <a:txBody>
                    <a:bodyPr/>
                    <a:lstStyle/>
                    <a:p>
                      <a:pPr marL="68580"/>
                      <a:r>
                        <a:rPr lang="en-US" sz="110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R_Address</a:t>
                      </a:r>
                      <a:endParaRPr lang="en-IN" sz="11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/>
                      <a:r>
                        <a:rPr lang="en-US" sz="1100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Varchar</a:t>
                      </a:r>
                      <a:endParaRPr lang="en-IN" sz="1100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7085" marR="800735"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500</a:t>
                      </a:r>
                      <a:endParaRPr lang="en-IN" sz="11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12597622"/>
                  </a:ext>
                </a:extLst>
              </a:tr>
              <a:tr h="172125">
                <a:tc>
                  <a:txBody>
                    <a:bodyPr/>
                    <a:lstStyle/>
                    <a:p>
                      <a:pPr marL="68580"/>
                      <a:r>
                        <a:rPr lang="en-US" sz="110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DOB</a:t>
                      </a:r>
                      <a:endParaRPr lang="en-IN" sz="11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/>
                      <a:r>
                        <a:rPr lang="en-US" sz="1100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Varchar</a:t>
                      </a:r>
                      <a:endParaRPr lang="en-IN" sz="1100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7085" marR="800735"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50</a:t>
                      </a:r>
                      <a:endParaRPr lang="en-IN" sz="11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49920081"/>
                  </a:ext>
                </a:extLst>
              </a:tr>
              <a:tr h="171850">
                <a:tc>
                  <a:txBody>
                    <a:bodyPr/>
                    <a:lstStyle/>
                    <a:p>
                      <a:pPr marL="68580"/>
                      <a:r>
                        <a:rPr lang="en-US" sz="110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Age</a:t>
                      </a:r>
                      <a:endParaRPr lang="en-IN" sz="11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/>
                      <a:r>
                        <a:rPr lang="en-US" sz="1100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Int</a:t>
                      </a:r>
                      <a:endParaRPr lang="en-IN" sz="1100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/>
                      <a:r>
                        <a:rPr lang="en-US" sz="110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2</a:t>
                      </a:r>
                      <a:endParaRPr lang="en-IN" sz="11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75138347"/>
                  </a:ext>
                </a:extLst>
              </a:tr>
              <a:tr h="171850">
                <a:tc>
                  <a:txBody>
                    <a:bodyPr/>
                    <a:lstStyle/>
                    <a:p>
                      <a:pPr marL="68580"/>
                      <a:r>
                        <a:rPr lang="en-US" sz="110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Landline_No</a:t>
                      </a:r>
                      <a:endParaRPr lang="en-IN" sz="11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/>
                      <a:r>
                        <a:rPr lang="en-US" sz="1100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Varchar</a:t>
                      </a:r>
                      <a:endParaRPr lang="en-IN" sz="1100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7085" marR="800735"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20</a:t>
                      </a:r>
                      <a:endParaRPr lang="en-IN" sz="11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67743062"/>
                  </a:ext>
                </a:extLst>
              </a:tr>
              <a:tr h="171850">
                <a:tc>
                  <a:txBody>
                    <a:bodyPr/>
                    <a:lstStyle/>
                    <a:p>
                      <a:pPr marL="68580"/>
                      <a:r>
                        <a:rPr lang="en-US" sz="110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Mobile_Phone</a:t>
                      </a:r>
                      <a:endParaRPr lang="en-IN" sz="11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/>
                      <a:r>
                        <a:rPr lang="en-US" sz="1100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Varchar</a:t>
                      </a:r>
                      <a:endParaRPr lang="en-IN" sz="1100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7085" marR="800735"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10</a:t>
                      </a:r>
                      <a:endParaRPr lang="en-IN" sz="11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0189535"/>
                  </a:ext>
                </a:extLst>
              </a:tr>
              <a:tr h="171850">
                <a:tc>
                  <a:txBody>
                    <a:bodyPr/>
                    <a:lstStyle/>
                    <a:p>
                      <a:pPr marL="68580"/>
                      <a:r>
                        <a:rPr lang="en-US" sz="110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Nationality</a:t>
                      </a:r>
                      <a:endParaRPr lang="en-IN" sz="11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/>
                      <a:r>
                        <a:rPr lang="en-US" sz="1100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Varchar</a:t>
                      </a:r>
                      <a:endParaRPr lang="en-IN" sz="1100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7085" marR="800735"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10</a:t>
                      </a:r>
                      <a:endParaRPr lang="en-IN" sz="11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53447909"/>
                  </a:ext>
                </a:extLst>
              </a:tr>
              <a:tr h="172125">
                <a:tc>
                  <a:txBody>
                    <a:bodyPr/>
                    <a:lstStyle/>
                    <a:p>
                      <a:pPr marL="68580"/>
                      <a:r>
                        <a:rPr lang="en-US" sz="110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Email</a:t>
                      </a:r>
                      <a:endParaRPr lang="en-IN" sz="11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/>
                      <a:r>
                        <a:rPr lang="en-US" sz="1100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Varchar</a:t>
                      </a:r>
                      <a:endParaRPr lang="en-IN" sz="1100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7085" marR="800735"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50</a:t>
                      </a:r>
                      <a:endParaRPr lang="en-IN" sz="1100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07637096"/>
                  </a:ext>
                </a:extLst>
              </a:tr>
              <a:tr h="171850">
                <a:tc>
                  <a:txBody>
                    <a:bodyPr/>
                    <a:lstStyle/>
                    <a:p>
                      <a:pPr marL="68580"/>
                      <a:r>
                        <a:rPr lang="en-US" sz="110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Occupation</a:t>
                      </a:r>
                      <a:endParaRPr lang="en-IN" sz="11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/>
                      <a:r>
                        <a:rPr lang="en-US" sz="110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Varchar</a:t>
                      </a:r>
                      <a:endParaRPr lang="en-IN" sz="11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7085" marR="800735"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50</a:t>
                      </a:r>
                      <a:endParaRPr lang="en-IN" sz="1100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61097586"/>
                  </a:ext>
                </a:extLst>
              </a:tr>
              <a:tr h="171850">
                <a:tc>
                  <a:txBody>
                    <a:bodyPr/>
                    <a:lstStyle/>
                    <a:p>
                      <a:pPr marL="68580"/>
                      <a:r>
                        <a:rPr lang="en-US" sz="110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O_Address</a:t>
                      </a:r>
                      <a:endParaRPr lang="en-IN" sz="11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/>
                      <a:r>
                        <a:rPr lang="en-US" sz="110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Varchar</a:t>
                      </a:r>
                      <a:endParaRPr lang="en-IN" sz="11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7085" marR="800735"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50</a:t>
                      </a:r>
                      <a:endParaRPr lang="en-IN" sz="1100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38229343"/>
                  </a:ext>
                </a:extLst>
              </a:tr>
              <a:tr h="171850">
                <a:tc>
                  <a:txBody>
                    <a:bodyPr/>
                    <a:lstStyle/>
                    <a:p>
                      <a:pPr marL="68580"/>
                      <a:r>
                        <a:rPr lang="en-US" sz="110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Office_phone</a:t>
                      </a:r>
                      <a:endParaRPr lang="en-IN" sz="11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/>
                      <a:r>
                        <a:rPr lang="en-US" sz="110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Varchar</a:t>
                      </a:r>
                      <a:endParaRPr lang="en-IN" sz="11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7085" marR="800735"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50</a:t>
                      </a:r>
                      <a:endParaRPr lang="en-IN" sz="1100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02506873"/>
                  </a:ext>
                </a:extLst>
              </a:tr>
              <a:tr h="172125">
                <a:tc>
                  <a:txBody>
                    <a:bodyPr/>
                    <a:lstStyle/>
                    <a:p>
                      <a:pPr marL="68580"/>
                      <a:r>
                        <a:rPr lang="en-US" sz="110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Employer</a:t>
                      </a:r>
                      <a:endParaRPr lang="en-IN" sz="11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/>
                      <a:r>
                        <a:rPr lang="en-US" sz="110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Varchar</a:t>
                      </a:r>
                      <a:endParaRPr lang="en-IN" sz="11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7085" marR="800735"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50</a:t>
                      </a:r>
                      <a:endParaRPr lang="en-IN" sz="1100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99272747"/>
                  </a:ext>
                </a:extLst>
              </a:tr>
              <a:tr h="171850">
                <a:tc>
                  <a:txBody>
                    <a:bodyPr/>
                    <a:lstStyle/>
                    <a:p>
                      <a:pPr marL="68580"/>
                      <a:r>
                        <a:rPr lang="en-US" sz="110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City</a:t>
                      </a:r>
                      <a:endParaRPr lang="en-IN" sz="11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/>
                      <a:r>
                        <a:rPr lang="en-US" sz="110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Varchar</a:t>
                      </a:r>
                      <a:endParaRPr lang="en-IN" sz="11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7085" marR="800735"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50</a:t>
                      </a:r>
                      <a:endParaRPr lang="en-IN" sz="1100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96646848"/>
                  </a:ext>
                </a:extLst>
              </a:tr>
              <a:tr h="172125">
                <a:tc>
                  <a:txBody>
                    <a:bodyPr/>
                    <a:lstStyle/>
                    <a:p>
                      <a:pPr marL="68580"/>
                      <a:r>
                        <a:rPr lang="en-US" sz="110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Pincode</a:t>
                      </a:r>
                      <a:endParaRPr lang="en-IN" sz="11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/>
                      <a:r>
                        <a:rPr lang="en-US" sz="110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Varchar</a:t>
                      </a:r>
                      <a:endParaRPr lang="en-IN" sz="11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7085" marR="800735"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50</a:t>
                      </a:r>
                      <a:endParaRPr lang="en-IN" sz="1100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92895411"/>
                  </a:ext>
                </a:extLst>
              </a:tr>
              <a:tr h="171850">
                <a:tc>
                  <a:txBody>
                    <a:bodyPr/>
                    <a:lstStyle/>
                    <a:p>
                      <a:pPr marL="68580"/>
                      <a:r>
                        <a:rPr lang="en-US" sz="110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State</a:t>
                      </a:r>
                      <a:endParaRPr lang="en-IN" sz="11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/>
                      <a:r>
                        <a:rPr lang="en-US" sz="110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Varchar</a:t>
                      </a:r>
                      <a:endParaRPr lang="en-IN" sz="11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7085" marR="800735"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50</a:t>
                      </a:r>
                      <a:endParaRPr lang="en-IN" sz="1100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87426938"/>
                  </a:ext>
                </a:extLst>
              </a:tr>
              <a:tr h="172125">
                <a:tc>
                  <a:txBody>
                    <a:bodyPr/>
                    <a:lstStyle/>
                    <a:p>
                      <a:pPr marL="68580"/>
                      <a:r>
                        <a:rPr lang="en-US" sz="110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Country</a:t>
                      </a:r>
                      <a:endParaRPr lang="en-IN" sz="11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/>
                      <a:r>
                        <a:rPr lang="en-US" sz="110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Varchar</a:t>
                      </a:r>
                      <a:endParaRPr lang="en-IN" sz="11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7085" marR="800735"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50</a:t>
                      </a:r>
                      <a:endParaRPr lang="en-IN" sz="1100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69388110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8F096A46-CC00-4596-94F6-B0BD2AF79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168" y="419761"/>
            <a:ext cx="1337226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CustomerPI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7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560482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r>
              <a:rPr lang="en" dirty="0"/>
              <a:t>/26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FE9F08-43EF-422D-8FA2-B378C162208D}"/>
              </a:ext>
            </a:extLst>
          </p:cNvPr>
          <p:cNvSpPr txBox="1"/>
          <p:nvPr/>
        </p:nvSpPr>
        <p:spPr>
          <a:xfrm>
            <a:off x="993506" y="1353418"/>
            <a:ext cx="7156838" cy="2304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9085" marR="5080" indent="-287020" algn="just">
              <a:lnSpc>
                <a:spcPct val="90000"/>
              </a:lnSpc>
              <a:spcBef>
                <a:spcPts val="370"/>
              </a:spcBef>
              <a:buClr>
                <a:srgbClr val="1286C3"/>
              </a:buClr>
              <a:buSzPct val="145454"/>
              <a:buFont typeface="Arial MT"/>
              <a:buChar char="•"/>
              <a:tabLst>
                <a:tab pos="299720" algn="l"/>
              </a:tabLst>
            </a:pPr>
            <a:r>
              <a:rPr lang="en-US" sz="1200" spc="5" dirty="0">
                <a:latin typeface="Varela Round" panose="00000500000000000000" pitchFamily="2" charset="-79"/>
                <a:cs typeface="Varela Round" panose="00000500000000000000" pitchFamily="2" charset="-79"/>
              </a:rPr>
              <a:t>A</a:t>
            </a:r>
            <a:r>
              <a:rPr lang="en-US" sz="1200" spc="1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computer</a:t>
            </a:r>
            <a:r>
              <a:rPr lang="en-US" sz="1200" spc="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based</a:t>
            </a:r>
            <a:r>
              <a:rPr lang="en-US" sz="1200" spc="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Banking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system</a:t>
            </a:r>
            <a:r>
              <a:rPr lang="en-US" sz="1200" spc="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is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5" dirty="0">
                <a:latin typeface="Varela Round" panose="00000500000000000000" pitchFamily="2" charset="-79"/>
                <a:cs typeface="Varela Round" panose="00000500000000000000" pitchFamily="2" charset="-79"/>
              </a:rPr>
              <a:t>designed</a:t>
            </a:r>
            <a:r>
              <a:rPr lang="en-US" sz="1200" spc="1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to</a:t>
            </a:r>
            <a:r>
              <a:rPr lang="en-US" sz="1200" spc="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handle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all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the</a:t>
            </a:r>
            <a:r>
              <a:rPr lang="en-US" sz="1200" spc="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primary </a:t>
            </a:r>
            <a:r>
              <a:rPr lang="en-US" sz="1200" spc="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information required to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calculate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monthly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statements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of customer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account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which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include monthly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statement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of </a:t>
            </a:r>
            <a:r>
              <a:rPr lang="en-US" sz="1200" spc="5" dirty="0">
                <a:latin typeface="Varela Round" panose="00000500000000000000" pitchFamily="2" charset="-79"/>
                <a:cs typeface="Varela Round" panose="00000500000000000000" pitchFamily="2" charset="-79"/>
              </a:rPr>
              <a:t>any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month.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Separate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database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is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maintained to </a:t>
            </a:r>
            <a:r>
              <a:rPr lang="en-US" sz="1200" spc="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handle</a:t>
            </a:r>
            <a:r>
              <a:rPr lang="en-US" sz="1200" spc="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all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the</a:t>
            </a:r>
            <a:r>
              <a:rPr lang="en-US" sz="1200" spc="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details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5" dirty="0">
                <a:latin typeface="Varela Round" panose="00000500000000000000" pitchFamily="2" charset="-79"/>
                <a:cs typeface="Varela Round" panose="00000500000000000000" pitchFamily="2" charset="-79"/>
              </a:rPr>
              <a:t>required</a:t>
            </a:r>
            <a:r>
              <a:rPr lang="en-US" sz="1200" spc="1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for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the</a:t>
            </a:r>
            <a:r>
              <a:rPr lang="en-US" sz="1200" spc="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correct</a:t>
            </a:r>
            <a:r>
              <a:rPr lang="en-US" sz="1200" spc="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statement</a:t>
            </a:r>
            <a:r>
              <a:rPr lang="en-US" sz="1200" spc="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calculation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5" dirty="0">
                <a:latin typeface="Varela Round" panose="00000500000000000000" pitchFamily="2" charset="-79"/>
                <a:cs typeface="Varela Round" panose="00000500000000000000" pitchFamily="2" charset="-79"/>
              </a:rPr>
              <a:t>and </a:t>
            </a:r>
            <a:r>
              <a:rPr lang="en-US" sz="1200" spc="1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5" dirty="0">
                <a:latin typeface="Varela Round" panose="00000500000000000000" pitchFamily="2" charset="-79"/>
                <a:cs typeface="Varela Round" panose="00000500000000000000" pitchFamily="2" charset="-79"/>
              </a:rPr>
              <a:t>generation.</a:t>
            </a:r>
            <a:endParaRPr lang="en-US" sz="1200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>
              <a:lnSpc>
                <a:spcPct val="100000"/>
              </a:lnSpc>
              <a:buClr>
                <a:srgbClr val="1286C3"/>
              </a:buClr>
              <a:buFont typeface="Arial MT"/>
              <a:buChar char="•"/>
            </a:pPr>
            <a:endParaRPr lang="en-US" sz="1200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1286C3"/>
              </a:buClr>
              <a:buFont typeface="Arial MT"/>
              <a:buChar char="•"/>
            </a:pPr>
            <a:endParaRPr lang="en-US" sz="1200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299085" marR="5080" indent="-287020" algn="just">
              <a:lnSpc>
                <a:spcPct val="90000"/>
              </a:lnSpc>
              <a:buClr>
                <a:srgbClr val="1286C3"/>
              </a:buClr>
              <a:buSzPct val="145454"/>
              <a:buFont typeface="Arial MT"/>
              <a:buChar char="•"/>
              <a:tabLst>
                <a:tab pos="299720" algn="l"/>
              </a:tabLst>
            </a:pP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This project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intends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to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introduce more user friendliness in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the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various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activities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such as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updating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records,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maintenance, </a:t>
            </a:r>
            <a:r>
              <a:rPr lang="en-US" sz="1200" spc="5" dirty="0">
                <a:latin typeface="Varela Round" panose="00000500000000000000" pitchFamily="2" charset="-79"/>
                <a:cs typeface="Varela Round" panose="00000500000000000000" pitchFamily="2" charset="-79"/>
              </a:rPr>
              <a:t>and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searching.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The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searching</a:t>
            </a:r>
            <a:r>
              <a:rPr lang="en-US" sz="1200" spc="43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of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record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has been made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quite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simple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as all the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details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of the customer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can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be obtained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by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simply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keying in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the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identification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or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account number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of that </a:t>
            </a:r>
            <a:r>
              <a:rPr lang="en-US" sz="1200" spc="-15" dirty="0">
                <a:latin typeface="Varela Round" panose="00000500000000000000" pitchFamily="2" charset="-79"/>
                <a:cs typeface="Varela Round" panose="00000500000000000000" pitchFamily="2" charset="-79"/>
              </a:rPr>
              <a:t>customer. Similarly,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record maintenance </a:t>
            </a:r>
            <a:r>
              <a:rPr lang="en-US" sz="1200" spc="5" dirty="0">
                <a:latin typeface="Varela Round" panose="00000500000000000000" pitchFamily="2" charset="-79"/>
                <a:cs typeface="Varela Round" panose="00000500000000000000" pitchFamily="2" charset="-79"/>
              </a:rPr>
              <a:t>and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updating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can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also be accomplished by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using the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account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number with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all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the details being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automatically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generated. These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details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are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also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being</a:t>
            </a:r>
            <a:r>
              <a:rPr lang="en-US" sz="1200" spc="16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promptly</a:t>
            </a:r>
            <a:r>
              <a:rPr lang="en-US" sz="1200" spc="17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automatically</a:t>
            </a:r>
            <a:r>
              <a:rPr lang="en-US" sz="1200" spc="17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updated</a:t>
            </a:r>
            <a:r>
              <a:rPr lang="en-US" sz="1200" spc="17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in</a:t>
            </a:r>
            <a:r>
              <a:rPr lang="en-US" sz="1200" spc="18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the</a:t>
            </a:r>
            <a:r>
              <a:rPr lang="en-US" sz="1200" spc="18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master</a:t>
            </a:r>
            <a:r>
              <a:rPr lang="en-US" sz="1200" spc="15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file</a:t>
            </a:r>
            <a:r>
              <a:rPr lang="en-US" sz="1200" spc="204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thus</a:t>
            </a:r>
            <a:r>
              <a:rPr lang="en-US" sz="1200" spc="17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keeping</a:t>
            </a:r>
            <a:r>
              <a:rPr lang="en-US" sz="1200" spc="18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the</a:t>
            </a:r>
            <a:r>
              <a:rPr lang="en-US" sz="1200" spc="18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record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absolutely</a:t>
            </a:r>
            <a:r>
              <a:rPr lang="en-US" sz="1200" spc="-6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up-to-date.</a:t>
            </a:r>
          </a:p>
        </p:txBody>
      </p:sp>
      <p:sp>
        <p:nvSpPr>
          <p:cNvPr id="5" name="Google Shape;200;p14">
            <a:extLst>
              <a:ext uri="{FF2B5EF4-FFF2-40B4-BE49-F238E27FC236}">
                <a16:creationId xmlns:a16="http://schemas.microsoft.com/office/drawing/2014/main" id="{74A0EBF3-6140-4BD8-98C9-F35AAE5F1AF0}"/>
              </a:ext>
            </a:extLst>
          </p:cNvPr>
          <p:cNvSpPr txBox="1">
            <a:spLocks/>
          </p:cNvSpPr>
          <p:nvPr/>
        </p:nvSpPr>
        <p:spPr>
          <a:xfrm>
            <a:off x="3247498" y="435236"/>
            <a:ext cx="2649004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000" dirty="0"/>
              <a:t>ABSTRACT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650DF6-1C7F-44C9-AE09-9A1E6F35C85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337100" y="4751625"/>
            <a:ext cx="636682" cy="3915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r>
              <a:rPr lang="en" dirty="0"/>
              <a:t>/26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524164F-8435-4D8B-99EE-B6F790800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953236"/>
              </p:ext>
            </p:extLst>
          </p:nvPr>
        </p:nvGraphicFramePr>
        <p:xfrm>
          <a:off x="1532876" y="1178676"/>
          <a:ext cx="6078248" cy="301925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{242A20BD-2505-46DF-82F6-A791D1CCFF51}</a:tableStyleId>
              </a:tblPr>
              <a:tblGrid>
                <a:gridCol w="1915060">
                  <a:extLst>
                    <a:ext uri="{9D8B030D-6E8A-4147-A177-3AD203B41FA5}">
                      <a16:colId xmlns:a16="http://schemas.microsoft.com/office/drawing/2014/main" val="4216655451"/>
                    </a:ext>
                  </a:extLst>
                </a:gridCol>
                <a:gridCol w="1915060">
                  <a:extLst>
                    <a:ext uri="{9D8B030D-6E8A-4147-A177-3AD203B41FA5}">
                      <a16:colId xmlns:a16="http://schemas.microsoft.com/office/drawing/2014/main" val="2692820288"/>
                    </a:ext>
                  </a:extLst>
                </a:gridCol>
                <a:gridCol w="2248128">
                  <a:extLst>
                    <a:ext uri="{9D8B030D-6E8A-4147-A177-3AD203B41FA5}">
                      <a16:colId xmlns:a16="http://schemas.microsoft.com/office/drawing/2014/main" val="3286723015"/>
                    </a:ext>
                  </a:extLst>
                </a:gridCol>
              </a:tblGrid>
              <a:tr h="336718">
                <a:tc>
                  <a:txBody>
                    <a:bodyPr/>
                    <a:lstStyle/>
                    <a:p>
                      <a:pPr marL="594995"/>
                      <a:r>
                        <a:rPr lang="en-US" sz="1200" b="1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Field</a:t>
                      </a:r>
                      <a:r>
                        <a:rPr lang="en-US" sz="1200" b="1" spc="-10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Name</a:t>
                      </a:r>
                      <a:endParaRPr lang="en-IN" sz="900" b="1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985"/>
                      <a:r>
                        <a:rPr lang="en-US" sz="1200" b="1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Data</a:t>
                      </a:r>
                      <a:r>
                        <a:rPr lang="en-US" sz="1200" b="1" spc="-75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Type</a:t>
                      </a:r>
                      <a:endParaRPr lang="en-IN" sz="900" b="1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4865" marR="818515"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SIZE</a:t>
                      </a:r>
                      <a:endParaRPr lang="en-IN" sz="900" b="1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28515472"/>
                  </a:ext>
                </a:extLst>
              </a:tr>
              <a:tr h="322402">
                <a:tc>
                  <a:txBody>
                    <a:bodyPr/>
                    <a:lstStyle/>
                    <a:p>
                      <a:pPr marL="68580"/>
                      <a:r>
                        <a:rPr lang="en-US" sz="100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T_Id</a:t>
                      </a:r>
                      <a:endParaRPr lang="en-IN" sz="9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/>
                      <a:r>
                        <a:rPr lang="en-US" sz="1000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Int</a:t>
                      </a:r>
                      <a:endParaRPr lang="en-IN" sz="900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4865" marR="818515"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30</a:t>
                      </a:r>
                      <a:endParaRPr lang="en-IN" sz="9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53687281"/>
                  </a:ext>
                </a:extLst>
              </a:tr>
              <a:tr h="336718">
                <a:tc>
                  <a:txBody>
                    <a:bodyPr/>
                    <a:lstStyle/>
                    <a:p>
                      <a:pPr marL="68580"/>
                      <a:r>
                        <a:rPr lang="en-US" sz="100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AccountNo</a:t>
                      </a:r>
                      <a:endParaRPr lang="en-IN" sz="9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/>
                      <a:r>
                        <a:rPr lang="en-US" sz="1000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Varchar</a:t>
                      </a:r>
                      <a:endParaRPr lang="en-IN" sz="900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4865" marR="818515"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50</a:t>
                      </a:r>
                      <a:endParaRPr lang="en-IN" sz="9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2911147"/>
                  </a:ext>
                </a:extLst>
              </a:tr>
              <a:tr h="337339">
                <a:tc>
                  <a:txBody>
                    <a:bodyPr/>
                    <a:lstStyle/>
                    <a:p>
                      <a:pPr marL="68580"/>
                      <a:r>
                        <a:rPr lang="en-US" sz="100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TDate</a:t>
                      </a:r>
                      <a:endParaRPr lang="en-IN" sz="9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/>
                      <a:r>
                        <a:rPr lang="en-US" sz="1000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Varchar</a:t>
                      </a:r>
                      <a:endParaRPr lang="en-IN" sz="900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4865" marR="818515"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50</a:t>
                      </a:r>
                      <a:endParaRPr lang="en-IN" sz="9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96642552"/>
                  </a:ext>
                </a:extLst>
              </a:tr>
              <a:tr h="337339">
                <a:tc>
                  <a:txBody>
                    <a:bodyPr/>
                    <a:lstStyle/>
                    <a:p>
                      <a:pPr marL="68580"/>
                      <a:r>
                        <a:rPr lang="en-US" sz="100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Debit</a:t>
                      </a:r>
                      <a:endParaRPr lang="en-IN" sz="9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/>
                      <a:r>
                        <a:rPr lang="en-US" sz="100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Int</a:t>
                      </a:r>
                      <a:endParaRPr lang="en-IN" sz="9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4865" marR="818515"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20</a:t>
                      </a:r>
                      <a:endParaRPr lang="en-IN" sz="900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811906"/>
                  </a:ext>
                </a:extLst>
              </a:tr>
              <a:tr h="337339">
                <a:tc>
                  <a:txBody>
                    <a:bodyPr/>
                    <a:lstStyle/>
                    <a:p>
                      <a:pPr marL="68580"/>
                      <a:r>
                        <a:rPr lang="en-US" sz="100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Credit</a:t>
                      </a:r>
                      <a:endParaRPr lang="en-IN" sz="9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/>
                      <a:r>
                        <a:rPr lang="en-US" sz="100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Int</a:t>
                      </a:r>
                      <a:endParaRPr lang="en-IN" sz="9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4865" marR="818515"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20</a:t>
                      </a:r>
                      <a:endParaRPr lang="en-IN" sz="900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00539611"/>
                  </a:ext>
                </a:extLst>
              </a:tr>
              <a:tr h="337339">
                <a:tc>
                  <a:txBody>
                    <a:bodyPr/>
                    <a:lstStyle/>
                    <a:p>
                      <a:pPr marL="68580"/>
                      <a:r>
                        <a:rPr lang="en-US" sz="100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Balance</a:t>
                      </a:r>
                      <a:endParaRPr lang="en-IN" sz="9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/>
                      <a:r>
                        <a:rPr lang="en-US" sz="100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Int</a:t>
                      </a:r>
                      <a:endParaRPr lang="en-IN" sz="9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/>
                      <a:r>
                        <a:rPr lang="en-US" sz="1000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-</a:t>
                      </a:r>
                      <a:endParaRPr lang="en-IN" sz="900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54256690"/>
                  </a:ext>
                </a:extLst>
              </a:tr>
              <a:tr h="336718">
                <a:tc>
                  <a:txBody>
                    <a:bodyPr/>
                    <a:lstStyle/>
                    <a:p>
                      <a:pPr marL="68580"/>
                      <a:r>
                        <a:rPr lang="en-US" sz="100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DepositAcct</a:t>
                      </a:r>
                      <a:endParaRPr lang="en-IN" sz="9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/>
                      <a:r>
                        <a:rPr lang="en-US" sz="100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Varchar</a:t>
                      </a:r>
                      <a:endParaRPr lang="en-IN" sz="9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4865" marR="818515"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50</a:t>
                      </a:r>
                      <a:endParaRPr lang="en-IN" sz="900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15886660"/>
                  </a:ext>
                </a:extLst>
              </a:tr>
              <a:tr h="337339">
                <a:tc>
                  <a:txBody>
                    <a:bodyPr/>
                    <a:lstStyle/>
                    <a:p>
                      <a:pPr marL="68580"/>
                      <a:r>
                        <a:rPr lang="en-US" sz="1000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Withdraw Acct</a:t>
                      </a:r>
                      <a:endParaRPr lang="en-IN" sz="900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/>
                      <a:r>
                        <a:rPr lang="en-US" sz="100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Varchar</a:t>
                      </a:r>
                      <a:endParaRPr lang="en-IN" sz="90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4865" marR="818515"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Varela Round" panose="00000500000000000000" pitchFamily="2" charset="-79"/>
                          <a:cs typeface="Varela Round" panose="00000500000000000000" pitchFamily="2" charset="-79"/>
                        </a:rPr>
                        <a:t>50</a:t>
                      </a:r>
                      <a:endParaRPr lang="en-IN" sz="900" dirty="0">
                        <a:effectLst/>
                        <a:latin typeface="Varela Round" panose="00000500000000000000" pitchFamily="2" charset="-79"/>
                        <a:ea typeface="Times New Roman" panose="02020603050405020304" pitchFamily="18" charset="0"/>
                        <a:cs typeface="Varela Round" panose="00000500000000000000" pitchFamily="2" charset="-79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84264875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8D3351A1-70BB-43E8-AF54-15DA86255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308" y="247872"/>
            <a:ext cx="272222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Bankdb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(Transaction List):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442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>
            <a:spLocks noGrp="1"/>
          </p:cNvSpPr>
          <p:nvPr>
            <p:ph type="ctrTitle" idx="4294967295"/>
          </p:nvPr>
        </p:nvSpPr>
        <p:spPr>
          <a:xfrm>
            <a:off x="1605979" y="0"/>
            <a:ext cx="5932042" cy="10721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MODULES AND ALGORITHM EXPLANATION</a:t>
            </a:r>
            <a:endParaRPr sz="3000" dirty="0"/>
          </a:p>
        </p:txBody>
      </p:sp>
      <p:sp>
        <p:nvSpPr>
          <p:cNvPr id="213" name="Google Shape;213;p15"/>
          <p:cNvSpPr txBox="1">
            <a:spLocks noGrp="1"/>
          </p:cNvSpPr>
          <p:nvPr>
            <p:ph type="sldNum" idx="12"/>
          </p:nvPr>
        </p:nvSpPr>
        <p:spPr>
          <a:xfrm>
            <a:off x="4337099" y="4751625"/>
            <a:ext cx="705955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r>
              <a:rPr lang="en" dirty="0"/>
              <a:t>/26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E41890-7871-4658-ACCC-C498772F013F}"/>
              </a:ext>
            </a:extLst>
          </p:cNvPr>
          <p:cNvSpPr txBox="1"/>
          <p:nvPr/>
        </p:nvSpPr>
        <p:spPr>
          <a:xfrm>
            <a:off x="1192995" y="1119220"/>
            <a:ext cx="6437970" cy="3593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algn="just">
              <a:spcBef>
                <a:spcPts val="425"/>
              </a:spcBef>
            </a:pPr>
            <a:r>
              <a:rPr lang="en-US" sz="1200" b="1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Users</a:t>
            </a:r>
            <a:r>
              <a:rPr lang="en-US" sz="1200" b="1" spc="-15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b="1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of</a:t>
            </a:r>
            <a:r>
              <a:rPr lang="en-US" sz="1200" b="1" spc="-5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b="1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the</a:t>
            </a:r>
            <a:r>
              <a:rPr lang="en-US" sz="1200" b="1" spc="-1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b="1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system:</a:t>
            </a:r>
            <a:endParaRPr lang="en-IN" sz="1200" b="1" dirty="0">
              <a:effectLst/>
              <a:latin typeface="Varela Round" panose="00000500000000000000" pitchFamily="2" charset="-79"/>
              <a:ea typeface="Times New Roman" panose="02020603050405020304" pitchFamily="18" charset="0"/>
              <a:cs typeface="Varela Round" panose="00000500000000000000" pitchFamily="2" charset="-79"/>
            </a:endParaRPr>
          </a:p>
          <a:p>
            <a:pPr marL="783590">
              <a:spcBef>
                <a:spcPts val="1530"/>
              </a:spcBef>
              <a:spcAft>
                <a:spcPts val="0"/>
              </a:spcAft>
            </a:pP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In</a:t>
            </a:r>
            <a:r>
              <a:rPr lang="en-US" sz="1200" spc="-1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this</a:t>
            </a:r>
            <a:r>
              <a:rPr lang="en-US" sz="1200" spc="-5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online</a:t>
            </a:r>
            <a:r>
              <a:rPr lang="en-US" sz="1200" spc="-15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internet banking</a:t>
            </a:r>
            <a:r>
              <a:rPr lang="en-US" sz="1200" spc="-1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system,</a:t>
            </a:r>
            <a:r>
              <a:rPr lang="en-US" sz="1200" spc="-5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the</a:t>
            </a:r>
            <a:r>
              <a:rPr lang="en-US" sz="1200" spc="-5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users</a:t>
            </a:r>
            <a:r>
              <a:rPr lang="en-US" sz="1200" spc="-5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are</a:t>
            </a:r>
            <a:endParaRPr lang="en-IN" sz="1200" dirty="0">
              <a:effectLst/>
              <a:latin typeface="Varela Round" panose="00000500000000000000" pitchFamily="2" charset="-79"/>
              <a:ea typeface="Times New Roman" panose="02020603050405020304" pitchFamily="18" charset="0"/>
              <a:cs typeface="Varela Round" panose="00000500000000000000" pitchFamily="2" charset="-79"/>
            </a:endParaRPr>
          </a:p>
          <a:p>
            <a:pPr>
              <a:spcBef>
                <a:spcPts val="25"/>
              </a:spcBef>
            </a:pP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 </a:t>
            </a:r>
            <a:endParaRPr lang="en-IN" sz="1200" dirty="0">
              <a:effectLst/>
              <a:latin typeface="Varela Round" panose="00000500000000000000" pitchFamily="2" charset="-79"/>
              <a:ea typeface="Times New Roman" panose="02020603050405020304" pitchFamily="18" charset="0"/>
              <a:cs typeface="Varela Round" panose="00000500000000000000" pitchFamily="2" charset="-79"/>
            </a:endParaRPr>
          </a:p>
          <a:p>
            <a:pPr marL="742950" lvl="1" indent="-285750">
              <a:buSzPts val="1200"/>
              <a:buFont typeface="MS UI Gothic" panose="020B0600070205080204" pitchFamily="34" charset="-128"/>
              <a:buChar char="➢"/>
              <a:tabLst>
                <a:tab pos="1523365" algn="l"/>
                <a:tab pos="1524000" algn="l"/>
              </a:tabLst>
            </a:pP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Administrators</a:t>
            </a:r>
            <a:endParaRPr lang="en-IN" sz="1200" dirty="0">
              <a:effectLst/>
              <a:latin typeface="Varela Round" panose="00000500000000000000" pitchFamily="2" charset="-79"/>
              <a:ea typeface="Times New Roman" panose="02020603050405020304" pitchFamily="18" charset="0"/>
              <a:cs typeface="Varela Round" panose="00000500000000000000" pitchFamily="2" charset="-79"/>
            </a:endParaRPr>
          </a:p>
          <a:p>
            <a:pPr marL="742950" lvl="1" indent="-285750">
              <a:spcBef>
                <a:spcPts val="1200"/>
              </a:spcBef>
              <a:spcAft>
                <a:spcPts val="0"/>
              </a:spcAft>
              <a:buSzPts val="1200"/>
              <a:buFont typeface="MS UI Gothic" panose="020B0600070205080204" pitchFamily="34" charset="-128"/>
              <a:buChar char="➢"/>
              <a:tabLst>
                <a:tab pos="1523365" algn="l"/>
                <a:tab pos="1524000" algn="l"/>
              </a:tabLst>
            </a:pP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Consumers</a:t>
            </a:r>
            <a:endParaRPr lang="en-IN" sz="1200" dirty="0">
              <a:effectLst/>
              <a:latin typeface="Varela Round" panose="00000500000000000000" pitchFamily="2" charset="-79"/>
              <a:ea typeface="Times New Roman" panose="02020603050405020304" pitchFamily="18" charset="0"/>
              <a:cs typeface="Varela Round" panose="00000500000000000000" pitchFamily="2" charset="-79"/>
            </a:endParaRPr>
          </a:p>
          <a:p>
            <a:pPr>
              <a:spcBef>
                <a:spcPts val="15"/>
              </a:spcBef>
            </a:pP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 </a:t>
            </a:r>
            <a:endParaRPr lang="en-IN" sz="1200" dirty="0">
              <a:effectLst/>
              <a:latin typeface="Varela Round" panose="00000500000000000000" pitchFamily="2" charset="-79"/>
              <a:ea typeface="Times New Roman" panose="02020603050405020304" pitchFamily="18" charset="0"/>
              <a:cs typeface="Varela Round" panose="00000500000000000000" pitchFamily="2" charset="-79"/>
            </a:endParaRPr>
          </a:p>
          <a:p>
            <a:pPr marL="152400" marR="605155" algn="just">
              <a:lnSpc>
                <a:spcPct val="150000"/>
              </a:lnSpc>
              <a:spcAft>
                <a:spcPts val="0"/>
              </a:spcAft>
            </a:pPr>
            <a:r>
              <a:rPr lang="en-US" sz="1200" b="1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Administrator</a:t>
            </a: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: He is the super user responsible for managing system users, taking system</a:t>
            </a:r>
            <a:r>
              <a:rPr lang="en-US" sz="1200" spc="5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backup,</a:t>
            </a:r>
            <a:r>
              <a:rPr lang="en-US" sz="1200" spc="5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generating</a:t>
            </a:r>
            <a:r>
              <a:rPr lang="en-US" sz="1200" spc="5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reports,</a:t>
            </a:r>
            <a:r>
              <a:rPr lang="en-US" sz="1200" spc="5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maintaining</a:t>
            </a:r>
            <a:r>
              <a:rPr lang="en-US" sz="1200" spc="5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organization</a:t>
            </a:r>
            <a:r>
              <a:rPr lang="en-US" sz="1200" spc="5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details,</a:t>
            </a:r>
            <a:r>
              <a:rPr lang="en-US" sz="1200" spc="5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Starting</a:t>
            </a:r>
            <a:r>
              <a:rPr lang="en-US" sz="1200" spc="5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Sessions</a:t>
            </a:r>
            <a:r>
              <a:rPr lang="en-US" sz="1200" spc="5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and</a:t>
            </a:r>
            <a:r>
              <a:rPr lang="en-US" sz="1200" spc="5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ending</a:t>
            </a:r>
            <a:r>
              <a:rPr lang="en-US" sz="1200" spc="-285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Sessions</a:t>
            </a:r>
            <a:r>
              <a:rPr lang="en-US" sz="1200" spc="-5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and</a:t>
            </a:r>
            <a:r>
              <a:rPr lang="en-US" sz="1200" spc="-5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also</a:t>
            </a:r>
            <a:r>
              <a:rPr lang="en-US" sz="1200" spc="-5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manages</a:t>
            </a:r>
            <a:r>
              <a:rPr lang="en-US" sz="1200" spc="-5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various</a:t>
            </a:r>
            <a:r>
              <a:rPr lang="en-US" sz="1200" spc="-5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requests</a:t>
            </a:r>
            <a:r>
              <a:rPr lang="en-US" sz="1200" spc="-5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from</a:t>
            </a:r>
            <a:r>
              <a:rPr lang="en-US" sz="1200" spc="5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different</a:t>
            </a:r>
            <a:r>
              <a:rPr lang="en-US" sz="1200" spc="-3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Types</a:t>
            </a:r>
            <a:r>
              <a:rPr lang="en-US" sz="1200" spc="-5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of</a:t>
            </a:r>
            <a:r>
              <a:rPr lang="en-US" sz="1200" spc="-5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users.</a:t>
            </a:r>
            <a:endParaRPr lang="en-IN" sz="1200" dirty="0">
              <a:effectLst/>
              <a:latin typeface="Varela Round" panose="00000500000000000000" pitchFamily="2" charset="-79"/>
              <a:ea typeface="Times New Roman" panose="02020603050405020304" pitchFamily="18" charset="0"/>
              <a:cs typeface="Varela Round" panose="00000500000000000000" pitchFamily="2" charset="-79"/>
            </a:endParaRPr>
          </a:p>
          <a:p>
            <a:pPr>
              <a:spcBef>
                <a:spcPts val="35"/>
              </a:spcBef>
            </a:pP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 </a:t>
            </a:r>
            <a:endParaRPr lang="en-IN" sz="1200" dirty="0">
              <a:effectLst/>
              <a:latin typeface="Varela Round" panose="00000500000000000000" pitchFamily="2" charset="-79"/>
              <a:ea typeface="Times New Roman" panose="02020603050405020304" pitchFamily="18" charset="0"/>
              <a:cs typeface="Varela Round" panose="00000500000000000000" pitchFamily="2" charset="-79"/>
            </a:endParaRPr>
          </a:p>
          <a:p>
            <a:pPr marL="342900" marR="610870" lvl="0" indent="-342900">
              <a:lnSpc>
                <a:spcPct val="146000"/>
              </a:lnSpc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803275" algn="l"/>
                <a:tab pos="803910" algn="l"/>
              </a:tabLst>
            </a:pP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Providing</a:t>
            </a:r>
            <a:r>
              <a:rPr lang="en-US" sz="1200" spc="9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Username,</a:t>
            </a:r>
            <a:r>
              <a:rPr lang="en-US" sz="1200" spc="9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Password</a:t>
            </a:r>
            <a:r>
              <a:rPr lang="en-US" sz="1200" spc="9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and</a:t>
            </a:r>
            <a:r>
              <a:rPr lang="en-US" sz="1200" spc="8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other</a:t>
            </a:r>
            <a:r>
              <a:rPr lang="en-US" sz="1200" spc="9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information</a:t>
            </a:r>
            <a:r>
              <a:rPr lang="en-US" sz="1200" spc="9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required</a:t>
            </a:r>
            <a:r>
              <a:rPr lang="en-US" sz="1200" spc="9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for</a:t>
            </a:r>
            <a:r>
              <a:rPr lang="en-US" sz="1200" spc="8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the</a:t>
            </a:r>
            <a:r>
              <a:rPr lang="en-US" sz="1200" spc="8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users</a:t>
            </a:r>
            <a:r>
              <a:rPr lang="en-US" sz="1200" spc="9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to</a:t>
            </a:r>
            <a:r>
              <a:rPr lang="en-US" sz="1200" spc="8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start</a:t>
            </a:r>
            <a:r>
              <a:rPr lang="en-US" sz="1200" spc="-28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an account.</a:t>
            </a:r>
            <a:endParaRPr lang="en-IN" sz="1200" dirty="0">
              <a:effectLst/>
              <a:latin typeface="Varela Round" panose="00000500000000000000" pitchFamily="2" charset="-79"/>
              <a:ea typeface="Symbol" panose="05050102010706020507" pitchFamily="18" charset="2"/>
              <a:cs typeface="Varela Round" panose="00000500000000000000" pitchFamily="2" charset="-79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9952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C4DADB-1B29-4B26-A1F8-F91A9EB763D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337100" y="4751625"/>
            <a:ext cx="692100" cy="3915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r>
              <a:rPr lang="en" dirty="0"/>
              <a:t>/26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3C9A4-4053-4BEA-80E1-DE6724DDC9D2}"/>
              </a:ext>
            </a:extLst>
          </p:cNvPr>
          <p:cNvSpPr txBox="1"/>
          <p:nvPr/>
        </p:nvSpPr>
        <p:spPr>
          <a:xfrm>
            <a:off x="847408" y="481507"/>
            <a:ext cx="7905731" cy="2928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610870" lvl="0" indent="-171450" algn="just">
              <a:lnSpc>
                <a:spcPct val="147000"/>
              </a:lnSpc>
              <a:spcBef>
                <a:spcPts val="42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  <a:tabLst>
                <a:tab pos="803275" algn="l"/>
                <a:tab pos="803910" algn="l"/>
              </a:tabLst>
            </a:pPr>
            <a:b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b="1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Starting Sessions: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The Administrator creates the system users and will be assigned</a:t>
            </a:r>
            <a:r>
              <a:rPr lang="en-US" sz="1200" spc="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with</a:t>
            </a:r>
            <a:r>
              <a:rPr lang="en-US" sz="1200" spc="5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the</a:t>
            </a:r>
            <a:r>
              <a:rPr lang="en-US" sz="1200" spc="4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different</a:t>
            </a:r>
            <a:r>
              <a:rPr lang="en-US" sz="1200" spc="4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roles.</a:t>
            </a:r>
            <a:r>
              <a:rPr lang="en-US" sz="1200" spc="5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He</a:t>
            </a:r>
            <a:r>
              <a:rPr lang="en-US" sz="1200" spc="5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is</a:t>
            </a:r>
            <a:r>
              <a:rPr lang="en-US" sz="1200" spc="5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also</a:t>
            </a:r>
            <a:r>
              <a:rPr lang="en-US" sz="1200" spc="5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responsible</a:t>
            </a:r>
            <a:r>
              <a:rPr lang="en-US" sz="1200" spc="4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to</a:t>
            </a:r>
            <a:r>
              <a:rPr lang="en-US" sz="1200" spc="5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start</a:t>
            </a:r>
            <a:r>
              <a:rPr lang="en-US" sz="1200" spc="4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the</a:t>
            </a:r>
            <a:r>
              <a:rPr lang="en-US" sz="1200" spc="5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session</a:t>
            </a:r>
            <a:r>
              <a:rPr lang="en-US" sz="1200" spc="5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when</a:t>
            </a:r>
            <a:r>
              <a:rPr lang="en-US" sz="1200" spc="5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a</a:t>
            </a:r>
            <a:r>
              <a:rPr lang="en-US" sz="1200" spc="4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particular</a:t>
            </a:r>
            <a:r>
              <a:rPr lang="en-US" sz="1200" spc="5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user</a:t>
            </a:r>
            <a:r>
              <a:rPr lang="en-US" sz="1200" spc="5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wants</a:t>
            </a:r>
            <a:r>
              <a:rPr lang="en-US" sz="1200" spc="-28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to use</a:t>
            </a:r>
            <a:r>
              <a:rPr lang="en-US" sz="1200" spc="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the</a:t>
            </a:r>
            <a:r>
              <a:rPr lang="en-US" sz="1200" spc="-1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system</a:t>
            </a:r>
            <a:r>
              <a:rPr lang="en-US" sz="1200" spc="-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every</a:t>
            </a:r>
            <a:r>
              <a:rPr lang="en-US" sz="1200" spc="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time</a:t>
            </a:r>
            <a:r>
              <a:rPr lang="en-US" sz="1200" spc="-1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(It</a:t>
            </a:r>
            <a:r>
              <a:rPr lang="en-US" sz="1200" spc="-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is automatically</a:t>
            </a:r>
            <a:r>
              <a:rPr lang="en-US" sz="1200" spc="-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managed</a:t>
            </a:r>
            <a:r>
              <a:rPr lang="en-US" sz="1200" spc="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setup).</a:t>
            </a:r>
            <a:endParaRPr lang="en-IN" sz="1200" dirty="0">
              <a:effectLst/>
              <a:latin typeface="Varela Round" panose="00000500000000000000" pitchFamily="2" charset="-79"/>
              <a:ea typeface="Symbol" panose="05050102010706020507" pitchFamily="18" charset="2"/>
              <a:cs typeface="Varela Round" panose="00000500000000000000" pitchFamily="2" charset="-79"/>
            </a:endParaRPr>
          </a:p>
          <a:p>
            <a:pPr marL="342900" marR="606425" lvl="0" indent="-342900" algn="just">
              <a:lnSpc>
                <a:spcPct val="148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803275" algn="l"/>
                <a:tab pos="803910" algn="l"/>
              </a:tabLst>
            </a:pPr>
            <a:r>
              <a:rPr lang="en-US" sz="1200" b="1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Managing</a:t>
            </a:r>
            <a:r>
              <a:rPr lang="en-US" sz="1200" b="1" spc="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b="1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Data</a:t>
            </a:r>
            <a:r>
              <a:rPr lang="en-US" sz="1200" b="1" spc="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b="1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Backup:</a:t>
            </a:r>
            <a:r>
              <a:rPr lang="en-US" sz="1200" b="1" spc="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The Administrator</a:t>
            </a:r>
            <a:r>
              <a:rPr lang="en-US" sz="1200" spc="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is</a:t>
            </a:r>
            <a:r>
              <a:rPr lang="en-US" sz="1200" spc="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responsible</a:t>
            </a:r>
            <a:r>
              <a:rPr lang="en-US" sz="1200" spc="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for</a:t>
            </a:r>
            <a:r>
              <a:rPr lang="en-US" sz="1200" spc="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managing</a:t>
            </a:r>
            <a:r>
              <a:rPr lang="en-US" sz="1200" spc="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entire</a:t>
            </a:r>
            <a:r>
              <a:rPr lang="en-US" sz="1200" spc="-28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details by taking the backup periodically. He also takes the Backup of the database in order to</a:t>
            </a:r>
            <a:r>
              <a:rPr lang="en-US" sz="1200" spc="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prevent loss of data on system crashes or in order to prevent malfunctioning. He can take a</a:t>
            </a:r>
            <a:r>
              <a:rPr lang="en-US" sz="1200" spc="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backup of entire</a:t>
            </a:r>
            <a:r>
              <a:rPr lang="en-US" sz="1200" spc="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database</a:t>
            </a:r>
            <a:r>
              <a:rPr lang="en-US" sz="1200" spc="-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or a</a:t>
            </a:r>
            <a:r>
              <a:rPr lang="en-US" sz="1200" spc="-1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particular</a:t>
            </a:r>
            <a:r>
              <a:rPr lang="en-US" sz="1200" spc="1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section.</a:t>
            </a:r>
            <a:endParaRPr lang="en-IN" sz="1200" dirty="0">
              <a:effectLst/>
              <a:latin typeface="Varela Round" panose="00000500000000000000" pitchFamily="2" charset="-79"/>
              <a:ea typeface="Symbol" panose="05050102010706020507" pitchFamily="18" charset="2"/>
              <a:cs typeface="Varela Round" panose="00000500000000000000" pitchFamily="2" charset="-79"/>
            </a:endParaRPr>
          </a:p>
          <a:p>
            <a:pPr marL="342900" marR="611505" lvl="0" indent="-342900" algn="just">
              <a:lnSpc>
                <a:spcPct val="146000"/>
              </a:lnSpc>
              <a:spcBef>
                <a:spcPts val="545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803275" algn="l"/>
                <a:tab pos="803910" algn="l"/>
              </a:tabLst>
            </a:pPr>
            <a:r>
              <a:rPr lang="en-US" sz="1200" b="1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Crash Recovery: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The Administrator manages the crash recovery at the time of</a:t>
            </a:r>
            <a:r>
              <a:rPr lang="en-US" sz="1200" spc="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system crash or failure</a:t>
            </a:r>
            <a:r>
              <a:rPr lang="en-US" sz="1200" spc="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occurs.</a:t>
            </a:r>
          </a:p>
        </p:txBody>
      </p:sp>
    </p:spTree>
    <p:extLst>
      <p:ext uri="{BB962C8B-B14F-4D97-AF65-F5344CB8AC3E}">
        <p14:creationId xmlns:p14="http://schemas.microsoft.com/office/powerpoint/2010/main" val="1085732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5F9841-55E5-44F3-867D-F45EED070F7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337100" y="4751625"/>
            <a:ext cx="671318" cy="3915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r>
              <a:rPr lang="en" dirty="0"/>
              <a:t>/26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E364CE-CCDA-4299-A7E1-340F48576C04}"/>
              </a:ext>
            </a:extLst>
          </p:cNvPr>
          <p:cNvSpPr txBox="1"/>
          <p:nvPr/>
        </p:nvSpPr>
        <p:spPr>
          <a:xfrm>
            <a:off x="791736" y="992318"/>
            <a:ext cx="7560527" cy="3006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3850" marR="361315" indent="-1714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b="1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Ending</a:t>
            </a:r>
            <a:r>
              <a:rPr lang="en-US" sz="1200" b="1" spc="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b="1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session:</a:t>
            </a:r>
            <a:r>
              <a:rPr lang="en-US" sz="1200" b="1" spc="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The</a:t>
            </a:r>
            <a:r>
              <a:rPr lang="en-US" sz="1200" spc="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administrator</a:t>
            </a:r>
            <a:r>
              <a:rPr lang="en-US" sz="1200" spc="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is</a:t>
            </a:r>
            <a:r>
              <a:rPr lang="en-US" sz="1200" spc="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responsible</a:t>
            </a:r>
            <a:r>
              <a:rPr lang="en-US" sz="1200" spc="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for</a:t>
            </a:r>
            <a:r>
              <a:rPr lang="en-US" sz="1200" spc="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ending</a:t>
            </a:r>
            <a:r>
              <a:rPr lang="en-US" sz="1200" spc="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the</a:t>
            </a:r>
            <a:r>
              <a:rPr lang="en-US" sz="1200" spc="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session</a:t>
            </a:r>
            <a:r>
              <a:rPr lang="en-US" sz="1200" spc="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when</a:t>
            </a:r>
            <a:r>
              <a:rPr lang="en-US" sz="1200" spc="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the</a:t>
            </a:r>
            <a:r>
              <a:rPr lang="en-US" sz="1200" spc="-28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particular</a:t>
            </a:r>
            <a:r>
              <a:rPr lang="en-US" sz="1200" spc="-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user</a:t>
            </a:r>
            <a:r>
              <a:rPr lang="en-US" sz="1200" spc="-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logged</a:t>
            </a:r>
            <a:r>
              <a:rPr lang="en-US" sz="1200" spc="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out</a:t>
            </a:r>
            <a:r>
              <a:rPr lang="en-US" sz="1200" spc="-1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of system</a:t>
            </a:r>
            <a:r>
              <a:rPr lang="en-US" sz="1200" spc="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(It</a:t>
            </a:r>
            <a:r>
              <a:rPr lang="en-US" sz="1200" spc="-1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is</a:t>
            </a:r>
            <a:r>
              <a:rPr lang="en-US" sz="1200" spc="-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automatically managed</a:t>
            </a:r>
            <a:r>
              <a:rPr lang="en-US" sz="1200" spc="-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setup).</a:t>
            </a:r>
          </a:p>
          <a:p>
            <a:pPr marL="152400" marR="361315" algn="just">
              <a:lnSpc>
                <a:spcPct val="150000"/>
              </a:lnSpc>
              <a:spcAft>
                <a:spcPts val="0"/>
              </a:spcAft>
            </a:pPr>
            <a:endParaRPr lang="en-US" sz="1200" dirty="0">
              <a:effectLst/>
              <a:latin typeface="Varela Round" panose="00000500000000000000" pitchFamily="2" charset="-79"/>
              <a:ea typeface="Symbol" panose="05050102010706020507" pitchFamily="18" charset="2"/>
              <a:cs typeface="Varela Round" panose="00000500000000000000" pitchFamily="2" charset="-79"/>
            </a:endParaRPr>
          </a:p>
          <a:p>
            <a:pPr marL="323850" marR="361315" indent="-1714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Customer (Normal/others): </a:t>
            </a: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Ordinary customers have a user name &amp; password with which they</a:t>
            </a:r>
            <a:r>
              <a:rPr lang="en-US" sz="1200" spc="5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can login into their account. They can perform all the transactions such as funds transfer, balance</a:t>
            </a:r>
            <a:r>
              <a:rPr lang="en-US" sz="1200" spc="5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enquiry etc.</a:t>
            </a:r>
            <a:r>
              <a:rPr lang="en-US" sz="1200" spc="5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by sitting</a:t>
            </a:r>
            <a:r>
              <a:rPr lang="en-US" sz="1200" spc="5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at</a:t>
            </a:r>
            <a:r>
              <a:rPr lang="en-US" sz="1200" spc="-5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their home on internet.</a:t>
            </a:r>
            <a:endParaRPr lang="en-IN" sz="1200" dirty="0">
              <a:effectLst/>
              <a:latin typeface="Varela Round" panose="00000500000000000000" pitchFamily="2" charset="-79"/>
              <a:ea typeface="Times New Roman" panose="02020603050405020304" pitchFamily="18" charset="0"/>
              <a:cs typeface="Varela Round" panose="00000500000000000000" pitchFamily="2" charset="-79"/>
            </a:endParaRPr>
          </a:p>
          <a:p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 </a:t>
            </a:r>
            <a:endParaRPr lang="en-IN" sz="1200" dirty="0">
              <a:effectLst/>
              <a:latin typeface="Varela Round" panose="00000500000000000000" pitchFamily="2" charset="-79"/>
              <a:ea typeface="Times New Roman" panose="02020603050405020304" pitchFamily="18" charset="0"/>
              <a:cs typeface="Varela Round" panose="00000500000000000000" pitchFamily="2" charset="-79"/>
            </a:endParaRPr>
          </a:p>
          <a:p>
            <a:pPr marR="607695" lvl="0" algn="just">
              <a:lnSpc>
                <a:spcPct val="146000"/>
              </a:lnSpc>
              <a:spcBef>
                <a:spcPts val="1100"/>
              </a:spcBef>
              <a:spcAft>
                <a:spcPts val="0"/>
              </a:spcAft>
              <a:buSzPts val="1200"/>
              <a:tabLst>
                <a:tab pos="803275" algn="l"/>
                <a:tab pos="803910" algn="l"/>
              </a:tabLst>
            </a:pPr>
            <a:r>
              <a:rPr lang="en-US" sz="1200" b="1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    </a:t>
            </a:r>
            <a:r>
              <a:rPr lang="en-US" sz="900" b="1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  <a:sym typeface="Symbol" panose="05050102010706020507" pitchFamily="18" charset="2"/>
              </a:rPr>
              <a:t>  </a:t>
            </a:r>
            <a:r>
              <a:rPr lang="en-US" sz="1200" b="1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Login:</a:t>
            </a:r>
            <a:r>
              <a:rPr lang="en-US" sz="1200" b="1" spc="5" dirty="0"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User</a:t>
            </a:r>
            <a:r>
              <a:rPr lang="en-US" sz="1200" spc="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can</a:t>
            </a:r>
            <a:r>
              <a:rPr lang="en-US" sz="1200" spc="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login</a:t>
            </a:r>
            <a:r>
              <a:rPr lang="en-US" sz="1200" spc="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to</a:t>
            </a:r>
            <a:r>
              <a:rPr lang="en-US" sz="1200" spc="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the</a:t>
            </a:r>
            <a:r>
              <a:rPr lang="en-US" sz="1200" spc="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system</a:t>
            </a:r>
            <a:r>
              <a:rPr lang="en-US" sz="1200" spc="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by</a:t>
            </a:r>
            <a:r>
              <a:rPr lang="en-US" sz="1200" spc="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providing</a:t>
            </a:r>
            <a:r>
              <a:rPr lang="en-US" sz="1200" spc="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appropriate</a:t>
            </a:r>
            <a:r>
              <a:rPr lang="en-US" sz="1200" spc="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username</a:t>
            </a:r>
            <a:r>
              <a:rPr lang="en-US" sz="1200" spc="3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and</a:t>
            </a:r>
            <a:r>
              <a:rPr lang="en-US" sz="1200" spc="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password       </a:t>
            </a:r>
            <a:r>
              <a:rPr lang="en-US" sz="1200" spc="-5" dirty="0"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provided by the administrator.</a:t>
            </a:r>
            <a:endParaRPr lang="en-US" sz="1200" dirty="0">
              <a:effectLst/>
              <a:latin typeface="Varela Round" panose="00000500000000000000" pitchFamily="2" charset="-79"/>
              <a:ea typeface="Symbol" panose="05050102010706020507" pitchFamily="18" charset="2"/>
              <a:cs typeface="Varela Round" panose="00000500000000000000" pitchFamily="2" charset="-79"/>
            </a:endParaRPr>
          </a:p>
          <a:p>
            <a:pPr marR="607695" lvl="0" algn="just">
              <a:lnSpc>
                <a:spcPct val="146000"/>
              </a:lnSpc>
              <a:spcBef>
                <a:spcPts val="1100"/>
              </a:spcBef>
              <a:spcAft>
                <a:spcPts val="0"/>
              </a:spcAft>
              <a:buSzPts val="1200"/>
              <a:tabLst>
                <a:tab pos="803275" algn="l"/>
                <a:tab pos="803910" algn="l"/>
              </a:tabLst>
            </a:pPr>
            <a:endParaRPr lang="en-IN" sz="1200" dirty="0">
              <a:effectLst/>
              <a:latin typeface="Varela Round" panose="00000500000000000000" pitchFamily="2" charset="-79"/>
              <a:ea typeface="Symbol" panose="05050102010706020507" pitchFamily="18" charset="2"/>
              <a:cs typeface="Varela Round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51739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5F9841-55E5-44F3-867D-F45EED070F7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198240" y="4752000"/>
            <a:ext cx="747519" cy="3915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r>
              <a:rPr lang="en" dirty="0"/>
              <a:t>/26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E364CE-CCDA-4299-A7E1-340F48576C04}"/>
              </a:ext>
            </a:extLst>
          </p:cNvPr>
          <p:cNvSpPr txBox="1"/>
          <p:nvPr/>
        </p:nvSpPr>
        <p:spPr>
          <a:xfrm>
            <a:off x="1026636" y="515176"/>
            <a:ext cx="7560527" cy="364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607695" lvl="0" algn="just">
              <a:lnSpc>
                <a:spcPct val="146000"/>
              </a:lnSpc>
              <a:spcBef>
                <a:spcPts val="1100"/>
              </a:spcBef>
              <a:spcAft>
                <a:spcPts val="0"/>
              </a:spcAft>
              <a:buSzPts val="1200"/>
              <a:tabLst>
                <a:tab pos="803275" algn="l"/>
                <a:tab pos="803910" algn="l"/>
              </a:tabLst>
            </a:pPr>
            <a:endParaRPr lang="en-IN" sz="1200" dirty="0">
              <a:effectLst/>
              <a:latin typeface="Varela Round" panose="00000500000000000000" pitchFamily="2" charset="-79"/>
              <a:ea typeface="Symbol" panose="05050102010706020507" pitchFamily="18" charset="2"/>
              <a:cs typeface="Varela Round" panose="00000500000000000000" pitchFamily="2" charset="-79"/>
            </a:endParaRPr>
          </a:p>
          <a:p>
            <a:pPr marL="342900" marR="607695" lvl="0" indent="-342900" algn="just">
              <a:lnSpc>
                <a:spcPct val="146000"/>
              </a:lnSpc>
              <a:spcBef>
                <a:spcPts val="107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803275" algn="l"/>
                <a:tab pos="803910" algn="l"/>
              </a:tabLst>
            </a:pPr>
            <a:r>
              <a:rPr lang="en-US" sz="1200" b="1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Selecting the Account: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After logging in the user is provided with a screen showing</a:t>
            </a:r>
            <a:r>
              <a:rPr lang="en-US" sz="1200" spc="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the details</a:t>
            </a:r>
            <a:r>
              <a:rPr lang="en-US" sz="1200" spc="-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of</a:t>
            </a:r>
            <a:r>
              <a:rPr lang="en-US" sz="1200" spc="-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accounts</a:t>
            </a:r>
            <a:r>
              <a:rPr lang="en-US" sz="1200" spc="-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and</a:t>
            </a:r>
            <a:r>
              <a:rPr lang="en-US" sz="1200" spc="-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he</a:t>
            </a:r>
            <a:r>
              <a:rPr lang="en-US" sz="1200" spc="-1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selects</a:t>
            </a:r>
            <a:r>
              <a:rPr lang="en-US" sz="1200" spc="-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one</a:t>
            </a:r>
            <a:r>
              <a:rPr lang="en-US" sz="1200" spc="-1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of</a:t>
            </a:r>
            <a:r>
              <a:rPr lang="en-US" sz="1200" spc="-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the account in order</a:t>
            </a:r>
            <a:r>
              <a:rPr lang="en-US" sz="1200" spc="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to</a:t>
            </a:r>
            <a:r>
              <a:rPr lang="en-US" sz="1200" spc="-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perform</a:t>
            </a:r>
            <a:r>
              <a:rPr lang="en-US" sz="1200" spc="-1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the</a:t>
            </a:r>
            <a:r>
              <a:rPr lang="en-US" sz="1200" spc="-1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transaction.</a:t>
            </a:r>
          </a:p>
          <a:p>
            <a:pPr marR="607695" lvl="0" algn="just">
              <a:lnSpc>
                <a:spcPct val="146000"/>
              </a:lnSpc>
              <a:spcBef>
                <a:spcPts val="1070"/>
              </a:spcBef>
              <a:spcAft>
                <a:spcPts val="0"/>
              </a:spcAft>
              <a:buSzPts val="1200"/>
              <a:tabLst>
                <a:tab pos="803275" algn="l"/>
                <a:tab pos="803910" algn="l"/>
              </a:tabLst>
            </a:pPr>
            <a:endParaRPr lang="en-IN" sz="1200" dirty="0">
              <a:effectLst/>
              <a:latin typeface="Varela Round" panose="00000500000000000000" pitchFamily="2" charset="-79"/>
              <a:ea typeface="Symbol" panose="05050102010706020507" pitchFamily="18" charset="2"/>
              <a:cs typeface="Varela Round" panose="00000500000000000000" pitchFamily="2" charset="-79"/>
            </a:endParaRPr>
          </a:p>
          <a:p>
            <a:pPr marL="342900" marR="607695" lvl="0" indent="-342900" algn="just">
              <a:lnSpc>
                <a:spcPct val="146000"/>
              </a:lnSpc>
              <a:spcBef>
                <a:spcPts val="106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803275" algn="l"/>
                <a:tab pos="803910" algn="l"/>
              </a:tabLst>
            </a:pPr>
            <a:r>
              <a:rPr lang="en-US" sz="1200" b="1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Balance Enquiry: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He can view the balance left in his account, if once he has entered</a:t>
            </a:r>
            <a:r>
              <a:rPr lang="en-US" sz="1200" spc="-28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into his account.</a:t>
            </a:r>
          </a:p>
          <a:p>
            <a:pPr marR="607695" lvl="0" algn="just">
              <a:lnSpc>
                <a:spcPct val="146000"/>
              </a:lnSpc>
              <a:spcBef>
                <a:spcPts val="1060"/>
              </a:spcBef>
              <a:spcAft>
                <a:spcPts val="0"/>
              </a:spcAft>
              <a:buSzPts val="1200"/>
              <a:tabLst>
                <a:tab pos="803275" algn="l"/>
                <a:tab pos="803910" algn="l"/>
              </a:tabLst>
            </a:pPr>
            <a:endParaRPr lang="en-US" sz="1200" dirty="0">
              <a:effectLst/>
              <a:latin typeface="Varela Round" panose="00000500000000000000" pitchFamily="2" charset="-79"/>
              <a:ea typeface="Symbol" panose="05050102010706020507" pitchFamily="18" charset="2"/>
              <a:cs typeface="Varela Round" panose="00000500000000000000" pitchFamily="2" charset="-79"/>
            </a:endParaRPr>
          </a:p>
          <a:p>
            <a:pPr marL="342900" marR="607060" lvl="0" indent="-342900">
              <a:lnSpc>
                <a:spcPct val="146000"/>
              </a:lnSpc>
              <a:spcBef>
                <a:spcPts val="42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803275" algn="l"/>
                <a:tab pos="803910" algn="l"/>
              </a:tabLst>
            </a:pPr>
            <a:r>
              <a:rPr lang="en-US" sz="1200" b="1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Funds</a:t>
            </a:r>
            <a:r>
              <a:rPr lang="en-US" sz="1200" b="1" spc="8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b="1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Transfer:</a:t>
            </a:r>
            <a:r>
              <a:rPr lang="en-US" sz="1200" b="1" spc="12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Upon</a:t>
            </a:r>
            <a:r>
              <a:rPr lang="en-US" sz="1200" spc="11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the</a:t>
            </a:r>
            <a:r>
              <a:rPr lang="en-US" sz="1200" spc="11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request</a:t>
            </a:r>
            <a:r>
              <a:rPr lang="en-US" sz="1200" spc="12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the</a:t>
            </a:r>
            <a:r>
              <a:rPr lang="en-US" sz="1200" spc="11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user</a:t>
            </a:r>
            <a:r>
              <a:rPr lang="en-US" sz="1200" spc="11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can</a:t>
            </a:r>
            <a:r>
              <a:rPr lang="en-US" sz="1200" spc="12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transfer</a:t>
            </a:r>
            <a:r>
              <a:rPr lang="en-US" sz="1200" spc="12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funds</a:t>
            </a:r>
            <a:r>
              <a:rPr lang="en-US" sz="1200" spc="11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from</a:t>
            </a:r>
            <a:r>
              <a:rPr lang="en-US" sz="1200" spc="11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his</a:t>
            </a:r>
            <a:r>
              <a:rPr lang="en-US" sz="1200" spc="11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account</a:t>
            </a:r>
            <a:r>
              <a:rPr lang="en-US" sz="1200" spc="11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to</a:t>
            </a:r>
            <a:r>
              <a:rPr lang="en-US" sz="1200" spc="-28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other</a:t>
            </a:r>
            <a:r>
              <a:rPr lang="en-US" sz="1200" spc="5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Symbol" panose="05050102010706020507" pitchFamily="18" charset="2"/>
                <a:cs typeface="Varela Round" panose="00000500000000000000" pitchFamily="2" charset="-79"/>
              </a:rPr>
              <a:t>accounts.</a:t>
            </a:r>
          </a:p>
          <a:p>
            <a:pPr marR="607060" lvl="0">
              <a:lnSpc>
                <a:spcPct val="146000"/>
              </a:lnSpc>
              <a:spcBef>
                <a:spcPts val="420"/>
              </a:spcBef>
              <a:spcAft>
                <a:spcPts val="0"/>
              </a:spcAft>
              <a:buSzPts val="1200"/>
              <a:tabLst>
                <a:tab pos="803275" algn="l"/>
                <a:tab pos="803910" algn="l"/>
              </a:tabLst>
            </a:pPr>
            <a:endParaRPr lang="en-US" sz="1200" dirty="0">
              <a:effectLst/>
              <a:latin typeface="Varela Round" panose="00000500000000000000" pitchFamily="2" charset="-79"/>
              <a:ea typeface="Symbol" panose="05050102010706020507" pitchFamily="18" charset="2"/>
              <a:cs typeface="Varela Round" panose="00000500000000000000" pitchFamily="2" charset="-79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   Mini</a:t>
            </a:r>
            <a:r>
              <a:rPr lang="en-US" sz="1200" b="1" spc="-5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b="1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statements:</a:t>
            </a:r>
            <a:r>
              <a:rPr lang="en-US" sz="1200" b="1" spc="-1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He</a:t>
            </a:r>
            <a:r>
              <a:rPr lang="en-US" sz="1200" spc="-15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also</a:t>
            </a:r>
            <a:r>
              <a:rPr lang="en-US" sz="1200" spc="-5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can</a:t>
            </a:r>
            <a:r>
              <a:rPr lang="en-US" sz="1200" spc="-5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take</a:t>
            </a:r>
            <a:r>
              <a:rPr lang="en-US" sz="1200" spc="-15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a mini</a:t>
            </a:r>
            <a:r>
              <a:rPr lang="en-US" sz="1200" spc="-5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statement</a:t>
            </a:r>
            <a:r>
              <a:rPr lang="en-US" sz="1200" spc="-1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print out</a:t>
            </a:r>
            <a:r>
              <a:rPr lang="en-US" sz="1200" spc="-15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upon</a:t>
            </a:r>
            <a:r>
              <a:rPr lang="en-US" sz="1200" spc="-5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his</a:t>
            </a:r>
            <a:r>
              <a:rPr lang="en-US" sz="1200" spc="-1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 </a:t>
            </a:r>
            <a:r>
              <a:rPr lang="en-US" sz="1200" dirty="0">
                <a:effectLst/>
                <a:latin typeface="Varela Round" panose="00000500000000000000" pitchFamily="2" charset="-79"/>
                <a:ea typeface="Times New Roman" panose="02020603050405020304" pitchFamily="18" charset="0"/>
                <a:cs typeface="Varela Round" panose="00000500000000000000" pitchFamily="2" charset="-79"/>
              </a:rPr>
              <a:t>requirement</a:t>
            </a:r>
            <a:endParaRPr lang="en-IN" sz="1200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71251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>
            <a:spLocks noGrp="1"/>
          </p:cNvSpPr>
          <p:nvPr>
            <p:ph type="ctrTitle" idx="4294967295"/>
          </p:nvPr>
        </p:nvSpPr>
        <p:spPr>
          <a:xfrm>
            <a:off x="1897043" y="-267076"/>
            <a:ext cx="488011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CONCLUSION</a:t>
            </a:r>
            <a:endParaRPr sz="3000" dirty="0"/>
          </a:p>
        </p:txBody>
      </p:sp>
      <p:sp>
        <p:nvSpPr>
          <p:cNvPr id="213" name="Google Shape;213;p15"/>
          <p:cNvSpPr txBox="1">
            <a:spLocks noGrp="1"/>
          </p:cNvSpPr>
          <p:nvPr>
            <p:ph type="sldNum" idx="12"/>
          </p:nvPr>
        </p:nvSpPr>
        <p:spPr>
          <a:xfrm>
            <a:off x="4239803" y="4752000"/>
            <a:ext cx="664391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r>
              <a:rPr lang="en" dirty="0"/>
              <a:t>/26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9CD5F-B5E9-4E11-9125-175C20C0DB5F}"/>
              </a:ext>
            </a:extLst>
          </p:cNvPr>
          <p:cNvSpPr txBox="1"/>
          <p:nvPr/>
        </p:nvSpPr>
        <p:spPr>
          <a:xfrm>
            <a:off x="602974" y="1902025"/>
            <a:ext cx="79380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3030" algn="just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Virtual</a:t>
            </a:r>
            <a:r>
              <a:rPr lang="en-US" sz="1200" spc="-3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Banking</a:t>
            </a:r>
            <a:r>
              <a:rPr lang="en-US" sz="1200" spc="-7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System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keeps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the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day</a:t>
            </a:r>
            <a:r>
              <a:rPr lang="en-US" sz="1200" spc="-3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by</a:t>
            </a:r>
            <a:r>
              <a:rPr lang="en-US" sz="1200" spc="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day</a:t>
            </a:r>
            <a:r>
              <a:rPr lang="en-US" sz="1200" spc="-1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tally</a:t>
            </a:r>
            <a:r>
              <a:rPr lang="en-US" sz="1200" spc="4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record</a:t>
            </a:r>
            <a:r>
              <a:rPr lang="en-US" sz="1200" spc="-6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as</a:t>
            </a:r>
            <a:r>
              <a:rPr lang="en-US" sz="1200" spc="1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a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complete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5" dirty="0">
                <a:latin typeface="Varela Round" panose="00000500000000000000" pitchFamily="2" charset="-79"/>
                <a:cs typeface="Varela Round" panose="00000500000000000000" pitchFamily="2" charset="-79"/>
              </a:rPr>
              <a:t>b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a</a:t>
            </a:r>
            <a:r>
              <a:rPr lang="en-US" sz="1200" spc="5" dirty="0">
                <a:latin typeface="Varela Round" panose="00000500000000000000" pitchFamily="2" charset="-79"/>
                <a:cs typeface="Varela Round" panose="00000500000000000000" pitchFamily="2" charset="-79"/>
              </a:rPr>
              <a:t>n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ki</a:t>
            </a:r>
            <a:r>
              <a:rPr lang="en-US" sz="1200" spc="5" dirty="0">
                <a:latin typeface="Varela Round" panose="00000500000000000000" pitchFamily="2" charset="-79"/>
                <a:cs typeface="Varela Round" panose="00000500000000000000" pitchFamily="2" charset="-79"/>
              </a:rPr>
              <a:t>n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g.</a:t>
            </a:r>
            <a:r>
              <a:rPr lang="en-US" sz="1200" spc="-4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5" dirty="0">
                <a:latin typeface="Varela Round" panose="00000500000000000000" pitchFamily="2" charset="-79"/>
                <a:cs typeface="Varela Round" panose="00000500000000000000" pitchFamily="2" charset="-79"/>
              </a:rPr>
              <a:t>I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t</a:t>
            </a:r>
            <a:r>
              <a:rPr lang="en-US" sz="1200" spc="-2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ca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n</a:t>
            </a:r>
            <a:r>
              <a:rPr lang="en-US" sz="1200" spc="-2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45" dirty="0">
                <a:latin typeface="Varela Round" panose="00000500000000000000" pitchFamily="2" charset="-79"/>
                <a:cs typeface="Varela Round" panose="00000500000000000000" pitchFamily="2" charset="-79"/>
              </a:rPr>
              <a:t>k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e</a:t>
            </a:r>
            <a:r>
              <a:rPr lang="en-US" sz="1200" spc="5" dirty="0">
                <a:latin typeface="Varela Round" panose="00000500000000000000" pitchFamily="2" charset="-79"/>
                <a:cs typeface="Varela Round" panose="00000500000000000000" pitchFamily="2" charset="-79"/>
              </a:rPr>
              <a:t>e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p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th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e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i</a:t>
            </a:r>
            <a:r>
              <a:rPr lang="en-US" sz="1200" spc="5" dirty="0">
                <a:latin typeface="Varela Round" panose="00000500000000000000" pitchFamily="2" charset="-79"/>
                <a:cs typeface="Varela Round" panose="00000500000000000000" pitchFamily="2" charset="-79"/>
              </a:rPr>
              <a:t>n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fo</a:t>
            </a:r>
            <a:r>
              <a:rPr lang="en-US" sz="1200" spc="5" dirty="0">
                <a:latin typeface="Varela Round" panose="00000500000000000000" pitchFamily="2" charset="-79"/>
                <a:cs typeface="Varela Round" panose="00000500000000000000" pitchFamily="2" charset="-79"/>
              </a:rPr>
              <a:t>r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ma</a:t>
            </a:r>
            <a:r>
              <a:rPr lang="en-US" sz="1200" spc="5" dirty="0">
                <a:latin typeface="Varela Round" panose="00000500000000000000" pitchFamily="2" charset="-79"/>
                <a:cs typeface="Varela Round" panose="00000500000000000000" pitchFamily="2" charset="-79"/>
              </a:rPr>
              <a:t>t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i</a:t>
            </a:r>
            <a:r>
              <a:rPr lang="en-US" sz="1200" spc="-15" dirty="0">
                <a:latin typeface="Varela Round" panose="00000500000000000000" pitchFamily="2" charset="-79"/>
                <a:cs typeface="Varela Round" panose="00000500000000000000" pitchFamily="2" charset="-79"/>
              </a:rPr>
              <a:t>o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n</a:t>
            </a:r>
            <a:r>
              <a:rPr lang="en-US" sz="1200" spc="-2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o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f</a:t>
            </a:r>
            <a:r>
              <a:rPr lang="en-US" sz="1200" spc="-12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5" dirty="0">
                <a:latin typeface="Varela Round" panose="00000500000000000000" pitchFamily="2" charset="-79"/>
                <a:cs typeface="Varela Round" panose="00000500000000000000" pitchFamily="2" charset="-79"/>
              </a:rPr>
              <a:t>A</a:t>
            </a:r>
            <a:r>
              <a:rPr lang="en-US" sz="1200" spc="-25" dirty="0">
                <a:latin typeface="Varela Round" panose="00000500000000000000" pitchFamily="2" charset="-79"/>
                <a:cs typeface="Varela Round" panose="00000500000000000000" pitchFamily="2" charset="-79"/>
              </a:rPr>
              <a:t>c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cou</a:t>
            </a:r>
            <a:r>
              <a:rPr lang="en-US" sz="1200" spc="5" dirty="0">
                <a:latin typeface="Varela Round" panose="00000500000000000000" pitchFamily="2" charset="-79"/>
                <a:cs typeface="Varela Round" panose="00000500000000000000" pitchFamily="2" charset="-79"/>
              </a:rPr>
              <a:t>n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t</a:t>
            </a:r>
            <a:r>
              <a:rPr lang="en-US" sz="1200" spc="-7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typ</a:t>
            </a:r>
            <a:r>
              <a:rPr lang="en-US" sz="1200" spc="5" dirty="0">
                <a:latin typeface="Varela Round" panose="00000500000000000000" pitchFamily="2" charset="-79"/>
                <a:cs typeface="Varela Round" panose="00000500000000000000" pitchFamily="2" charset="-79"/>
              </a:rPr>
              <a:t>e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,</a:t>
            </a:r>
            <a:r>
              <a:rPr lang="en-US" sz="1200" spc="1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a</a:t>
            </a:r>
            <a:r>
              <a:rPr lang="en-US" sz="1200" spc="-20" dirty="0">
                <a:latin typeface="Varela Round" panose="00000500000000000000" pitchFamily="2" charset="-79"/>
                <a:cs typeface="Varela Round" panose="00000500000000000000" pitchFamily="2" charset="-79"/>
              </a:rPr>
              <a:t>c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cou</a:t>
            </a:r>
            <a:r>
              <a:rPr lang="en-US" sz="1200" spc="5" dirty="0">
                <a:latin typeface="Varela Round" panose="00000500000000000000" pitchFamily="2" charset="-79"/>
                <a:cs typeface="Varela Round" panose="00000500000000000000" pitchFamily="2" charset="-79"/>
              </a:rPr>
              <a:t>n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t</a:t>
            </a:r>
            <a:r>
              <a:rPr lang="en-US" sz="1200" spc="-4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o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pe</a:t>
            </a:r>
            <a:r>
              <a:rPr lang="en-US" sz="1200" spc="5" dirty="0">
                <a:latin typeface="Varela Round" panose="00000500000000000000" pitchFamily="2" charset="-79"/>
                <a:cs typeface="Varela Round" panose="00000500000000000000" pitchFamily="2" charset="-79"/>
              </a:rPr>
              <a:t>n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ing</a:t>
            </a:r>
            <a:r>
              <a:rPr lang="en-US" sz="1200" spc="3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form, Deposit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,</a:t>
            </a:r>
            <a:r>
              <a:rPr lang="en-US" sz="1200" spc="-10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Withdrawal,</a:t>
            </a:r>
            <a:r>
              <a:rPr lang="en-US" sz="1200" spc="1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and</a:t>
            </a:r>
            <a:r>
              <a:rPr lang="en-US" sz="1200" spc="-8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Searching</a:t>
            </a:r>
            <a:r>
              <a:rPr lang="en-US" sz="1200" spc="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the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transaction,</a:t>
            </a:r>
            <a:r>
              <a:rPr lang="en-US" sz="1200" spc="-19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5" dirty="0">
                <a:latin typeface="Varela Round" panose="00000500000000000000" pitchFamily="2" charset="-79"/>
                <a:cs typeface="Varela Round" panose="00000500000000000000" pitchFamily="2" charset="-79"/>
              </a:rPr>
              <a:t>Transaction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report, Individual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account opening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form, Group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Account.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The exciting part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of </a:t>
            </a:r>
            <a:r>
              <a:rPr lang="en-US" sz="1200" spc="-47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this</a:t>
            </a:r>
            <a:r>
              <a:rPr lang="en-US" sz="1200" spc="1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project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is;</a:t>
            </a:r>
            <a:r>
              <a:rPr lang="en-US" sz="1200" spc="1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it</a:t>
            </a:r>
            <a:r>
              <a:rPr lang="en-US" sz="1200" spc="3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displays</a:t>
            </a:r>
            <a:r>
              <a:rPr lang="en-US" sz="1200" spc="-12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5" dirty="0">
                <a:latin typeface="Varela Round" panose="00000500000000000000" pitchFamily="2" charset="-79"/>
                <a:cs typeface="Varela Round" panose="00000500000000000000" pitchFamily="2" charset="-79"/>
              </a:rPr>
              <a:t>Transaction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reports,</a:t>
            </a:r>
            <a:r>
              <a:rPr lang="en-US" sz="1200" spc="-7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Statistical</a:t>
            </a:r>
            <a:r>
              <a:rPr lang="en-US" sz="1200" spc="-2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Summary</a:t>
            </a:r>
            <a:r>
              <a:rPr lang="en-US" sz="1200" spc="-3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of</a:t>
            </a:r>
            <a:r>
              <a:rPr lang="en-US" sz="1200" spc="-10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Account </a:t>
            </a:r>
            <a:r>
              <a:rPr lang="en-US" sz="1200" spc="-47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type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and</a:t>
            </a:r>
            <a:r>
              <a:rPr lang="en-US" sz="1200" spc="-2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Interest</a:t>
            </a:r>
            <a:r>
              <a:rPr lang="en-US" sz="1200" spc="-4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Information.</a:t>
            </a:r>
            <a:endParaRPr lang="en-US" sz="1200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77659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5"/>
          <p:cNvSpPr txBox="1">
            <a:spLocks noGrp="1"/>
          </p:cNvSpPr>
          <p:nvPr>
            <p:ph type="ctrTitle" idx="4294967295"/>
          </p:nvPr>
        </p:nvSpPr>
        <p:spPr>
          <a:xfrm>
            <a:off x="685797" y="126378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Thanks!</a:t>
            </a:r>
            <a:endParaRPr sz="4800" dirty="0"/>
          </a:p>
        </p:txBody>
      </p:sp>
      <p:sp>
        <p:nvSpPr>
          <p:cNvPr id="425" name="Google Shape;425;p35"/>
          <p:cNvSpPr/>
          <p:nvPr/>
        </p:nvSpPr>
        <p:spPr>
          <a:xfrm>
            <a:off x="4073925" y="2807376"/>
            <a:ext cx="996143" cy="996143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5"/>
          <p:cNvSpPr txBox="1">
            <a:spLocks noGrp="1"/>
          </p:cNvSpPr>
          <p:nvPr>
            <p:ph type="sldNum" idx="12"/>
          </p:nvPr>
        </p:nvSpPr>
        <p:spPr>
          <a:xfrm>
            <a:off x="4205513" y="4752000"/>
            <a:ext cx="732971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r>
              <a:rPr lang="en" dirty="0"/>
              <a:t>/26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>
            <a:spLocks noGrp="1"/>
          </p:cNvSpPr>
          <p:nvPr>
            <p:ph type="ctrTitle" idx="4294967295"/>
          </p:nvPr>
        </p:nvSpPr>
        <p:spPr>
          <a:xfrm>
            <a:off x="685725" y="-13395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EXISTING SYSTEM</a:t>
            </a:r>
            <a:endParaRPr sz="3000" dirty="0"/>
          </a:p>
        </p:txBody>
      </p:sp>
      <p:sp>
        <p:nvSpPr>
          <p:cNvPr id="213" name="Google Shape;213;p15"/>
          <p:cNvSpPr txBox="1">
            <a:spLocks noGrp="1"/>
          </p:cNvSpPr>
          <p:nvPr>
            <p:ph type="sldNum" idx="12"/>
          </p:nvPr>
        </p:nvSpPr>
        <p:spPr>
          <a:xfrm>
            <a:off x="4337099" y="4758552"/>
            <a:ext cx="546627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r>
              <a:rPr lang="en" dirty="0"/>
              <a:t>/26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113F93-39E7-4558-95F2-5BE4E749DDBD}"/>
              </a:ext>
            </a:extLst>
          </p:cNvPr>
          <p:cNvSpPr txBox="1"/>
          <p:nvPr/>
        </p:nvSpPr>
        <p:spPr>
          <a:xfrm>
            <a:off x="-470451" y="1124043"/>
            <a:ext cx="921026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5161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In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 the</a:t>
            </a:r>
            <a:r>
              <a:rPr lang="en-US" sz="1200" spc="2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existing</a:t>
            </a:r>
            <a:r>
              <a:rPr lang="en-US" sz="1200" spc="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system</a:t>
            </a:r>
            <a:r>
              <a:rPr lang="en-US" sz="1200" spc="1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the</a:t>
            </a:r>
            <a:r>
              <a:rPr lang="en-US" sz="1200" spc="2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transactions</a:t>
            </a:r>
            <a:r>
              <a:rPr lang="en-US" sz="1200" spc="-3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are done</a:t>
            </a:r>
            <a:r>
              <a:rPr lang="en-US" sz="1200" spc="-2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only</a:t>
            </a:r>
            <a:r>
              <a:rPr lang="en-US" sz="1200" spc="-2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manually</a:t>
            </a:r>
            <a:r>
              <a:rPr lang="en-US" sz="1200" spc="-5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but in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 proposed</a:t>
            </a:r>
          </a:p>
          <a:p>
            <a:pPr marL="1451610">
              <a:lnSpc>
                <a:spcPct val="100000"/>
              </a:lnSpc>
            </a:pP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system</a:t>
            </a:r>
            <a:r>
              <a:rPr lang="en-US" sz="1200" spc="1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we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have</a:t>
            </a:r>
            <a:r>
              <a:rPr lang="en-US" sz="1200" spc="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to</a:t>
            </a:r>
            <a:r>
              <a:rPr lang="en-US" sz="1200" spc="2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computerize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all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 the</a:t>
            </a:r>
            <a:r>
              <a:rPr lang="en-US" sz="1200" spc="3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banking</a:t>
            </a:r>
            <a:r>
              <a:rPr lang="en-US" sz="1200" spc="-6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transaction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using</a:t>
            </a:r>
            <a:r>
              <a:rPr lang="en-US" sz="1200" spc="-3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the</a:t>
            </a:r>
            <a:r>
              <a:rPr lang="en-US" sz="1200" spc="3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software Banking</a:t>
            </a:r>
            <a:r>
              <a:rPr lang="en-US" sz="1200" spc="-3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system.</a:t>
            </a:r>
          </a:p>
          <a:p>
            <a:pPr marL="1451610">
              <a:lnSpc>
                <a:spcPct val="100000"/>
              </a:lnSpc>
            </a:pPr>
            <a:r>
              <a:rPr lang="en-US" u="sng" spc="-5" dirty="0">
                <a:uFill>
                  <a:solidFill>
                    <a:srgbClr val="000000"/>
                  </a:solidFill>
                </a:uFill>
              </a:rPr>
              <a:t>                                  </a:t>
            </a:r>
          </a:p>
          <a:p>
            <a:pPr marL="1451610">
              <a:lnSpc>
                <a:spcPct val="100000"/>
              </a:lnSpc>
            </a:pPr>
            <a:endParaRPr lang="en-US" u="sng" spc="-5" dirty="0">
              <a:uFill>
                <a:solidFill>
                  <a:srgbClr val="000000"/>
                </a:solidFill>
              </a:uFill>
            </a:endParaRPr>
          </a:p>
          <a:p>
            <a:pPr marL="1451610">
              <a:lnSpc>
                <a:spcPct val="100000"/>
              </a:lnSpc>
            </a:pPr>
            <a:r>
              <a:rPr lang="en-US" spc="-5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Nixie One" panose="020B0604020202020204" charset="0"/>
              </a:rPr>
              <a:t>                                      DISADVANTAGES OF EXISTING SYSTEM</a:t>
            </a:r>
          </a:p>
          <a:p>
            <a:pPr marL="1390015">
              <a:lnSpc>
                <a:spcPct val="100000"/>
              </a:lnSpc>
              <a:spcBef>
                <a:spcPts val="25"/>
              </a:spcBef>
            </a:pPr>
            <a:endParaRPr lang="en-US" sz="1400" dirty="0"/>
          </a:p>
          <a:p>
            <a:pPr marL="1734820" indent="-332740">
              <a:lnSpc>
                <a:spcPct val="100000"/>
              </a:lnSpc>
              <a:buFont typeface="Arial MT"/>
              <a:buChar char="•"/>
              <a:tabLst>
                <a:tab pos="1734820" algn="l"/>
                <a:tab pos="1735455" algn="l"/>
              </a:tabLst>
            </a:pPr>
            <a:r>
              <a:rPr lang="en-US" sz="1200" b="0" dirty="0">
                <a:latin typeface="Varela Round" panose="00000500000000000000" pitchFamily="2" charset="-79"/>
                <a:cs typeface="Varela Round" panose="00000500000000000000" pitchFamily="2" charset="-79"/>
              </a:rPr>
              <a:t>Lack </a:t>
            </a:r>
            <a:r>
              <a:rPr lang="en-US" sz="1200" b="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of </a:t>
            </a:r>
            <a:r>
              <a:rPr lang="en-US" sz="1200" b="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security</a:t>
            </a:r>
            <a:r>
              <a:rPr lang="en-US" sz="1200" b="0" spc="1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b="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of </a:t>
            </a:r>
            <a:r>
              <a:rPr lang="en-US" sz="1200" b="0" dirty="0">
                <a:latin typeface="Varela Round" panose="00000500000000000000" pitchFamily="2" charset="-79"/>
                <a:cs typeface="Varela Round" panose="00000500000000000000" pitchFamily="2" charset="-79"/>
              </a:rPr>
              <a:t>data.</a:t>
            </a:r>
          </a:p>
          <a:p>
            <a:pPr marL="1734820" indent="-332740">
              <a:lnSpc>
                <a:spcPct val="100000"/>
              </a:lnSpc>
              <a:buFont typeface="Arial MT"/>
              <a:buChar char="•"/>
              <a:tabLst>
                <a:tab pos="1734820" algn="l"/>
                <a:tab pos="1735455" algn="l"/>
              </a:tabLst>
            </a:pPr>
            <a:r>
              <a:rPr lang="en-US" sz="1200" b="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More</a:t>
            </a:r>
            <a:r>
              <a:rPr lang="en-US" sz="1200" b="0" spc="-3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b="0" dirty="0">
                <a:latin typeface="Varela Round" panose="00000500000000000000" pitchFamily="2" charset="-79"/>
                <a:cs typeface="Varela Round" panose="00000500000000000000" pitchFamily="2" charset="-79"/>
              </a:rPr>
              <a:t>man</a:t>
            </a:r>
            <a:r>
              <a:rPr lang="en-US" sz="1200" b="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b="0" spc="-20" dirty="0">
                <a:latin typeface="Varela Round" panose="00000500000000000000" pitchFamily="2" charset="-79"/>
                <a:cs typeface="Varela Round" panose="00000500000000000000" pitchFamily="2" charset="-79"/>
              </a:rPr>
              <a:t>power.</a:t>
            </a:r>
          </a:p>
          <a:p>
            <a:pPr marL="1719580" indent="-317500">
              <a:lnSpc>
                <a:spcPct val="100000"/>
              </a:lnSpc>
              <a:buFont typeface="Arial MT"/>
              <a:buChar char="•"/>
              <a:tabLst>
                <a:tab pos="1719580" algn="l"/>
                <a:tab pos="1720214" algn="l"/>
              </a:tabLst>
            </a:pPr>
            <a:r>
              <a:rPr lang="en-US" sz="1200" b="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Time</a:t>
            </a:r>
            <a:r>
              <a:rPr lang="en-US" sz="1200" b="0" spc="-3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b="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consuming.</a:t>
            </a:r>
          </a:p>
          <a:p>
            <a:pPr marL="1725930" indent="-323850">
              <a:lnSpc>
                <a:spcPct val="100000"/>
              </a:lnSpc>
              <a:buFont typeface="Arial MT"/>
              <a:buChar char="•"/>
              <a:tabLst>
                <a:tab pos="1725930" algn="l"/>
                <a:tab pos="1726564" algn="l"/>
              </a:tabLst>
            </a:pPr>
            <a:r>
              <a:rPr lang="en-US" sz="1200" b="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Consumes</a:t>
            </a:r>
            <a:r>
              <a:rPr lang="en-US" sz="1200" b="0" spc="1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b="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large</a:t>
            </a:r>
            <a:r>
              <a:rPr lang="en-US" sz="1200" b="0" spc="1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b="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volume</a:t>
            </a:r>
            <a:r>
              <a:rPr lang="en-US" sz="1200" b="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b="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of</a:t>
            </a:r>
            <a:r>
              <a:rPr lang="en-US" sz="1200" b="0" spc="2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b="0" dirty="0">
                <a:latin typeface="Varela Round" panose="00000500000000000000" pitchFamily="2" charset="-79"/>
                <a:cs typeface="Varela Round" panose="00000500000000000000" pitchFamily="2" charset="-79"/>
              </a:rPr>
              <a:t>pare</a:t>
            </a:r>
            <a:r>
              <a:rPr lang="en-US" sz="1200" b="0" spc="-2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b="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work.</a:t>
            </a:r>
          </a:p>
          <a:p>
            <a:pPr marL="1734820" indent="-33274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734820" algn="l"/>
                <a:tab pos="1735455" algn="l"/>
              </a:tabLst>
            </a:pPr>
            <a:r>
              <a:rPr lang="en-US" sz="1200" b="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Needs</a:t>
            </a:r>
            <a:r>
              <a:rPr lang="en-US" sz="1200" b="0" spc="2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b="0" dirty="0">
                <a:latin typeface="Varela Round" panose="00000500000000000000" pitchFamily="2" charset="-79"/>
                <a:cs typeface="Varela Round" panose="00000500000000000000" pitchFamily="2" charset="-79"/>
              </a:rPr>
              <a:t>manual</a:t>
            </a:r>
            <a:r>
              <a:rPr lang="en-US" sz="1200" b="0" spc="-4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b="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calculations.</a:t>
            </a:r>
          </a:p>
          <a:p>
            <a:pPr marL="1734820" indent="-332740">
              <a:lnSpc>
                <a:spcPct val="100000"/>
              </a:lnSpc>
              <a:buFont typeface="Arial MT"/>
              <a:buChar char="•"/>
              <a:tabLst>
                <a:tab pos="1734820" algn="l"/>
                <a:tab pos="1735455" algn="l"/>
              </a:tabLst>
            </a:pPr>
            <a:r>
              <a:rPr lang="en-US" sz="1200" b="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No</a:t>
            </a:r>
            <a:r>
              <a:rPr lang="en-US" sz="1200" b="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 direct</a:t>
            </a:r>
            <a:r>
              <a:rPr lang="en-US" sz="1200" b="0" spc="2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b="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role</a:t>
            </a:r>
            <a:r>
              <a:rPr lang="en-US" sz="1200" b="0" spc="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b="0" dirty="0">
                <a:latin typeface="Varela Round" panose="00000500000000000000" pitchFamily="2" charset="-79"/>
                <a:cs typeface="Varela Round" panose="00000500000000000000" pitchFamily="2" charset="-79"/>
              </a:rPr>
              <a:t>for</a:t>
            </a:r>
            <a:r>
              <a:rPr lang="en-US" sz="1200" b="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 the</a:t>
            </a:r>
            <a:r>
              <a:rPr lang="en-US" sz="1200" b="0" spc="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b="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higher</a:t>
            </a:r>
            <a:r>
              <a:rPr lang="en-US" sz="1200" b="0" spc="1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b="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officials.</a:t>
            </a:r>
          </a:p>
          <a:p>
            <a:pPr marL="1734820" indent="-332740">
              <a:lnSpc>
                <a:spcPct val="100000"/>
              </a:lnSpc>
              <a:buFont typeface="Arial MT"/>
              <a:buChar char="•"/>
              <a:tabLst>
                <a:tab pos="1734820" algn="l"/>
                <a:tab pos="1735455" algn="l"/>
              </a:tabLst>
            </a:pPr>
            <a:r>
              <a:rPr lang="en-US" sz="1200" b="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Damage</a:t>
            </a:r>
            <a:r>
              <a:rPr lang="en-US" sz="1200" b="0" spc="1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b="0" dirty="0">
                <a:latin typeface="Varela Round" panose="00000500000000000000" pitchFamily="2" charset="-79"/>
                <a:cs typeface="Varela Round" panose="00000500000000000000" pitchFamily="2" charset="-79"/>
              </a:rPr>
              <a:t>of</a:t>
            </a:r>
            <a:r>
              <a:rPr lang="en-US" sz="1200" b="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 machines </a:t>
            </a:r>
            <a:r>
              <a:rPr lang="en-US" sz="1200" b="0" dirty="0">
                <a:latin typeface="Varela Round" panose="00000500000000000000" pitchFamily="2" charset="-79"/>
                <a:cs typeface="Varela Round" panose="00000500000000000000" pitchFamily="2" charset="-79"/>
              </a:rPr>
              <a:t>due</a:t>
            </a:r>
            <a:r>
              <a:rPr lang="en-US" sz="1200" b="0" spc="1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b="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to lack</a:t>
            </a:r>
            <a:r>
              <a:rPr lang="en-US" sz="1200" b="0" spc="1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b="0" dirty="0">
                <a:latin typeface="Varela Round" panose="00000500000000000000" pitchFamily="2" charset="-79"/>
                <a:cs typeface="Varela Round" panose="00000500000000000000" pitchFamily="2" charset="-79"/>
              </a:rPr>
              <a:t>of</a:t>
            </a:r>
            <a:r>
              <a:rPr lang="en-US" sz="1200" b="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 attention.</a:t>
            </a:r>
          </a:p>
          <a:p>
            <a:pPr marL="1390015">
              <a:lnSpc>
                <a:spcPct val="100000"/>
              </a:lnSpc>
              <a:spcBef>
                <a:spcPts val="25"/>
              </a:spcBef>
            </a:pPr>
            <a:endParaRPr lang="en-US" sz="1200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1402715">
              <a:lnSpc>
                <a:spcPct val="100000"/>
              </a:lnSpc>
            </a:pPr>
            <a:r>
              <a:rPr lang="en-US" sz="1200" b="0" spc="-60" dirty="0">
                <a:latin typeface="Varela Round" panose="00000500000000000000" pitchFamily="2" charset="-79"/>
                <a:cs typeface="Varela Round" panose="00000500000000000000" pitchFamily="2" charset="-79"/>
              </a:rPr>
              <a:t>To</a:t>
            </a:r>
            <a:r>
              <a:rPr lang="en-US" sz="1200" b="0" spc="5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b="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avoid</a:t>
            </a:r>
            <a:r>
              <a:rPr lang="en-US" sz="1200" b="0" spc="5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b="0" dirty="0">
                <a:latin typeface="Varela Round" panose="00000500000000000000" pitchFamily="2" charset="-79"/>
                <a:cs typeface="Varela Round" panose="00000500000000000000" pitchFamily="2" charset="-79"/>
              </a:rPr>
              <a:t>all</a:t>
            </a:r>
            <a:r>
              <a:rPr lang="en-US" sz="1200" b="0" spc="49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b="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these</a:t>
            </a:r>
            <a:r>
              <a:rPr lang="en-US" sz="1200" b="0" spc="5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b="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limitations</a:t>
            </a:r>
            <a:r>
              <a:rPr lang="en-US" sz="1200" b="0" spc="53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b="0" dirty="0">
                <a:latin typeface="Varela Round" panose="00000500000000000000" pitchFamily="2" charset="-79"/>
                <a:cs typeface="Varela Round" panose="00000500000000000000" pitchFamily="2" charset="-79"/>
              </a:rPr>
              <a:t>and</a:t>
            </a:r>
            <a:r>
              <a:rPr lang="en-US" sz="1200" b="0" spc="5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b="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make</a:t>
            </a:r>
            <a:r>
              <a:rPr lang="en-US" sz="1200" b="0" spc="5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b="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the</a:t>
            </a:r>
            <a:r>
              <a:rPr lang="en-US" sz="1200" b="0" spc="49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b="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working</a:t>
            </a:r>
            <a:r>
              <a:rPr lang="en-US" sz="1200" b="0" spc="51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b="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more</a:t>
            </a:r>
            <a:r>
              <a:rPr lang="en-US" sz="1200" b="0" spc="49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b="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accurately</a:t>
            </a:r>
            <a:r>
              <a:rPr lang="en-US" sz="1200" b="0" spc="509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b="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the</a:t>
            </a:r>
            <a:r>
              <a:rPr lang="en-US" sz="1200" b="0" spc="5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b="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system</a:t>
            </a:r>
            <a:r>
              <a:rPr lang="en-US" sz="1200" b="0" spc="5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b="0" dirty="0">
                <a:latin typeface="Varela Round" panose="00000500000000000000" pitchFamily="2" charset="-79"/>
                <a:cs typeface="Varela Round" panose="00000500000000000000" pitchFamily="2" charset="-79"/>
              </a:rPr>
              <a:t>needs</a:t>
            </a:r>
            <a:r>
              <a:rPr lang="en-US" sz="1200" b="0" spc="5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b="0" spc="10" dirty="0">
                <a:latin typeface="Varela Round" panose="00000500000000000000" pitchFamily="2" charset="-79"/>
                <a:cs typeface="Varela Round" panose="00000500000000000000" pitchFamily="2" charset="-79"/>
              </a:rPr>
              <a:t>to </a:t>
            </a:r>
            <a:r>
              <a:rPr lang="en-US" sz="1200" b="0" spc="13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b="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be</a:t>
            </a:r>
          </a:p>
          <a:p>
            <a:pPr marL="1402715">
              <a:lnSpc>
                <a:spcPct val="100000"/>
              </a:lnSpc>
              <a:spcBef>
                <a:spcPts val="5"/>
              </a:spcBef>
            </a:pPr>
            <a:r>
              <a:rPr lang="en-US" sz="1200" b="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computerized.</a:t>
            </a:r>
          </a:p>
        </p:txBody>
      </p:sp>
    </p:spTree>
    <p:extLst>
      <p:ext uri="{BB962C8B-B14F-4D97-AF65-F5344CB8AC3E}">
        <p14:creationId xmlns:p14="http://schemas.microsoft.com/office/powerpoint/2010/main" val="1010856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>
            <a:spLocks noGrp="1"/>
          </p:cNvSpPr>
          <p:nvPr>
            <p:ph type="ctrTitle" idx="4294967295"/>
          </p:nvPr>
        </p:nvSpPr>
        <p:spPr>
          <a:xfrm>
            <a:off x="685725" y="-13395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PROPOSED SYSTEM</a:t>
            </a:r>
            <a:endParaRPr sz="3000" dirty="0"/>
          </a:p>
        </p:txBody>
      </p:sp>
      <p:sp>
        <p:nvSpPr>
          <p:cNvPr id="213" name="Google Shape;213;p15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574336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r>
              <a:rPr lang="en" dirty="0"/>
              <a:t>/26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4315E7-B543-4408-9CCE-BCADE4638F85}"/>
              </a:ext>
            </a:extLst>
          </p:cNvPr>
          <p:cNvSpPr txBox="1"/>
          <p:nvPr/>
        </p:nvSpPr>
        <p:spPr>
          <a:xfrm>
            <a:off x="811621" y="1509921"/>
            <a:ext cx="752060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7350" indent="-375285">
              <a:lnSpc>
                <a:spcPct val="100000"/>
              </a:lnSpc>
              <a:spcBef>
                <a:spcPts val="95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387350" algn="l"/>
                <a:tab pos="387985" algn="l"/>
              </a:tabLst>
            </a:pP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It</a:t>
            </a:r>
            <a:r>
              <a:rPr lang="en-US" sz="1200" spc="3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fulfills</a:t>
            </a:r>
            <a:r>
              <a:rPr lang="en-US" sz="1200" spc="31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almost</a:t>
            </a:r>
            <a:r>
              <a:rPr lang="en-US" sz="1200" spc="31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all</a:t>
            </a:r>
            <a:r>
              <a:rPr lang="en-US" sz="1200" spc="3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the</a:t>
            </a:r>
            <a:r>
              <a:rPr lang="en-US" sz="1200" spc="29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process</a:t>
            </a:r>
            <a:r>
              <a:rPr lang="en-US" sz="1200" spc="31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requirements</a:t>
            </a:r>
            <a:r>
              <a:rPr lang="en-US" sz="1200" spc="33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of</a:t>
            </a:r>
            <a:r>
              <a:rPr lang="en-US" sz="1200" spc="29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any</a:t>
            </a:r>
            <a:r>
              <a:rPr lang="en-US" sz="1200" spc="31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5" dirty="0">
                <a:latin typeface="Varela Round" panose="00000500000000000000" pitchFamily="2" charset="-79"/>
                <a:cs typeface="Varela Round" panose="00000500000000000000" pitchFamily="2" charset="-79"/>
              </a:rPr>
              <a:t>Bank</a:t>
            </a:r>
            <a:r>
              <a:rPr lang="en-US" sz="1200" spc="29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from</a:t>
            </a:r>
            <a:r>
              <a:rPr lang="en-US" sz="1200" spc="3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your</a:t>
            </a:r>
            <a:r>
              <a:rPr lang="en-US" sz="1200" spc="3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own</a:t>
            </a:r>
            <a:r>
              <a:rPr lang="en-US" sz="1200" spc="30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comfort</a:t>
            </a:r>
            <a:endParaRPr lang="en-US" sz="1200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299085">
              <a:lnSpc>
                <a:spcPct val="100000"/>
              </a:lnSpc>
            </a:pP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place</a:t>
            </a:r>
            <a:endParaRPr lang="en-US" sz="1200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>
              <a:lnSpc>
                <a:spcPct val="100000"/>
              </a:lnSpc>
            </a:pPr>
            <a:endParaRPr lang="en-US" sz="1200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1200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299085" indent="-287020">
              <a:lnSpc>
                <a:spcPct val="100000"/>
              </a:lnSpc>
              <a:buClr>
                <a:srgbClr val="1286C3"/>
              </a:buClr>
              <a:buSzPct val="145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It</a:t>
            </a:r>
            <a:r>
              <a:rPr lang="en-US" sz="1200" spc="15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should</a:t>
            </a:r>
            <a:r>
              <a:rPr lang="en-US" sz="1200" spc="14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increase</a:t>
            </a:r>
            <a:r>
              <a:rPr lang="en-US" sz="1200" spc="15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the</a:t>
            </a:r>
            <a:r>
              <a:rPr lang="en-US" sz="1200" spc="14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productivity</a:t>
            </a:r>
            <a:r>
              <a:rPr lang="en-US" sz="1200" spc="17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of</a:t>
            </a:r>
            <a:r>
              <a:rPr lang="en-US" sz="1200" spc="16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bank</a:t>
            </a:r>
            <a:r>
              <a:rPr lang="en-US" sz="1200" spc="17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or</a:t>
            </a:r>
            <a:r>
              <a:rPr lang="en-US" sz="1200" spc="16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any</a:t>
            </a:r>
            <a:r>
              <a:rPr lang="en-US" sz="1200" spc="15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other</a:t>
            </a:r>
            <a:r>
              <a:rPr lang="en-US" sz="1200" spc="16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organization</a:t>
            </a:r>
            <a:r>
              <a:rPr lang="en-US" sz="1200" spc="16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by</a:t>
            </a:r>
            <a:r>
              <a:rPr lang="en-US" sz="1200" spc="16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utilizing</a:t>
            </a:r>
            <a:r>
              <a:rPr lang="en-US" sz="1200" spc="17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the</a:t>
            </a: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working</a:t>
            </a:r>
            <a:r>
              <a:rPr lang="en-US" sz="1200" spc="3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hours</a:t>
            </a:r>
            <a:r>
              <a:rPr lang="en-US" sz="1200" spc="2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more</a:t>
            </a:r>
            <a:r>
              <a:rPr lang="en-US" sz="1200" spc="2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and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more,</a:t>
            </a:r>
            <a:r>
              <a:rPr lang="en-US" sz="1200" spc="2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with</a:t>
            </a:r>
            <a:r>
              <a:rPr lang="en-US" sz="1200" spc="3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minimum</a:t>
            </a:r>
            <a:r>
              <a:rPr lang="en-US" sz="1200" spc="3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20" dirty="0">
                <a:latin typeface="Varela Round" panose="00000500000000000000" pitchFamily="2" charset="-79"/>
                <a:cs typeface="Varela Round" panose="00000500000000000000" pitchFamily="2" charset="-79"/>
              </a:rPr>
              <a:t>manpower.</a:t>
            </a:r>
            <a:endParaRPr lang="en-US" sz="1200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>
              <a:lnSpc>
                <a:spcPct val="100000"/>
              </a:lnSpc>
            </a:pPr>
            <a:endParaRPr lang="en-US" sz="1200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1200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299085" marR="8255" indent="-287020" algn="just">
              <a:lnSpc>
                <a:spcPct val="100000"/>
              </a:lnSpc>
              <a:buClr>
                <a:srgbClr val="1286C3"/>
              </a:buClr>
              <a:buSzPct val="145000"/>
              <a:buFont typeface="Arial MT"/>
              <a:buChar char="•"/>
              <a:tabLst>
                <a:tab pos="409575" algn="l"/>
              </a:tabLst>
            </a:pP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	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The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aim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of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 proposed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system</a:t>
            </a:r>
            <a:r>
              <a:rPr lang="en-US" sz="1200" spc="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is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 to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develop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 a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system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25" dirty="0">
                <a:latin typeface="Varela Round" panose="00000500000000000000" pitchFamily="2" charset="-79"/>
                <a:cs typeface="Varela Round" panose="00000500000000000000" pitchFamily="2" charset="-79"/>
              </a:rPr>
              <a:t>of</a:t>
            </a:r>
            <a:r>
              <a:rPr lang="en-US" sz="1200" spc="-2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improved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facilities.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The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proposed</a:t>
            </a:r>
            <a:r>
              <a:rPr lang="en-US" sz="1200" spc="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system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can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 overcome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all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the</a:t>
            </a:r>
            <a:r>
              <a:rPr lang="en-US" sz="1200" spc="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limitations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of</a:t>
            </a:r>
            <a:r>
              <a:rPr lang="en-US" sz="1200" spc="38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the</a:t>
            </a:r>
            <a:r>
              <a:rPr lang="en-US" sz="1200" spc="38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existing</a:t>
            </a:r>
            <a:r>
              <a:rPr lang="en-US" sz="1200" spc="38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system.</a:t>
            </a:r>
            <a:r>
              <a:rPr lang="en-US" sz="1200" spc="4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The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system</a:t>
            </a:r>
            <a:r>
              <a:rPr lang="en-US" sz="1200" spc="2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provides</a:t>
            </a:r>
            <a:r>
              <a:rPr lang="en-US" sz="1200" spc="6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proper</a:t>
            </a:r>
            <a:r>
              <a:rPr lang="en-US" sz="1200" spc="3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security</a:t>
            </a:r>
            <a:r>
              <a:rPr lang="en-US" sz="1200" spc="4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and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reduces</a:t>
            </a:r>
            <a:r>
              <a:rPr lang="en-US" sz="1200" spc="6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the</a:t>
            </a:r>
            <a:r>
              <a:rPr lang="en-US" sz="1200" spc="2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manual</a:t>
            </a:r>
            <a:r>
              <a:rPr lang="en-US" sz="1200" spc="-2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work.</a:t>
            </a:r>
            <a:endParaRPr lang="en-US" sz="1200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05232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>
            <a:spLocks noGrp="1"/>
          </p:cNvSpPr>
          <p:nvPr>
            <p:ph type="ctrTitle" idx="4294967295"/>
          </p:nvPr>
        </p:nvSpPr>
        <p:spPr>
          <a:xfrm>
            <a:off x="957394" y="-457200"/>
            <a:ext cx="513860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ADVANTAGES OF PROPOSED SYSTEM:</a:t>
            </a:r>
            <a:endParaRPr sz="2000" dirty="0"/>
          </a:p>
        </p:txBody>
      </p:sp>
      <p:sp>
        <p:nvSpPr>
          <p:cNvPr id="213" name="Google Shape;213;p15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574336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r>
              <a:rPr lang="en" dirty="0"/>
              <a:t>/26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B10AF-1116-4851-89C2-1B6A5D0560F4}"/>
              </a:ext>
            </a:extLst>
          </p:cNvPr>
          <p:cNvSpPr txBox="1"/>
          <p:nvPr/>
        </p:nvSpPr>
        <p:spPr>
          <a:xfrm>
            <a:off x="808382" y="852240"/>
            <a:ext cx="7659757" cy="3380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ts val="2160"/>
              </a:lnSpc>
            </a:pP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The</a:t>
            </a:r>
            <a:r>
              <a:rPr lang="en-US" sz="1200" spc="2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system</a:t>
            </a:r>
            <a:r>
              <a:rPr lang="en-US" sz="1200" spc="3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is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very</a:t>
            </a:r>
            <a:r>
              <a:rPr lang="en-US" sz="1200" spc="3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simple</a:t>
            </a:r>
            <a:r>
              <a:rPr lang="en-US" sz="1200" spc="5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in design</a:t>
            </a:r>
            <a:r>
              <a:rPr lang="en-US" sz="1200" spc="6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and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to</a:t>
            </a:r>
            <a:r>
              <a:rPr lang="en-US" sz="1200" spc="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implement.</a:t>
            </a:r>
            <a:r>
              <a:rPr lang="en-US" sz="1200" spc="-8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The</a:t>
            </a:r>
            <a:r>
              <a:rPr lang="en-US" sz="1200" spc="2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system</a:t>
            </a:r>
            <a:r>
              <a:rPr lang="en-US" sz="1200" spc="3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requires</a:t>
            </a:r>
            <a:r>
              <a:rPr lang="en-US" sz="1200" spc="6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very</a:t>
            </a:r>
            <a:r>
              <a:rPr lang="en-US" sz="1200" spc="3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low</a:t>
            </a:r>
            <a:r>
              <a:rPr lang="en-US" sz="1200" spc="3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system</a:t>
            </a:r>
            <a:endParaRPr lang="en-US" sz="1200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12700">
              <a:lnSpc>
                <a:spcPts val="2160"/>
              </a:lnSpc>
            </a:pP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resources</a:t>
            </a:r>
            <a:r>
              <a:rPr lang="en-US" sz="1200" spc="7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and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the</a:t>
            </a:r>
            <a:r>
              <a:rPr lang="en-US" sz="1200" spc="3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system</a:t>
            </a:r>
            <a:r>
              <a:rPr lang="en-US" sz="1200" spc="1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will</a:t>
            </a:r>
            <a:r>
              <a:rPr lang="en-US" sz="1200" spc="3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work</a:t>
            </a:r>
            <a:r>
              <a:rPr lang="en-US" sz="1200" spc="3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in</a:t>
            </a:r>
            <a:r>
              <a:rPr lang="en-US" sz="1200" spc="1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almost</a:t>
            </a:r>
            <a:r>
              <a:rPr lang="en-US" sz="1200" spc="1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all</a:t>
            </a:r>
            <a:r>
              <a:rPr lang="en-US" sz="1200" spc="1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configurations.</a:t>
            </a:r>
            <a:r>
              <a:rPr lang="en-US" sz="1200" spc="4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It</a:t>
            </a:r>
            <a:r>
              <a:rPr lang="en-US" sz="1200" spc="1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has</a:t>
            </a:r>
            <a:r>
              <a:rPr lang="en-US" sz="1200" spc="2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got</a:t>
            </a:r>
            <a:r>
              <a:rPr lang="en-US" sz="1200" spc="1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5" dirty="0">
                <a:latin typeface="Varela Round" panose="00000500000000000000" pitchFamily="2" charset="-79"/>
                <a:cs typeface="Varela Round" panose="00000500000000000000" pitchFamily="2" charset="-79"/>
              </a:rPr>
              <a:t>following</a:t>
            </a:r>
            <a:r>
              <a:rPr lang="en-US" sz="1200" spc="6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features</a:t>
            </a:r>
            <a:endParaRPr lang="en-US" sz="1200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sz="1200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Security</a:t>
            </a:r>
            <a:r>
              <a:rPr lang="en-US" sz="1200" spc="5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of</a:t>
            </a:r>
            <a:r>
              <a:rPr lang="en-US" sz="1200" spc="-2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data.</a:t>
            </a:r>
            <a:endParaRPr lang="en-US" sz="1200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Ensure</a:t>
            </a:r>
            <a:r>
              <a:rPr lang="en-US" sz="1200" spc="-2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data accuracy’s.</a:t>
            </a:r>
            <a:endParaRPr lang="en-US" sz="1200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Proper</a:t>
            </a:r>
            <a:r>
              <a:rPr lang="en-US" sz="1200" spc="4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control</a:t>
            </a:r>
            <a:r>
              <a:rPr lang="en-US" sz="1200" spc="1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of</a:t>
            </a:r>
            <a:r>
              <a:rPr lang="en-US" sz="1200" spc="-1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the</a:t>
            </a:r>
            <a:r>
              <a:rPr lang="en-US" sz="1200" spc="1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higher</a:t>
            </a:r>
            <a:r>
              <a:rPr lang="en-US" sz="1200" spc="2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officials.</a:t>
            </a:r>
            <a:endParaRPr lang="en-US" sz="1200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1200" spc="-20" dirty="0">
                <a:latin typeface="Varela Round" panose="00000500000000000000" pitchFamily="2" charset="-79"/>
                <a:cs typeface="Varela Round" panose="00000500000000000000" pitchFamily="2" charset="-79"/>
              </a:rPr>
              <a:t>Reduce</a:t>
            </a:r>
            <a:r>
              <a:rPr lang="en-US" sz="1200" spc="6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the</a:t>
            </a:r>
            <a:r>
              <a:rPr lang="en-US" sz="1200" spc="2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damages</a:t>
            </a:r>
            <a:r>
              <a:rPr lang="en-US" sz="1200" spc="3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of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the</a:t>
            </a:r>
            <a:r>
              <a:rPr lang="en-US" sz="1200" spc="1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machines.</a:t>
            </a:r>
            <a:endParaRPr lang="en-US" sz="1200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351155" indent="-339090">
              <a:lnSpc>
                <a:spcPct val="100000"/>
              </a:lnSpc>
              <a:spcBef>
                <a:spcPts val="605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351155" algn="l"/>
                <a:tab pos="351790" algn="l"/>
              </a:tabLst>
            </a:pP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Minimize</a:t>
            </a:r>
            <a:r>
              <a:rPr lang="en-US" sz="1200" spc="1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manual</a:t>
            </a:r>
            <a:r>
              <a:rPr lang="en-US" sz="1200" spc="-3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data</a:t>
            </a:r>
            <a:r>
              <a:rPr lang="en-US" sz="1200" spc="1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25" dirty="0">
                <a:latin typeface="Varela Round" panose="00000500000000000000" pitchFamily="2" charset="-79"/>
                <a:cs typeface="Varela Round" panose="00000500000000000000" pitchFamily="2" charset="-79"/>
              </a:rPr>
              <a:t>entry.</a:t>
            </a:r>
            <a:endParaRPr lang="en-US" sz="1200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Minimum</a:t>
            </a:r>
            <a:r>
              <a:rPr lang="en-US" sz="1200" spc="3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time</a:t>
            </a:r>
            <a:r>
              <a:rPr lang="en-US" sz="1200" spc="2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5" dirty="0">
                <a:latin typeface="Varela Round" panose="00000500000000000000" pitchFamily="2" charset="-79"/>
                <a:cs typeface="Varela Round" panose="00000500000000000000" pitchFamily="2" charset="-79"/>
              </a:rPr>
              <a:t>needed</a:t>
            </a:r>
            <a:r>
              <a:rPr lang="en-US" sz="1200" spc="7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for</a:t>
            </a:r>
            <a:r>
              <a:rPr lang="en-US" sz="1200" spc="3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the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various</a:t>
            </a:r>
            <a:r>
              <a:rPr lang="en-US" sz="1200" spc="4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processing.</a:t>
            </a:r>
            <a:endParaRPr lang="en-US" sz="1200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Greater</a:t>
            </a:r>
            <a:r>
              <a:rPr lang="en-US" sz="1200" spc="2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5" dirty="0">
                <a:latin typeface="Varela Round" panose="00000500000000000000" pitchFamily="2" charset="-79"/>
                <a:cs typeface="Varela Round" panose="00000500000000000000" pitchFamily="2" charset="-79"/>
              </a:rPr>
              <a:t>efficiency</a:t>
            </a:r>
            <a:endParaRPr lang="en-US" sz="1200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Better</a:t>
            </a:r>
            <a:r>
              <a:rPr lang="en-US" sz="1200" spc="2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service.</a:t>
            </a:r>
            <a:endParaRPr lang="en-US" sz="1200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User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friendliness</a:t>
            </a:r>
            <a:r>
              <a:rPr lang="en-US" sz="1200" spc="7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and</a:t>
            </a:r>
            <a:r>
              <a:rPr lang="en-US" sz="1200" spc="-3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interactive.</a:t>
            </a:r>
            <a:endParaRPr lang="en-US" sz="1200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299085" indent="-287020">
              <a:lnSpc>
                <a:spcPct val="100000"/>
              </a:lnSpc>
              <a:spcBef>
                <a:spcPts val="605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Minimum</a:t>
            </a:r>
            <a:r>
              <a:rPr lang="en-US" sz="1200" spc="1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time</a:t>
            </a:r>
            <a:r>
              <a:rPr lang="en-US" sz="1200" spc="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required.</a:t>
            </a:r>
            <a:endParaRPr lang="en-US" sz="1200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94609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>
            <a:spLocks noGrp="1"/>
          </p:cNvSpPr>
          <p:nvPr>
            <p:ph type="ctrTitle" idx="4294967295"/>
          </p:nvPr>
        </p:nvSpPr>
        <p:spPr>
          <a:xfrm>
            <a:off x="685800" y="7808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SOFTWARE AND HARDWARE REQUIREMENTS</a:t>
            </a:r>
            <a:endParaRPr sz="3000" dirty="0"/>
          </a:p>
        </p:txBody>
      </p:sp>
      <p:sp>
        <p:nvSpPr>
          <p:cNvPr id="213" name="Google Shape;213;p15"/>
          <p:cNvSpPr txBox="1">
            <a:spLocks noGrp="1"/>
          </p:cNvSpPr>
          <p:nvPr>
            <p:ph type="sldNum" idx="12"/>
          </p:nvPr>
        </p:nvSpPr>
        <p:spPr>
          <a:xfrm>
            <a:off x="4337099" y="4751625"/>
            <a:ext cx="567409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r>
              <a:rPr lang="en" dirty="0"/>
              <a:t>/26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D492F1-3AC5-4845-8A2B-D903D6504C04}"/>
              </a:ext>
            </a:extLst>
          </p:cNvPr>
          <p:cNvSpPr txBox="1"/>
          <p:nvPr/>
        </p:nvSpPr>
        <p:spPr>
          <a:xfrm>
            <a:off x="1183083" y="1407945"/>
            <a:ext cx="734137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r>
              <a:rPr lang="en-US" dirty="0">
                <a:latin typeface="Times New Roman"/>
                <a:cs typeface="Times New Roman"/>
              </a:rPr>
              <a:t>SOFTWARE REQUIREMENTS: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dirty="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lang="en-US" sz="1200" b="1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Application</a:t>
            </a:r>
            <a:r>
              <a:rPr lang="en-US" sz="1200" b="1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b="1" spc="-15" dirty="0">
                <a:latin typeface="Varela Round" panose="00000500000000000000" pitchFamily="2" charset="-79"/>
                <a:cs typeface="Varela Round" panose="00000500000000000000" pitchFamily="2" charset="-79"/>
              </a:rPr>
              <a:t>Requirements</a:t>
            </a:r>
            <a:endParaRPr lang="en-US" sz="1200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sz="1200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56870" algn="l"/>
              </a:tabLst>
            </a:pP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	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Microsoft</a:t>
            </a:r>
            <a:r>
              <a:rPr lang="en-US" sz="1200" spc="-9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5" dirty="0">
                <a:latin typeface="Varela Round" panose="00000500000000000000" pitchFamily="2" charset="-79"/>
                <a:cs typeface="Varela Round" panose="00000500000000000000" pitchFamily="2" charset="-79"/>
              </a:rPr>
              <a:t>Windows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15" dirty="0">
                <a:latin typeface="Varela Round" panose="00000500000000000000" pitchFamily="2" charset="-79"/>
                <a:cs typeface="Varela Round" panose="00000500000000000000" pitchFamily="2" charset="-79"/>
              </a:rPr>
              <a:t>XP</a:t>
            </a:r>
            <a:endParaRPr lang="en-US" sz="1200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1200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56870" algn="l"/>
              </a:tabLst>
            </a:pP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	</a:t>
            </a:r>
            <a:r>
              <a:rPr lang="en-US" sz="1200" spc="20" dirty="0">
                <a:latin typeface="Varela Round" panose="00000500000000000000" pitchFamily="2" charset="-79"/>
                <a:cs typeface="Varela Round" panose="00000500000000000000" pitchFamily="2" charset="-79"/>
              </a:rPr>
              <a:t>P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HP</a:t>
            </a:r>
            <a:r>
              <a:rPr lang="en-US" sz="1200" spc="-16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(</a:t>
            </a:r>
            <a:r>
              <a:rPr lang="en-US" sz="1200" spc="-35" dirty="0">
                <a:latin typeface="Varela Round" panose="00000500000000000000" pitchFamily="2" charset="-79"/>
                <a:cs typeface="Varela Round" panose="00000500000000000000" pitchFamily="2" charset="-79"/>
              </a:rPr>
              <a:t>A</a:t>
            </a:r>
            <a:r>
              <a:rPr lang="en-US" sz="1200" spc="10" dirty="0">
                <a:latin typeface="Varela Round" panose="00000500000000000000" pitchFamily="2" charset="-79"/>
                <a:cs typeface="Varela Round" panose="00000500000000000000" pitchFamily="2" charset="-79"/>
              </a:rPr>
              <a:t>p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ac</a:t>
            </a:r>
            <a:r>
              <a:rPr lang="en-US" sz="1200" spc="10" dirty="0">
                <a:latin typeface="Varela Round" panose="00000500000000000000" pitchFamily="2" charset="-79"/>
                <a:cs typeface="Varela Round" panose="00000500000000000000" pitchFamily="2" charset="-79"/>
              </a:rPr>
              <a:t>h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e</a:t>
            </a:r>
            <a:r>
              <a:rPr lang="en-US" sz="1200" spc="-7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145" dirty="0">
                <a:latin typeface="Varela Round" panose="00000500000000000000" pitchFamily="2" charset="-79"/>
                <a:cs typeface="Varela Round" panose="00000500000000000000" pitchFamily="2" charset="-79"/>
              </a:rPr>
              <a:t>T</a:t>
            </a:r>
            <a:r>
              <a:rPr lang="en-US" sz="1200" spc="10" dirty="0">
                <a:latin typeface="Varela Round" panose="00000500000000000000" pitchFamily="2" charset="-79"/>
                <a:cs typeface="Varela Round" panose="00000500000000000000" pitchFamily="2" charset="-79"/>
              </a:rPr>
              <a:t>o</a:t>
            </a:r>
            <a:r>
              <a:rPr lang="en-US" sz="1200" spc="-35" dirty="0">
                <a:latin typeface="Varela Round" panose="00000500000000000000" pitchFamily="2" charset="-79"/>
                <a:cs typeface="Varela Round" panose="00000500000000000000" pitchFamily="2" charset="-79"/>
              </a:rPr>
              <a:t>m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ca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t</a:t>
            </a:r>
            <a:r>
              <a:rPr lang="en-US" sz="1200" spc="3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10" dirty="0">
                <a:latin typeface="Varela Round" panose="00000500000000000000" pitchFamily="2" charset="-79"/>
                <a:cs typeface="Varela Round" panose="00000500000000000000" pitchFamily="2" charset="-79"/>
              </a:rPr>
              <a:t>5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.</a:t>
            </a:r>
            <a:r>
              <a:rPr lang="en-US" sz="1200" spc="10" dirty="0">
                <a:latin typeface="Varela Round" panose="00000500000000000000" pitchFamily="2" charset="-79"/>
                <a:cs typeface="Varela Round" panose="00000500000000000000" pitchFamily="2" charset="-79"/>
              </a:rPr>
              <a:t>5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)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1200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165100">
              <a:lnSpc>
                <a:spcPct val="100000"/>
              </a:lnSpc>
              <a:spcBef>
                <a:spcPts val="5"/>
              </a:spcBef>
            </a:pPr>
            <a:r>
              <a:rPr lang="en-US" sz="1200" b="1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Database</a:t>
            </a:r>
            <a:r>
              <a:rPr lang="en-US" sz="1200" b="1" spc="1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b="1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Server</a:t>
            </a:r>
            <a:endParaRPr lang="en-US" sz="1200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1200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56870" algn="l"/>
              </a:tabLst>
            </a:pP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	M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y</a:t>
            </a:r>
            <a:r>
              <a:rPr lang="en-US" sz="1200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S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QL</a:t>
            </a:r>
            <a:r>
              <a:rPr lang="en-US" sz="1200" spc="-13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10" dirty="0">
                <a:latin typeface="Varela Round" panose="00000500000000000000" pitchFamily="2" charset="-79"/>
                <a:cs typeface="Varela Round" panose="00000500000000000000" pitchFamily="2" charset="-79"/>
              </a:rPr>
              <a:t>5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.</a:t>
            </a:r>
            <a:r>
              <a:rPr lang="en-US" sz="1200" spc="10" dirty="0">
                <a:latin typeface="Varela Round" panose="00000500000000000000" pitchFamily="2" charset="-79"/>
                <a:cs typeface="Varela Round" panose="00000500000000000000" pitchFamily="2" charset="-79"/>
              </a:rPr>
              <a:t>0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.</a:t>
            </a:r>
          </a:p>
          <a:p>
            <a:pPr>
              <a:lnSpc>
                <a:spcPct val="100000"/>
              </a:lnSpc>
            </a:pPr>
            <a:endParaRPr lang="en-US" sz="1200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1200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165100">
              <a:lnSpc>
                <a:spcPct val="100000"/>
              </a:lnSpc>
              <a:spcBef>
                <a:spcPts val="5"/>
              </a:spcBef>
            </a:pPr>
            <a:r>
              <a:rPr lang="en-US" sz="1200" b="1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Client</a:t>
            </a:r>
            <a:r>
              <a:rPr lang="en-US" sz="1200" b="1" spc="-1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b="1" spc="-15" dirty="0">
                <a:latin typeface="Varela Round" panose="00000500000000000000" pitchFamily="2" charset="-79"/>
                <a:cs typeface="Varela Round" panose="00000500000000000000" pitchFamily="2" charset="-79"/>
              </a:rPr>
              <a:t>and</a:t>
            </a:r>
            <a:r>
              <a:rPr lang="en-US" sz="1200" b="1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 Browser</a:t>
            </a:r>
            <a:endParaRPr lang="en-US" sz="1200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sz="1200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	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Microsoft</a:t>
            </a:r>
            <a:r>
              <a:rPr lang="en-US" sz="1200" spc="-2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Internet</a:t>
            </a:r>
            <a:r>
              <a:rPr lang="en-US" sz="1200" spc="-25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Explorer</a:t>
            </a:r>
            <a:r>
              <a:rPr lang="en-US" sz="1200" spc="-3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(6+).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1200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	Mozilla</a:t>
            </a:r>
            <a:r>
              <a:rPr lang="en-US" sz="1200" spc="-8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200" spc="-5" dirty="0">
                <a:latin typeface="Varela Round" panose="00000500000000000000" pitchFamily="2" charset="-79"/>
                <a:cs typeface="Varela Round" panose="00000500000000000000" pitchFamily="2" charset="-79"/>
              </a:rPr>
              <a:t>Firefox.</a:t>
            </a:r>
            <a:endParaRPr lang="en-US" sz="1200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29453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574336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r>
              <a:rPr lang="en" dirty="0"/>
              <a:t>/26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786A9F-99E6-6D36-27E1-EFFC8DA0366F}"/>
              </a:ext>
            </a:extLst>
          </p:cNvPr>
          <p:cNvSpPr txBox="1"/>
          <p:nvPr/>
        </p:nvSpPr>
        <p:spPr>
          <a:xfrm>
            <a:off x="1276350" y="802035"/>
            <a:ext cx="65913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Varela Round" panose="00000500000000000000" pitchFamily="2" charset="-79"/>
                <a:cs typeface="Varela Round" panose="00000500000000000000" pitchFamily="2" charset="-79"/>
              </a:rPr>
              <a:t>Django</a:t>
            </a:r>
            <a:r>
              <a:rPr lang="en-US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</a:p>
          <a:p>
            <a:r>
              <a:rPr lang="en-US" dirty="0">
                <a:latin typeface="Varela Round" panose="00000500000000000000" pitchFamily="2" charset="-79"/>
                <a:cs typeface="Varela Round" panose="00000500000000000000" pitchFamily="2" charset="-79"/>
              </a:rPr>
              <a:t>         </a:t>
            </a:r>
          </a:p>
          <a:p>
            <a:r>
              <a:rPr lang="en-US" dirty="0">
                <a:latin typeface="Varela Round" panose="00000500000000000000" pitchFamily="2" charset="-79"/>
                <a:cs typeface="Varela Round" panose="00000500000000000000" pitchFamily="2" charset="-79"/>
              </a:rPr>
              <a:t>            Django is a high-level Python Web framework that encourages rapid development and clean pragmatic design. A Web framework is a set of </a:t>
            </a:r>
          </a:p>
          <a:p>
            <a:r>
              <a:rPr lang="en-US" dirty="0">
                <a:latin typeface="Varela Round" panose="00000500000000000000" pitchFamily="2" charset="-79"/>
                <a:cs typeface="Varela Round" panose="00000500000000000000" pitchFamily="2" charset="-79"/>
              </a:rPr>
              <a:t>components that provide a standard way to develop websites fast and easily. </a:t>
            </a:r>
          </a:p>
          <a:p>
            <a:r>
              <a:rPr lang="en-US" dirty="0">
                <a:latin typeface="Varela Round" panose="00000500000000000000" pitchFamily="2" charset="-79"/>
                <a:cs typeface="Varela Round" panose="00000500000000000000" pitchFamily="2" charset="-79"/>
              </a:rPr>
              <a:t>            Django’s primary goal is to ease the creation of complex database-driven websites. Some well known sites that use Django include PBS, Instagram , Mozilla, Spotify.</a:t>
            </a:r>
          </a:p>
          <a:p>
            <a:endParaRPr lang="en-US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r>
              <a:rPr lang="en-US" b="1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Sql</a:t>
            </a:r>
            <a:r>
              <a:rPr lang="en-US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</a:p>
          <a:p>
            <a:r>
              <a:rPr lang="en-US" dirty="0">
                <a:latin typeface="Varela Round" panose="00000500000000000000" pitchFamily="2" charset="-79"/>
                <a:cs typeface="Varela Round" panose="00000500000000000000" pitchFamily="2" charset="-79"/>
              </a:rPr>
              <a:t>     </a:t>
            </a:r>
          </a:p>
          <a:p>
            <a:r>
              <a:rPr lang="en-US" dirty="0">
                <a:latin typeface="Varela Round" panose="00000500000000000000" pitchFamily="2" charset="-79"/>
                <a:cs typeface="Varela Round" panose="00000500000000000000" pitchFamily="2" charset="-79"/>
              </a:rPr>
              <a:t>           </a:t>
            </a:r>
            <a:r>
              <a:rPr lang="en-US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Sql</a:t>
            </a:r>
            <a:r>
              <a:rPr lang="en-US" dirty="0">
                <a:latin typeface="Varela Round" panose="00000500000000000000" pitchFamily="2" charset="-79"/>
                <a:cs typeface="Varela Round" panose="00000500000000000000" pitchFamily="2" charset="-79"/>
              </a:rPr>
              <a:t> is used to store the username and passwords of the customers of our bank</a:t>
            </a:r>
          </a:p>
          <a:p>
            <a:endParaRPr lang="en-US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endParaRPr lang="en-US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03265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595118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r>
              <a:rPr lang="en" dirty="0"/>
              <a:t>/26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786A9F-99E6-6D36-27E1-EFFC8DA0366F}"/>
              </a:ext>
            </a:extLst>
          </p:cNvPr>
          <p:cNvSpPr txBox="1"/>
          <p:nvPr/>
        </p:nvSpPr>
        <p:spPr>
          <a:xfrm>
            <a:off x="1276350" y="703656"/>
            <a:ext cx="65913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endParaRPr lang="en-US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r>
              <a:rPr lang="en-US" b="1" dirty="0">
                <a:latin typeface="Varela Round" panose="00000500000000000000" pitchFamily="2" charset="-79"/>
                <a:cs typeface="Varela Round" panose="00000500000000000000" pitchFamily="2" charset="-79"/>
              </a:rPr>
              <a:t>Redis</a:t>
            </a:r>
            <a:r>
              <a:rPr lang="en-US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</a:p>
          <a:p>
            <a:endParaRPr lang="en-US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r>
              <a:rPr lang="en-US" dirty="0">
                <a:latin typeface="Varela Round" panose="00000500000000000000" pitchFamily="2" charset="-79"/>
                <a:cs typeface="Varela Round" panose="00000500000000000000" pitchFamily="2" charset="-79"/>
              </a:rPr>
              <a:t>          Redis is commonly used for caching, transient data storage and as a holding area for data during analysis in Python application</a:t>
            </a:r>
          </a:p>
          <a:p>
            <a:r>
              <a:rPr lang="en-US" dirty="0">
                <a:latin typeface="Varela Round" panose="00000500000000000000" pitchFamily="2" charset="-79"/>
                <a:cs typeface="Varela Round" panose="00000500000000000000" pitchFamily="2" charset="-79"/>
              </a:rPr>
              <a:t>Celery is a task queue with focus on real-time processing, while also supporting task scheduling. Redis is a message broker. </a:t>
            </a:r>
          </a:p>
          <a:p>
            <a:r>
              <a:rPr lang="en-US" dirty="0">
                <a:latin typeface="Varela Round" panose="00000500000000000000" pitchFamily="2" charset="-79"/>
                <a:cs typeface="Varela Round" panose="00000500000000000000" pitchFamily="2" charset="-79"/>
              </a:rPr>
              <a:t>This means it handles the queue of "messages" between Django and Celery.</a:t>
            </a:r>
          </a:p>
          <a:p>
            <a:endParaRPr lang="en-US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endParaRPr lang="en-US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r>
              <a:rPr lang="en-US" b="1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virtualenv</a:t>
            </a:r>
            <a:r>
              <a:rPr lang="en-US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</a:p>
          <a:p>
            <a:endParaRPr lang="en-US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r>
              <a:rPr lang="en-US" dirty="0">
                <a:latin typeface="Varela Round" panose="00000500000000000000" pitchFamily="2" charset="-79"/>
                <a:cs typeface="Varela Round" panose="00000500000000000000" pitchFamily="2" charset="-79"/>
              </a:rPr>
              <a:t>                  </a:t>
            </a:r>
            <a:r>
              <a:rPr lang="en-US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virtualenv</a:t>
            </a:r>
            <a:r>
              <a:rPr lang="en-US" dirty="0">
                <a:latin typeface="Varela Round" panose="00000500000000000000" pitchFamily="2" charset="-79"/>
                <a:cs typeface="Varela Round" panose="00000500000000000000" pitchFamily="2" charset="-79"/>
              </a:rPr>
              <a:t> is used to manage Python packages for different projects. Using </a:t>
            </a:r>
            <a:r>
              <a:rPr lang="en-US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virtualenv</a:t>
            </a:r>
            <a:r>
              <a:rPr lang="en-US" dirty="0">
                <a:latin typeface="Varela Round" panose="00000500000000000000" pitchFamily="2" charset="-79"/>
                <a:cs typeface="Varela Round" panose="00000500000000000000" pitchFamily="2" charset="-79"/>
              </a:rPr>
              <a:t> allows you to avoid installing Python packages globally which could break system tools or other projects</a:t>
            </a:r>
          </a:p>
        </p:txBody>
      </p:sp>
    </p:spTree>
    <p:extLst>
      <p:ext uri="{BB962C8B-B14F-4D97-AF65-F5344CB8AC3E}">
        <p14:creationId xmlns:p14="http://schemas.microsoft.com/office/powerpoint/2010/main" val="387204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>
            <a:spLocks noGrp="1"/>
          </p:cNvSpPr>
          <p:nvPr>
            <p:ph type="ctrTitle" idx="4294967295"/>
          </p:nvPr>
        </p:nvSpPr>
        <p:spPr>
          <a:xfrm>
            <a:off x="685800" y="7808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SOFTWARE AND HARDWARE REQUIREMENTS</a:t>
            </a:r>
            <a:endParaRPr sz="3000" dirty="0"/>
          </a:p>
        </p:txBody>
      </p:sp>
      <p:sp>
        <p:nvSpPr>
          <p:cNvPr id="213" name="Google Shape;213;p15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560482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r>
              <a:rPr lang="en" dirty="0"/>
              <a:t>/26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D492F1-3AC5-4845-8A2B-D903D6504C04}"/>
              </a:ext>
            </a:extLst>
          </p:cNvPr>
          <p:cNvSpPr txBox="1"/>
          <p:nvPr/>
        </p:nvSpPr>
        <p:spPr>
          <a:xfrm>
            <a:off x="1183083" y="1407945"/>
            <a:ext cx="7341378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r>
              <a:rPr lang="en-US" b="1" dirty="0">
                <a:latin typeface="Times New Roman"/>
                <a:cs typeface="Times New Roman"/>
              </a:rPr>
              <a:t>HARDWARE REQUIREMENTS: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 Pentium IV 233MHz.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 1Gb RAM.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 1 Gb free hard disk space.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r>
              <a:rPr lang="en-US" b="1" dirty="0">
                <a:latin typeface="Varela Round" panose="00000500000000000000" pitchFamily="2" charset="-79"/>
                <a:cs typeface="Varela Round" panose="00000500000000000000" pitchFamily="2" charset="-79"/>
              </a:rPr>
              <a:t>Communication Interface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b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-Client on Internet will be using HTTP/HTTPS protocol.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1200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-Client on Intranet will be using TCP/IP protocol.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1200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r>
              <a:rPr lang="en-US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-A Web Browser such as IE 6.0 or equivalent.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71147357"/>
      </p:ext>
    </p:extLst>
  </p:cSld>
  <p:clrMapOvr>
    <a:masterClrMapping/>
  </p:clrMapOvr>
</p:sld>
</file>

<file path=ppt/theme/theme1.xml><?xml version="1.0" encoding="utf-8"?>
<a:theme xmlns:a="http://schemas.openxmlformats.org/drawingml/2006/main" name="Puck template">
  <a:themeElements>
    <a:clrScheme name="Custom 347">
      <a:dk1>
        <a:srgbClr val="212A2E"/>
      </a:dk1>
      <a:lt1>
        <a:srgbClr val="FFFFFF"/>
      </a:lt1>
      <a:dk2>
        <a:srgbClr val="617A86"/>
      </a:dk2>
      <a:lt2>
        <a:srgbClr val="A1BECC"/>
      </a:lt2>
      <a:accent1>
        <a:srgbClr val="00D1C6"/>
      </a:accent1>
      <a:accent2>
        <a:srgbClr val="00ACC3"/>
      </a:accent2>
      <a:accent3>
        <a:srgbClr val="BBCD00"/>
      </a:accent3>
      <a:accent4>
        <a:srgbClr val="65BB48"/>
      </a:accent4>
      <a:accent5>
        <a:srgbClr val="F8BB00"/>
      </a:accent5>
      <a:accent6>
        <a:srgbClr val="EF6222"/>
      </a:accent6>
      <a:hlink>
        <a:srgbClr val="617A8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1600</Words>
  <Application>Microsoft Office PowerPoint</Application>
  <PresentationFormat>On-screen Show (16:9)</PresentationFormat>
  <Paragraphs>373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Symbol</vt:lpstr>
      <vt:lpstr>Tahoma</vt:lpstr>
      <vt:lpstr>Nixie One</vt:lpstr>
      <vt:lpstr>Varela Round</vt:lpstr>
      <vt:lpstr>Arial MT</vt:lpstr>
      <vt:lpstr>MS UI Gothic</vt:lpstr>
      <vt:lpstr>Times New Roman</vt:lpstr>
      <vt:lpstr>Puck template</vt:lpstr>
      <vt:lpstr>PowerPoint Presentation</vt:lpstr>
      <vt:lpstr>PowerPoint Presentation</vt:lpstr>
      <vt:lpstr>EXISTING SYSTEM</vt:lpstr>
      <vt:lpstr>PROPOSED SYSTEM</vt:lpstr>
      <vt:lpstr>ADVANTAGES OF PROPOSED SYSTEM:</vt:lpstr>
      <vt:lpstr>SOFTWARE AND HARDWARE REQUIREMENTS</vt:lpstr>
      <vt:lpstr>PowerPoint Presentation</vt:lpstr>
      <vt:lpstr>PowerPoint Presentation</vt:lpstr>
      <vt:lpstr>SOFTWARE AND HARDWARE REQUIREMENTS</vt:lpstr>
      <vt:lpstr>SYSTEM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MODULES AND ALGORITHM EXPLANATION</vt:lpstr>
      <vt:lpstr>PowerPoint Presentation</vt:lpstr>
      <vt:lpstr>PowerPoint Presentation</vt:lpstr>
      <vt:lpstr>PowerPoint Presentation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 Sai</dc:creator>
  <cp:lastModifiedBy>Venkata Sai</cp:lastModifiedBy>
  <cp:revision>22</cp:revision>
  <dcterms:modified xsi:type="dcterms:W3CDTF">2022-05-26T06:05:22Z</dcterms:modified>
</cp:coreProperties>
</file>