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3"/>
    <p:sldId id="281" r:id="rId4"/>
    <p:sldId id="329" r:id="rId5"/>
    <p:sldId id="338" r:id="rId6"/>
    <p:sldId id="339" r:id="rId7"/>
    <p:sldId id="340" r:id="rId8"/>
    <p:sldId id="341" r:id="rId9"/>
    <p:sldId id="342" r:id="rId10"/>
    <p:sldId id="330" r:id="rId11"/>
    <p:sldId id="344" r:id="rId12"/>
    <p:sldId id="331" r:id="rId13"/>
    <p:sldId id="269"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60" r:id="rId27"/>
    <p:sldId id="361" r:id="rId28"/>
    <p:sldId id="362" r:id="rId29"/>
    <p:sldId id="363" r:id="rId30"/>
    <p:sldId id="364" r:id="rId31"/>
    <p:sldId id="365" r:id="rId32"/>
    <p:sldId id="265" r:id="rId33"/>
  </p:sldIdLst>
  <p:sldSz cx="12192000" cy="6858000"/>
  <p:notesSz cx="7104380" cy="10234930"/>
  <p:custDataLst>
    <p:tags r:id="rId40"/>
  </p:custDataLst>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OPPOSans L" panose="00020600040101010101" pitchFamily="18" charset="-122"/>
        <a:ea typeface="OPPOSans L" panose="00020600040101010101" pitchFamily="18"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3"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2278"/>
    <p:restoredTop sz="94660"/>
  </p:normalViewPr>
  <p:slideViewPr>
    <p:cSldViewPr snapToGrid="0" showGuides="1">
      <p:cViewPr varScale="1">
        <p:scale>
          <a:sx n="75" d="100"/>
          <a:sy n="75" d="100"/>
        </p:scale>
        <p:origin x="90" y="96"/>
      </p:cViewPr>
      <p:guideLst>
        <p:guide orient="horz" pos="2158"/>
        <p:guide pos="3777"/>
      </p:guideLst>
    </p:cSldViewPr>
  </p:slideViewPr>
  <p:notesTextViewPr>
    <p:cViewPr>
      <p:scale>
        <a:sx n="3" d="2"/>
        <a:sy n="3" d="2"/>
      </p:scale>
      <p:origin x="0" y="0"/>
    </p:cViewPr>
  </p:notesTextViewPr>
  <p:gridSpacing cx="71999" cy="71999"/>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gs" Target="tags/tag2.xml"/><Relationship Id="rId4" Type="http://schemas.openxmlformats.org/officeDocument/2006/relationships/slide" Target="slides/slide2.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notesMaster" Target="notesMasters/notesMaster1.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45"/>
            </a:lvl1pPr>
          </a:lstStyle>
          <a:p>
            <a:pPr fontAlgn="auto"/>
            <a:endParaRPr lang="zh-CN" altLang="en-US" strike="noStrike" noProof="1"/>
          </a:p>
        </p:txBody>
      </p:sp>
      <p:sp>
        <p:nvSpPr>
          <p:cNvPr id="3" name="日期占位符 2"/>
          <p:cNvSpPr>
            <a:spLocks noGrp="1"/>
          </p:cNvSpPr>
          <p:nvPr>
            <p:ph type="dt" sz="quarter" idx="1"/>
          </p:nvPr>
        </p:nvSpPr>
        <p:spPr>
          <a:xfrm>
            <a:off x="4024313" y="0"/>
            <a:ext cx="3078163" cy="512763"/>
          </a:xfrm>
          <a:prstGeom prst="rect">
            <a:avLst/>
          </a:prstGeom>
        </p:spPr>
        <p:txBody>
          <a:bodyPr vert="horz" lIns="91440" tIns="45720" rIns="91440" bIns="45720" rtlCol="0"/>
          <a:lstStyle>
            <a:lvl1pPr algn="r">
              <a:defRPr sz="1245"/>
            </a:lvl1pPr>
          </a:lstStyle>
          <a:p>
            <a:pPr fontAlgn="auto"/>
            <a:fld id="{0F9B84EA-7D68-4D60-9CB1-D50884785D1C}" type="datetimeFigureOut">
              <a:rPr lang="zh-CN" altLang="en-US" sz="1245"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2"/>
          </p:nvPr>
        </p:nvSpPr>
        <p:spPr>
          <a:xfrm>
            <a:off x="0" y="9720263"/>
            <a:ext cx="3078163" cy="514350"/>
          </a:xfrm>
          <a:prstGeom prst="rect">
            <a:avLst/>
          </a:prstGeom>
        </p:spPr>
        <p:txBody>
          <a:bodyPr vert="horz" lIns="91440" tIns="45720" rIns="91440" bIns="45720" rtlCol="0" anchor="b"/>
          <a:lstStyle>
            <a:lvl1pPr algn="l">
              <a:defRPr sz="1245"/>
            </a:lvl1pPr>
          </a:lstStyle>
          <a:p>
            <a:pPr fontAlgn="auto"/>
            <a:endParaRPr lang="zh-CN" altLang="en-US" strike="noStrike" noProof="1"/>
          </a:p>
        </p:txBody>
      </p:sp>
      <p:sp>
        <p:nvSpPr>
          <p:cNvPr id="5" name="灯片编号占位符 4"/>
          <p:cNvSpPr>
            <a:spLocks noGrp="1"/>
          </p:cNvSpPr>
          <p:nvPr>
            <p:ph type="sldNum" sz="quarter" idx="3"/>
          </p:nvPr>
        </p:nvSpPr>
        <p:spPr>
          <a:xfrm>
            <a:off x="4024313" y="9720263"/>
            <a:ext cx="3078163" cy="514350"/>
          </a:xfrm>
          <a:prstGeom prst="rect">
            <a:avLst/>
          </a:prstGeom>
        </p:spPr>
        <p:txBody>
          <a:bodyPr vert="horz" lIns="91440" tIns="45720" rIns="91440" bIns="45720" rtlCol="0" anchor="b"/>
          <a:lstStyle>
            <a:lvl1pPr algn="r">
              <a:defRPr sz="1245"/>
            </a:lvl1pPr>
          </a:lstStyle>
          <a:p>
            <a:pPr fontAlgn="auto"/>
            <a:fld id="{8D4E0FC9-F1F8-4FAE-9988-3BA365CFD46F}" type="slidenum">
              <a:rPr lang="zh-CN" altLang="en-US" sz="1245"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6C8D182-E4C8-4120-9249-FC9774456FFA}" type="datetimeFigureOut">
              <a:rPr lang="zh-CN" altLang="en-US" strike="noStrike" noProof="1" smtClean="0">
                <a:latin typeface="+mn-lt"/>
                <a:ea typeface="+mn-ea"/>
                <a:cs typeface="+mn-cs"/>
              </a:rPr>
            </a:fld>
            <a:endParaRPr lang="zh-CN" altLang="en-US" strike="noStrike" noProof="1"/>
          </a:p>
        </p:txBody>
      </p:sp>
      <p:sp>
        <p:nvSpPr>
          <p:cNvPr id="14340" name="幻灯片图像占位符 3"/>
          <p:cNvSpPr>
            <a:spLocks noGrp="1" noRot="1" noChangeAspect="1"/>
          </p:cNvSpPr>
          <p:nvPr>
            <p:ph type="sldImg"/>
          </p:nvPr>
        </p:nvSpPr>
        <p:spPr>
          <a:xfrm>
            <a:off x="482600" y="1279525"/>
            <a:ext cx="6140450" cy="3454400"/>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p:cNvSpPr>
          <p:nvPr>
            <p:ph type="body" sz="quarter"/>
          </p:nvPr>
        </p:nvSpPr>
        <p:spPr>
          <a:xfrm>
            <a:off x="711200" y="4926013"/>
            <a:ext cx="5683250" cy="402907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1850"/>
            <a:ext cx="3078163" cy="512763"/>
          </a:xfrm>
          <a:prstGeom prst="rect">
            <a:avLst/>
          </a:prstGeom>
        </p:spPr>
        <p:txBody>
          <a:bodyPr vert="horz" lIns="91440" tIns="45720" rIns="91440" bIns="45720" rtlCol="0" anchor="b"/>
          <a:lstStyle>
            <a:lvl1pPr algn="r">
              <a:defRPr sz="1200"/>
            </a:lvl1pPr>
          </a:lstStyle>
          <a:p>
            <a:pPr fontAlgn="auto"/>
            <a:fld id="{85D0DACE-38E0-42D2-9336-2B707D34BC6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2.png"/><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14.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7" Type="http://schemas.openxmlformats.org/officeDocument/2006/relationships/image" Target="../media/image4.png"/><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10.png"/><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0.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内容+副标题-无文字">
    <p:bg>
      <p:bgPr>
        <a:solidFill>
          <a:schemeClr val="bg1"/>
        </a:solidFill>
        <a:effectLst/>
      </p:bgPr>
    </p:bg>
    <p:spTree>
      <p:nvGrpSpPr>
        <p:cNvPr id="1" name=""/>
        <p:cNvGrpSpPr/>
        <p:nvPr/>
      </p:nvGrpSpPr>
      <p:grpSpPr>
        <a:xfrm>
          <a:off x="0" y="0"/>
          <a:ext cx="0" cy="0"/>
          <a:chOff x="0" y="0"/>
          <a:chExt cx="0" cy="0"/>
        </a:xfrm>
      </p:grpSpPr>
      <p:pic>
        <p:nvPicPr>
          <p:cNvPr id="1024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525"/>
            <a:ext cx="188913"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p>
        </p:txBody>
      </p:sp>
      <p:pic>
        <p:nvPicPr>
          <p:cNvPr id="10244" name="图片 38" descr="资源 2@2x-81"/>
          <p:cNvPicPr>
            <a:picLocks noChangeAspect="1"/>
          </p:cNvPicPr>
          <p:nvPr/>
        </p:nvPicPr>
        <p:blipFill>
          <a:blip r:embed="rId3"/>
          <a:stretch>
            <a:fillRect/>
          </a:stretch>
        </p:blipFill>
        <p:spPr>
          <a:xfrm>
            <a:off x="10256838" y="123825"/>
            <a:ext cx="1550987" cy="242888"/>
          </a:xfrm>
          <a:prstGeom prst="rect">
            <a:avLst/>
          </a:prstGeom>
          <a:noFill/>
          <a:ln w="9525">
            <a:noFill/>
          </a:ln>
        </p:spPr>
      </p:pic>
      <p:pic>
        <p:nvPicPr>
          <p:cNvPr id="10245" name="图片 39" descr="徽标&#10;&#10;低可信度描述已自动生成"/>
          <p:cNvPicPr>
            <a:picLocks noChangeAspect="1"/>
          </p:cNvPicPr>
          <p:nvPr/>
        </p:nvPicPr>
        <p:blipFill>
          <a:blip r:embed="rId4"/>
          <a:stretch>
            <a:fillRect/>
          </a:stretch>
        </p:blipFill>
        <p:spPr>
          <a:xfrm>
            <a:off x="10183813" y="358775"/>
            <a:ext cx="1900237" cy="268288"/>
          </a:xfrm>
          <a:prstGeom prst="rect">
            <a:avLst/>
          </a:prstGeom>
          <a:noFill/>
          <a:ln w="9525">
            <a:noFill/>
          </a:ln>
        </p:spPr>
      </p:pic>
      <p:grpSp>
        <p:nvGrpSpPr>
          <p:cNvPr id="10246" name="组合 21"/>
          <p:cNvGrpSpPr/>
          <p:nvPr/>
        </p:nvGrpSpPr>
        <p:grpSpPr>
          <a:xfrm>
            <a:off x="12339638" y="627063"/>
            <a:ext cx="1447800" cy="6132512"/>
            <a:chOff x="12339893" y="627172"/>
            <a:chExt cx="1447170" cy="6132723"/>
          </a:xfrm>
        </p:grpSpPr>
        <p:sp>
          <p:nvSpPr>
            <p:cNvPr id="23" name="矩形 22"/>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4" name="矩形 23"/>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10249" name="文本框 24"/>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10250" name="文本框 25"/>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7" name="矩形 26"/>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1" name="矩形 30"/>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3" name="矩形 32"/>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4" name="矩形 33"/>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10256" name="文本框 34"/>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10257" name="文本框 35"/>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43"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21" name="副标题 2"/>
          <p:cNvSpPr>
            <a:spLocks noGrp="1"/>
          </p:cNvSpPr>
          <p:nvPr>
            <p:ph type="subTitle" idx="1" hasCustomPrompt="1"/>
          </p:nvPr>
        </p:nvSpPr>
        <p:spPr>
          <a:xfrm>
            <a:off x="384810" y="627172"/>
            <a:ext cx="9359266" cy="400110"/>
          </a:xfrm>
        </p:spPr>
        <p:txBody>
          <a:bodyPr wrap="square" anchor="ctr" anchorCtr="0">
            <a:spAutoFit/>
          </a:bodyPr>
          <a:lstStyle>
            <a:lvl1pPr marL="0" indent="0" algn="l" defTabSz="914400" rtl="0" eaLnBrk="0" fontAlgn="base" latinLnBrk="0" hangingPunct="0">
              <a:lnSpc>
                <a:spcPct val="100000"/>
              </a:lnSpc>
              <a:spcBef>
                <a:spcPct val="0"/>
              </a:spcBef>
              <a:spcAft>
                <a:spcPct val="0"/>
              </a:spcAft>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单击</a:t>
            </a:r>
            <a:r>
              <a:rPr lang="zh-CN" altLang="en-US" strike="noStrike" noProof="1" dirty="0"/>
              <a:t>此处</a:t>
            </a:r>
            <a:r>
              <a:rPr lang="zh-CN" altLang="en-US" strike="noStrike" noProof="1" dirty="0" smtClean="0"/>
              <a:t>编辑副标题</a:t>
            </a:r>
            <a:endParaRPr lang="zh-CN" altLang="en-US" strike="noStrike" noProof="1" dirty="0"/>
          </a:p>
        </p:txBody>
      </p:sp>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强调页">
    <p:bg>
      <p:bgPr>
        <a:solidFill>
          <a:schemeClr val="bg1"/>
        </a:solidFill>
        <a:effectLst/>
      </p:bgPr>
    </p:bg>
    <p:spTree>
      <p:nvGrpSpPr>
        <p:cNvPr id="1" name=""/>
        <p:cNvGrpSpPr/>
        <p:nvPr/>
      </p:nvGrpSpPr>
      <p:grpSpPr>
        <a:xfrm>
          <a:off x="0" y="0"/>
          <a:ext cx="0" cy="0"/>
          <a:chOff x="0" y="0"/>
          <a:chExt cx="0" cy="0"/>
        </a:xfrm>
      </p:grpSpPr>
      <p:pic>
        <p:nvPicPr>
          <p:cNvPr id="11266" name="图片 5" descr="背景图案&#10;&#10;描述已自动生成"/>
          <p:cNvPicPr>
            <a:picLocks noChangeAspect="1"/>
          </p:cNvPicPr>
          <p:nvPr/>
        </p:nvPicPr>
        <p:blipFill>
          <a:blip r:embed="rId2"/>
          <a:stretch>
            <a:fillRect/>
          </a:stretch>
        </p:blipFill>
        <p:spPr>
          <a:xfrm>
            <a:off x="188913" y="0"/>
            <a:ext cx="6108700" cy="6858000"/>
          </a:xfrm>
          <a:prstGeom prst="rect">
            <a:avLst/>
          </a:prstGeom>
          <a:noFill/>
          <a:ln w="9525">
            <a:noFill/>
          </a:ln>
        </p:spPr>
      </p:pic>
      <p:pic>
        <p:nvPicPr>
          <p:cNvPr id="11267" name="Picture 7" descr="PPT-3-6"/>
          <p:cNvPicPr>
            <a:picLocks noChangeAspect="1"/>
          </p:cNvPicPr>
          <p:nvPr/>
        </p:nvPicPr>
        <p:blipFill>
          <a:blip r:embed="rId3"/>
          <a:stretch>
            <a:fillRect/>
          </a:stretch>
        </p:blipFill>
        <p:spPr>
          <a:xfrm>
            <a:off x="0" y="6454775"/>
            <a:ext cx="12190413" cy="403225"/>
          </a:xfrm>
          <a:prstGeom prst="rect">
            <a:avLst/>
          </a:prstGeom>
          <a:noFill/>
          <a:ln w="9525">
            <a:noFill/>
          </a:ln>
        </p:spPr>
      </p:pic>
      <p:pic>
        <p:nvPicPr>
          <p:cNvPr id="11268" name="图片占位符 11"/>
          <p:cNvPicPr>
            <a:picLocks noChangeAspect="1"/>
          </p:cNvPicPr>
          <p:nvPr/>
        </p:nvPicPr>
        <p:blipFill>
          <a:blip r:embed="rId4"/>
          <a:stretch>
            <a:fillRect/>
          </a:stretch>
        </p:blipFill>
        <p:spPr>
          <a:xfrm>
            <a:off x="2154238" y="2171700"/>
            <a:ext cx="2238375" cy="2238375"/>
          </a:xfrm>
          <a:prstGeom prst="rect">
            <a:avLst/>
          </a:prstGeom>
          <a:noFill/>
          <a:ln w="9525">
            <a:noFill/>
          </a:ln>
        </p:spPr>
      </p:pic>
      <p:pic>
        <p:nvPicPr>
          <p:cNvPr id="11269" name="图片 13" descr="资源 2@2x-81"/>
          <p:cNvPicPr>
            <a:picLocks noChangeAspect="1"/>
          </p:cNvPicPr>
          <p:nvPr/>
        </p:nvPicPr>
        <p:blipFill>
          <a:blip r:embed="rId5"/>
          <a:stretch>
            <a:fillRect/>
          </a:stretch>
        </p:blipFill>
        <p:spPr>
          <a:xfrm>
            <a:off x="10256838" y="123825"/>
            <a:ext cx="1550987" cy="242888"/>
          </a:xfrm>
          <a:prstGeom prst="rect">
            <a:avLst/>
          </a:prstGeom>
          <a:noFill/>
          <a:ln w="9525">
            <a:noFill/>
          </a:ln>
        </p:spPr>
      </p:pic>
      <p:pic>
        <p:nvPicPr>
          <p:cNvPr id="11270" name="图片 14" descr="徽标&#10;&#10;低可信度描述已自动生成"/>
          <p:cNvPicPr>
            <a:picLocks noChangeAspect="1"/>
          </p:cNvPicPr>
          <p:nvPr/>
        </p:nvPicPr>
        <p:blipFill>
          <a:blip r:embed="rId6"/>
          <a:stretch>
            <a:fillRect/>
          </a:stretch>
        </p:blipFill>
        <p:spPr>
          <a:xfrm>
            <a:off x="10183813" y="358775"/>
            <a:ext cx="1900237" cy="268288"/>
          </a:xfrm>
          <a:prstGeom prst="rect">
            <a:avLst/>
          </a:prstGeom>
          <a:noFill/>
          <a:ln w="9525">
            <a:noFill/>
          </a:ln>
        </p:spPr>
      </p:pic>
      <p:grpSp>
        <p:nvGrpSpPr>
          <p:cNvPr id="11271" name="组合 30"/>
          <p:cNvGrpSpPr/>
          <p:nvPr/>
        </p:nvGrpSpPr>
        <p:grpSpPr>
          <a:xfrm>
            <a:off x="12339638" y="627063"/>
            <a:ext cx="1447800" cy="6132512"/>
            <a:chOff x="12339893" y="627172"/>
            <a:chExt cx="1447170" cy="6132723"/>
          </a:xfrm>
        </p:grpSpPr>
        <p:sp>
          <p:nvSpPr>
            <p:cNvPr id="32" name="矩形 3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3" name="矩形 3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11274" name="文本框 33"/>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11275" name="文本框 34"/>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36" name="矩形 3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37" name="矩形 3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8" name="矩形 37"/>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9" name="矩形 38"/>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40" name="矩形 39"/>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11281" name="文本框 40"/>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11282" name="文本框 41"/>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24"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7524754" y="2829601"/>
            <a:ext cx="3924295" cy="666074"/>
          </a:xfrm>
        </p:spPr>
        <p:txBody>
          <a:bodyPr anchor="b" anchorCtr="0"/>
          <a:lstStyle>
            <a:lvl1pPr algn="l">
              <a:defRPr lang="zh-CN" altLang="en-US" sz="3600" b="1"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29" name="副标题 2"/>
          <p:cNvSpPr>
            <a:spLocks noGrp="1"/>
          </p:cNvSpPr>
          <p:nvPr>
            <p:ph type="subTitle" idx="1" hasCustomPrompt="1"/>
          </p:nvPr>
        </p:nvSpPr>
        <p:spPr>
          <a:xfrm>
            <a:off x="7560483" y="3519846"/>
            <a:ext cx="3888565" cy="374458"/>
          </a:xfrm>
        </p:spPr>
        <p:txBody>
          <a:bodyPr anchor="t" anchorCtr="0"/>
          <a:lstStyle>
            <a:lvl1pPr marL="0" indent="0" algn="l">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单击</a:t>
            </a:r>
            <a:r>
              <a:rPr lang="zh-CN" altLang="en-US" strike="noStrike" noProof="1" dirty="0"/>
              <a:t>此处</a:t>
            </a:r>
            <a:r>
              <a:rPr lang="zh-CN" altLang="en-US" strike="noStrike" noProof="1" dirty="0" smtClean="0"/>
              <a:t>编辑副标题</a:t>
            </a:r>
            <a:endParaRPr lang="zh-CN" altLang="en-US" strike="noStrike" noProof="1" dirty="0"/>
          </a:p>
        </p:txBody>
      </p:sp>
      <p:sp>
        <p:nvSpPr>
          <p:cNvPr id="3" name="图片占位符 2"/>
          <p:cNvSpPr>
            <a:spLocks noGrp="1"/>
          </p:cNvSpPr>
          <p:nvPr>
            <p:ph type="pic" sz="quarter" idx="10" hasCustomPrompt="1"/>
          </p:nvPr>
        </p:nvSpPr>
        <p:spPr>
          <a:xfrm>
            <a:off x="2153910" y="2170937"/>
            <a:ext cx="2237115" cy="2247076"/>
          </a:xfrm>
        </p:spPr>
        <p:txBody>
          <a:bodyPr anchor="ctr"/>
          <a:lstStyle>
            <a:lvl1pPr marL="0" indent="0" algn="ctr">
              <a:buNone/>
              <a:defRPr/>
            </a:lvl1pPr>
          </a:lstStyle>
          <a:p>
            <a:pPr fontAlgn="base"/>
            <a:r>
              <a:rPr lang="zh-CN" altLang="en-US" strike="noStrike" noProof="1" dirty="0" smtClean="0"/>
              <a:t>点击图片符号替换图片</a:t>
            </a:r>
            <a:endParaRPr lang="zh-CN" altLang="en-US" strike="noStrike" noProof="1" dirty="0"/>
          </a:p>
        </p:txBody>
      </p:sp>
      <p:sp>
        <p:nvSpPr>
          <p:cNvPr id="2" name="日期占位符 1"/>
          <p:cNvSpPr>
            <a:spLocks noGrp="1"/>
          </p:cNvSpPr>
          <p:nvPr>
            <p:ph type="dt" sz="half" idx="11"/>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2"/>
          </p:nvPr>
        </p:nvSpPr>
        <p:spPr/>
        <p:txBody>
          <a:bodyPr/>
          <a:p>
            <a:pPr fontAlgn="auto"/>
            <a:endParaRPr lang="zh-CN" altLang="en-US" strike="noStrike" noProof="1"/>
          </a:p>
        </p:txBody>
      </p:sp>
      <p:sp>
        <p:nvSpPr>
          <p:cNvPr id="5" name="灯片编号占位符 4"/>
          <p:cNvSpPr>
            <a:spLocks noGrp="1"/>
          </p:cNvSpPr>
          <p:nvPr>
            <p:ph type="sldNum" sz="quarter" idx="13"/>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6.封底页">
    <p:bg>
      <p:bgPr>
        <a:solidFill>
          <a:schemeClr val="bg1"/>
        </a:solidFill>
        <a:effectLst/>
      </p:bgPr>
    </p:bg>
    <p:spTree>
      <p:nvGrpSpPr>
        <p:cNvPr id="1" name=""/>
        <p:cNvGrpSpPr/>
        <p:nvPr/>
      </p:nvGrpSpPr>
      <p:grpSpPr>
        <a:xfrm>
          <a:off x="0" y="0"/>
          <a:ext cx="0" cy="0"/>
          <a:chOff x="0" y="0"/>
          <a:chExt cx="0" cy="0"/>
        </a:xfrm>
      </p:grpSpPr>
      <p:pic>
        <p:nvPicPr>
          <p:cNvPr id="6" name="图片占位符 1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srcRect/>
          <a:stretch>
            <a:fillRect/>
          </a:stretch>
        </p:blipFill>
        <p:spPr>
          <a:xfrm>
            <a:off x="838198" y="1"/>
            <a:ext cx="11353802" cy="6857999"/>
          </a:xfrm>
          <a:custGeom>
            <a:avLst/>
            <a:gdLst>
              <a:gd name="connsiteX0" fmla="*/ 74218 w 11353802"/>
              <a:gd name="connsiteY0" fmla="*/ 0 h 6857999"/>
              <a:gd name="connsiteX1" fmla="*/ 11353802 w 11353802"/>
              <a:gd name="connsiteY1" fmla="*/ 0 h 6857999"/>
              <a:gd name="connsiteX2" fmla="*/ 11353802 w 11353802"/>
              <a:gd name="connsiteY2" fmla="*/ 6857999 h 6857999"/>
              <a:gd name="connsiteX3" fmla="*/ 2532428 w 11353802"/>
              <a:gd name="connsiteY3" fmla="*/ 6857999 h 6857999"/>
              <a:gd name="connsiteX4" fmla="*/ 2309453 w 11353802"/>
              <a:gd name="connsiteY4" fmla="*/ 6645412 h 6857999"/>
              <a:gd name="connsiteX5" fmla="*/ 0 w 11353802"/>
              <a:gd name="connsiteY5" fmla="*/ 1069897 h 6857999"/>
              <a:gd name="connsiteX6" fmla="*/ 40709 w 11353802"/>
              <a:gd name="connsiteY6" fmla="*/ 26370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74218" y="0"/>
                </a:moveTo>
                <a:lnTo>
                  <a:pt x="11353802" y="0"/>
                </a:lnTo>
                <a:lnTo>
                  <a:pt x="11353802" y="6857999"/>
                </a:lnTo>
                <a:lnTo>
                  <a:pt x="2532428" y="6857999"/>
                </a:lnTo>
                <a:lnTo>
                  <a:pt x="2309453" y="6645412"/>
                </a:lnTo>
                <a:cubicBezTo>
                  <a:pt x="882555" y="5218514"/>
                  <a:pt x="0" y="3247272"/>
                  <a:pt x="0" y="1069897"/>
                </a:cubicBezTo>
                <a:cubicBezTo>
                  <a:pt x="0" y="797726"/>
                  <a:pt x="13790" y="528775"/>
                  <a:pt x="40709" y="263705"/>
                </a:cubicBezTo>
                <a:close/>
              </a:path>
            </a:pathLst>
          </a:custGeom>
          <a:solidFill>
            <a:schemeClr val="bg1">
              <a:lumMod val="95000"/>
              <a:alpha val="0"/>
            </a:schemeClr>
          </a:solidFill>
        </p:spPr>
      </p:pic>
      <p:sp>
        <p:nvSpPr>
          <p:cNvPr id="7" name="Freeform: Shape 7"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flipH="1" flipV="1">
            <a:off x="838200" y="0"/>
            <a:ext cx="11371263" cy="6858000"/>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gradFill>
            <a:gsLst>
              <a:gs pos="100000">
                <a:srgbClr val="C11B2B">
                  <a:alpha val="0"/>
                </a:srgbClr>
              </a:gs>
              <a:gs pos="12000">
                <a:srgbClr val="BD1829">
                  <a:alpha val="77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auto"/>
            <a:endParaRPr lang="en-US" sz="2000" strike="noStrike" noProof="1" dirty="0"/>
          </a:p>
        </p:txBody>
      </p:sp>
      <p:grpSp>
        <p:nvGrpSpPr>
          <p:cNvPr id="8" name="Group 1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7686675" y="1522508"/>
            <a:ext cx="3626710" cy="3810837"/>
            <a:chOff x="6096000" y="1038950"/>
            <a:chExt cx="3624666" cy="3808689"/>
          </a:xfrm>
          <a:solidFill>
            <a:schemeClr val="bg1">
              <a:alpha val="50000"/>
            </a:schemeClr>
          </a:solidFill>
        </p:grpSpPr>
        <p:sp>
          <p:nvSpPr>
            <p:cNvPr id="9" name="Half Frame 16"/>
            <p:cNvSpPr/>
            <p:nvPr/>
          </p:nvSpPr>
          <p:spPr>
            <a:xfrm>
              <a:off x="6096000"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0" name="Half Frame 17"/>
            <p:cNvSpPr/>
            <p:nvPr/>
          </p:nvSpPr>
          <p:spPr>
            <a:xfrm flipV="1">
              <a:off x="6096000"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1" name="Half Frame 18"/>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2" name="Half Frame 19"/>
            <p:cNvSpPr/>
            <p:nvPr/>
          </p:nvSpPr>
          <p:spPr>
            <a:xfrm flipH="1" flipV="1">
              <a:off x="9446078"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grpSp>
      <p:grpSp>
        <p:nvGrpSpPr>
          <p:cNvPr id="12293" name="组合 15"/>
          <p:cNvGrpSpPr/>
          <p:nvPr/>
        </p:nvGrpSpPr>
        <p:grpSpPr>
          <a:xfrm>
            <a:off x="363538" y="6170613"/>
            <a:ext cx="1900237" cy="509587"/>
            <a:chOff x="363960" y="6170296"/>
            <a:chExt cx="1899362" cy="510559"/>
          </a:xfrm>
        </p:grpSpPr>
        <p:pic>
          <p:nvPicPr>
            <p:cNvPr id="12294" name="图片 12" descr="资源 2@2x-81"/>
            <p:cNvPicPr>
              <a:picLocks noChangeAspect="1"/>
            </p:cNvPicPr>
            <p:nvPr/>
          </p:nvPicPr>
          <p:blipFill>
            <a:blip r:embed="rId3">
              <a:biLevel thresh="50000"/>
            </a:blip>
            <a:stretch>
              <a:fillRect/>
            </a:stretch>
          </p:blipFill>
          <p:spPr>
            <a:xfrm>
              <a:off x="446405" y="6170296"/>
              <a:ext cx="1550035" cy="241935"/>
            </a:xfrm>
            <a:prstGeom prst="rect">
              <a:avLst/>
            </a:prstGeom>
            <a:noFill/>
            <a:ln w="9525">
              <a:noFill/>
            </a:ln>
          </p:spPr>
        </p:pic>
        <p:pic>
          <p:nvPicPr>
            <p:cNvPr id="12295" name="图片 13" descr="徽标&#10;&#10;低可信度描述已自动生成"/>
            <p:cNvPicPr>
              <a:picLocks noChangeAspect="1"/>
            </p:cNvPicPr>
            <p:nvPr/>
          </p:nvPicPr>
          <p:blipFill>
            <a:blip r:embed="rId4"/>
            <a:stretch>
              <a:fillRect/>
            </a:stretch>
          </p:blipFill>
          <p:spPr>
            <a:xfrm>
              <a:off x="363960" y="6412231"/>
              <a:ext cx="1899362" cy="268624"/>
            </a:xfrm>
            <a:prstGeom prst="rect">
              <a:avLst/>
            </a:prstGeom>
            <a:noFill/>
            <a:ln w="9525">
              <a:noFill/>
            </a:ln>
          </p:spPr>
        </p:pic>
      </p:grpSp>
      <p:pic>
        <p:nvPicPr>
          <p:cNvPr id="12296" name="图片 14" descr="文本&#10;&#10;描述已自动生成"/>
          <p:cNvPicPr>
            <a:picLocks noChangeAspect="1"/>
          </p:cNvPicPr>
          <p:nvPr/>
        </p:nvPicPr>
        <p:blipFill>
          <a:blip r:embed="rId5"/>
          <a:stretch>
            <a:fillRect/>
          </a:stretch>
        </p:blipFill>
        <p:spPr>
          <a:xfrm>
            <a:off x="7686675" y="1474788"/>
            <a:ext cx="3987800" cy="4208462"/>
          </a:xfrm>
          <a:prstGeom prst="rect">
            <a:avLst/>
          </a:prstGeom>
          <a:noFill/>
          <a:ln w="9525">
            <a:noFill/>
          </a:ln>
        </p:spPr>
      </p:pic>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封首">
    <p:bg>
      <p:bgPr>
        <a:solidFill>
          <a:schemeClr val="bg1"/>
        </a:solidFill>
        <a:effectLst/>
      </p:bgPr>
    </p:bg>
    <p:spTree>
      <p:nvGrpSpPr>
        <p:cNvPr id="1" name=""/>
        <p:cNvGrpSpPr/>
        <p:nvPr/>
      </p:nvGrpSpPr>
      <p:grpSpPr>
        <a:xfrm>
          <a:off x="0" y="0"/>
          <a:ext cx="0" cy="0"/>
          <a:chOff x="0" y="0"/>
          <a:chExt cx="0" cy="0"/>
        </a:xfrm>
      </p:grpSpPr>
      <p:sp>
        <p:nvSpPr>
          <p:cNvPr id="10" name="文本占位符 3"/>
          <p:cNvSpPr>
            <a:spLocks noGrp="1"/>
          </p:cNvSpPr>
          <p:nvPr/>
        </p:nvSpPr>
        <p:spPr>
          <a:xfrm>
            <a:off x="11114088" y="6511925"/>
            <a:ext cx="773113" cy="288925"/>
          </a:xfrm>
          <a:prstGeom prst="rect">
            <a:avLst/>
          </a:prstGeom>
        </p:spPr>
        <p:txBody>
          <a:bodyPr vert="horz" lIns="91440" tIns="45720" rIns="91440" bIns="45720" rtlCol="0" anchor="b">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r>
              <a:rPr lang="zh-CN" altLang="en-US" strike="noStrike" noProof="1" dirty="0">
                <a:solidFill>
                  <a:schemeClr val="bg1">
                    <a:lumMod val="75000"/>
                  </a:schemeClr>
                </a:solidFill>
                <a:effectLst/>
                <a:latin typeface="微软雅黑 Light" panose="020B0502040204020203" charset="-122"/>
                <a:ea typeface="微软雅黑 Light" panose="020B0502040204020203" charset="-122"/>
                <a:cs typeface="微软雅黑 Light" panose="020B0502040204020203" charset="-122"/>
              </a:rPr>
              <a:t>佑驾创新</a:t>
            </a:r>
            <a:endParaRPr lang="zh-CN" altLang="en-US" strike="noStrike" noProof="1" dirty="0">
              <a:solidFill>
                <a:schemeClr val="bg1">
                  <a:lumMod val="75000"/>
                </a:schemeClr>
              </a:solidFill>
              <a:effectLst/>
              <a:latin typeface="微软雅黑 Light" panose="020B0502040204020203" charset="-122"/>
              <a:ea typeface="微软雅黑 Light" panose="020B0502040204020203" charset="-122"/>
              <a:cs typeface="微软雅黑 Light" panose="020B0502040204020203" charset="-122"/>
            </a:endParaRPr>
          </a:p>
        </p:txBody>
      </p:sp>
      <p:sp>
        <p:nvSpPr>
          <p:cNvPr id="2051" name="文本框 10"/>
          <p:cNvSpPr txBox="1"/>
          <p:nvPr/>
        </p:nvSpPr>
        <p:spPr>
          <a:xfrm>
            <a:off x="10166350" y="254000"/>
            <a:ext cx="1939925" cy="244475"/>
          </a:xfrm>
          <a:prstGeom prst="rect">
            <a:avLst/>
          </a:prstGeom>
          <a:noFill/>
          <a:ln w="9525">
            <a:noFill/>
          </a:ln>
        </p:spPr>
        <p:txBody>
          <a:bodyPr wrap="square" anchor="t" anchorCtr="0">
            <a:spAutoFit/>
          </a:bodyPr>
          <a:p>
            <a:pPr lvl="0"/>
            <a:r>
              <a:rPr lang="zh-CN" altLang="en-US" sz="1000" dirty="0">
                <a:solidFill>
                  <a:srgbClr val="808080"/>
                </a:solidFill>
                <a:latin typeface="微软雅黑 Light" panose="020B0502040204020203" charset="-122"/>
                <a:ea typeface="微软雅黑 Light" panose="020B0502040204020203" charset="-122"/>
              </a:rPr>
              <a:t>让</a:t>
            </a:r>
            <a:r>
              <a:rPr lang="en-US" altLang="zh-CN" sz="1000" dirty="0">
                <a:solidFill>
                  <a:srgbClr val="808080"/>
                </a:solidFill>
                <a:latin typeface="微软雅黑 Light" panose="020B0502040204020203" charset="-122"/>
                <a:ea typeface="微软雅黑 Light" panose="020B0502040204020203" charset="-122"/>
              </a:rPr>
              <a:t>   </a:t>
            </a:r>
            <a:r>
              <a:rPr lang="zh-CN" altLang="en-US" sz="1000" dirty="0">
                <a:solidFill>
                  <a:srgbClr val="808080"/>
                </a:solidFill>
                <a:latin typeface="微软雅黑 Light" panose="020B0502040204020203" charset="-122"/>
                <a:ea typeface="微软雅黑 Light" panose="020B0502040204020203" charset="-122"/>
              </a:rPr>
              <a:t>汽</a:t>
            </a:r>
            <a:r>
              <a:rPr lang="en-US" altLang="zh-CN" sz="1000" dirty="0">
                <a:solidFill>
                  <a:srgbClr val="808080"/>
                </a:solidFill>
                <a:latin typeface="微软雅黑 Light" panose="020B0502040204020203" charset="-122"/>
                <a:ea typeface="微软雅黑 Light" panose="020B0502040204020203" charset="-122"/>
              </a:rPr>
              <a:t>   </a:t>
            </a:r>
            <a:r>
              <a:rPr lang="zh-CN" altLang="en-US" sz="1000" dirty="0">
                <a:solidFill>
                  <a:srgbClr val="808080"/>
                </a:solidFill>
                <a:latin typeface="微软雅黑 Light" panose="020B0502040204020203" charset="-122"/>
                <a:ea typeface="微软雅黑 Light" panose="020B0502040204020203" charset="-122"/>
              </a:rPr>
              <a:t>车</a:t>
            </a:r>
            <a:r>
              <a:rPr lang="en-US" altLang="zh-CN" sz="1000" dirty="0">
                <a:solidFill>
                  <a:srgbClr val="808080"/>
                </a:solidFill>
                <a:latin typeface="微软雅黑 Light" panose="020B0502040204020203" charset="-122"/>
                <a:ea typeface="微软雅黑 Light" panose="020B0502040204020203" charset="-122"/>
              </a:rPr>
              <a:t>   </a:t>
            </a:r>
            <a:r>
              <a:rPr lang="zh-CN" altLang="en-US" sz="1000" dirty="0">
                <a:solidFill>
                  <a:srgbClr val="808080"/>
                </a:solidFill>
                <a:latin typeface="微软雅黑 Light" panose="020B0502040204020203" charset="-122"/>
                <a:ea typeface="微软雅黑 Light" panose="020B0502040204020203" charset="-122"/>
              </a:rPr>
              <a:t>感</a:t>
            </a:r>
            <a:r>
              <a:rPr lang="en-US" altLang="zh-CN" sz="1000" dirty="0">
                <a:solidFill>
                  <a:srgbClr val="808080"/>
                </a:solidFill>
                <a:latin typeface="微软雅黑 Light" panose="020B0502040204020203" charset="-122"/>
                <a:ea typeface="微软雅黑 Light" panose="020B0502040204020203" charset="-122"/>
              </a:rPr>
              <a:t>   </a:t>
            </a:r>
            <a:r>
              <a:rPr lang="zh-CN" altLang="en-US" sz="1000" dirty="0">
                <a:solidFill>
                  <a:srgbClr val="808080"/>
                </a:solidFill>
                <a:latin typeface="微软雅黑 Light" panose="020B0502040204020203" charset="-122"/>
                <a:ea typeface="微软雅黑 Light" panose="020B0502040204020203" charset="-122"/>
              </a:rPr>
              <a:t>知</a:t>
            </a:r>
            <a:r>
              <a:rPr lang="en-US" altLang="zh-CN" sz="1000" dirty="0">
                <a:solidFill>
                  <a:srgbClr val="808080"/>
                </a:solidFill>
                <a:latin typeface="微软雅黑 Light" panose="020B0502040204020203" charset="-122"/>
                <a:ea typeface="微软雅黑 Light" panose="020B0502040204020203" charset="-122"/>
              </a:rPr>
              <a:t>   </a:t>
            </a:r>
            <a:r>
              <a:rPr lang="zh-CN" altLang="en-US" sz="1000" dirty="0">
                <a:solidFill>
                  <a:srgbClr val="808080"/>
                </a:solidFill>
                <a:latin typeface="微软雅黑 Light" panose="020B0502040204020203" charset="-122"/>
                <a:ea typeface="微软雅黑 Light" panose="020B0502040204020203" charset="-122"/>
              </a:rPr>
              <a:t>世</a:t>
            </a:r>
            <a:r>
              <a:rPr lang="en-US" altLang="zh-CN" sz="1000" dirty="0">
                <a:solidFill>
                  <a:srgbClr val="808080"/>
                </a:solidFill>
                <a:latin typeface="微软雅黑 Light" panose="020B0502040204020203" charset="-122"/>
                <a:ea typeface="微软雅黑 Light" panose="020B0502040204020203" charset="-122"/>
              </a:rPr>
              <a:t>   </a:t>
            </a:r>
            <a:r>
              <a:rPr lang="zh-CN" altLang="en-US" sz="1000" dirty="0">
                <a:solidFill>
                  <a:srgbClr val="808080"/>
                </a:solidFill>
                <a:latin typeface="微软雅黑 Light" panose="020B0502040204020203" charset="-122"/>
                <a:ea typeface="微软雅黑 Light" panose="020B0502040204020203" charset="-122"/>
              </a:rPr>
              <a:t>界</a:t>
            </a:r>
            <a:endParaRPr lang="zh-CN" altLang="en-US" sz="1000" dirty="0">
              <a:solidFill>
                <a:srgbClr val="808080"/>
              </a:solidFill>
              <a:latin typeface="微软雅黑 Light" panose="020B0502040204020203" charset="-122"/>
              <a:ea typeface="微软雅黑 Light" panose="020B0502040204020203" charset="-122"/>
            </a:endParaRPr>
          </a:p>
        </p:txBody>
      </p:sp>
      <p:pic>
        <p:nvPicPr>
          <p:cNvPr id="12" name="图片占位符 5"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cstate="screen"/>
          <a:srcRect/>
          <a:stretch>
            <a:fillRect/>
          </a:stretch>
        </p:blipFill>
        <p:spPr>
          <a:xfrm flipH="1">
            <a:off x="6810102" y="2"/>
            <a:ext cx="5381897" cy="6857999"/>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solidFill>
            <a:schemeClr val="bg1">
              <a:lumMod val="95000"/>
              <a:alpha val="0"/>
            </a:schemeClr>
          </a:solidFill>
        </p:spPr>
      </p:pic>
      <p:sp>
        <p:nvSpPr>
          <p:cNvPr id="13" name="Freeform: Shape 7"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flipH="1">
            <a:off x="6810375" y="0"/>
            <a:ext cx="5399088" cy="6858000"/>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gradFill>
            <a:gsLst>
              <a:gs pos="100000">
                <a:srgbClr val="C11B2B">
                  <a:alpha val="0"/>
                </a:srgbClr>
              </a:gs>
              <a:gs pos="12000">
                <a:srgbClr val="BD1829">
                  <a:alpha val="6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auto"/>
            <a:endParaRPr lang="en-US" sz="2000" strike="noStrike" noProof="1" dirty="0"/>
          </a:p>
        </p:txBody>
      </p:sp>
      <p:sp>
        <p:nvSpPr>
          <p:cNvPr id="26" name="标题 1"/>
          <p:cNvSpPr>
            <a:spLocks noGrp="1"/>
          </p:cNvSpPr>
          <p:nvPr>
            <p:ph type="ctrTitle" hasCustomPrompt="1"/>
          </p:nvPr>
        </p:nvSpPr>
        <p:spPr>
          <a:xfrm>
            <a:off x="824994" y="2676880"/>
            <a:ext cx="5985107" cy="832782"/>
          </a:xfrm>
        </p:spPr>
        <p:txBody>
          <a:bodyPr anchor="b">
            <a:noAutofit/>
          </a:bodyPr>
          <a:lstStyle>
            <a:lvl1pPr algn="l">
              <a:defRPr lang="zh-CN" altLang="en-US" sz="4800" b="0" i="0" u="none" kern="1200" baseline="0" dirty="0">
                <a:solidFill>
                  <a:schemeClr val="bg2">
                    <a:lumMod val="25000"/>
                  </a:schemeClr>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此处填写</a:t>
            </a:r>
            <a:r>
              <a:rPr lang="en-US" altLang="zh-CN" strike="noStrike" noProof="1" dirty="0" smtClean="0"/>
              <a:t>PPT</a:t>
            </a:r>
            <a:r>
              <a:rPr lang="zh-CN" altLang="en-US" strike="noStrike" noProof="1" dirty="0" smtClean="0"/>
              <a:t>标题</a:t>
            </a:r>
            <a:endParaRPr lang="zh-CN" altLang="en-US" strike="noStrike" noProof="1" dirty="0"/>
          </a:p>
        </p:txBody>
      </p:sp>
      <p:pic>
        <p:nvPicPr>
          <p:cNvPr id="2055" name="图片 22" descr="文本&#10;&#10;描述已自动生成"/>
          <p:cNvPicPr>
            <a:picLocks noChangeAspect="1"/>
          </p:cNvPicPr>
          <p:nvPr/>
        </p:nvPicPr>
        <p:blipFill>
          <a:blip r:embed="rId3"/>
          <a:stretch>
            <a:fillRect/>
          </a:stretch>
        </p:blipFill>
        <p:spPr>
          <a:xfrm>
            <a:off x="7975600" y="1417638"/>
            <a:ext cx="3524250" cy="4208462"/>
          </a:xfrm>
          <a:prstGeom prst="rect">
            <a:avLst/>
          </a:prstGeom>
          <a:noFill/>
          <a:ln w="9525">
            <a:noFill/>
          </a:ln>
        </p:spPr>
      </p:pic>
      <p:pic>
        <p:nvPicPr>
          <p:cNvPr id="2056" name="图片 23" descr="资源 2@2x-81"/>
          <p:cNvPicPr>
            <a:picLocks noChangeAspect="1"/>
          </p:cNvPicPr>
          <p:nvPr/>
        </p:nvPicPr>
        <p:blipFill>
          <a:blip r:embed="rId4"/>
          <a:stretch>
            <a:fillRect/>
          </a:stretch>
        </p:blipFill>
        <p:spPr>
          <a:xfrm>
            <a:off x="404813" y="257175"/>
            <a:ext cx="1549400" cy="241300"/>
          </a:xfrm>
          <a:prstGeom prst="rect">
            <a:avLst/>
          </a:prstGeom>
          <a:noFill/>
          <a:ln w="9525">
            <a:noFill/>
          </a:ln>
        </p:spPr>
      </p:pic>
      <p:pic>
        <p:nvPicPr>
          <p:cNvPr id="2057" name="图片 26" descr="徽标&#10;&#10;低可信度描述已自动生成"/>
          <p:cNvPicPr>
            <a:picLocks noChangeAspect="1"/>
          </p:cNvPicPr>
          <p:nvPr/>
        </p:nvPicPr>
        <p:blipFill>
          <a:blip r:embed="rId5"/>
          <a:stretch>
            <a:fillRect/>
          </a:stretch>
        </p:blipFill>
        <p:spPr>
          <a:xfrm>
            <a:off x="331788" y="490538"/>
            <a:ext cx="1898650" cy="269875"/>
          </a:xfrm>
          <a:prstGeom prst="rect">
            <a:avLst/>
          </a:prstGeom>
          <a:noFill/>
          <a:ln w="9525">
            <a:noFill/>
          </a:ln>
        </p:spPr>
      </p:pic>
      <p:sp>
        <p:nvSpPr>
          <p:cNvPr id="28" name="副标题 2"/>
          <p:cNvSpPr>
            <a:spLocks noGrp="1"/>
          </p:cNvSpPr>
          <p:nvPr>
            <p:ph type="subTitle" idx="1" hasCustomPrompt="1"/>
          </p:nvPr>
        </p:nvSpPr>
        <p:spPr>
          <a:xfrm>
            <a:off x="824680" y="3955489"/>
            <a:ext cx="5149400" cy="369332"/>
          </a:xfrm>
        </p:spPr>
        <p:txBody>
          <a:bodyPr anchor="ctr">
            <a:noAutofit/>
          </a:bodyPr>
          <a:lstStyle>
            <a:lvl1pPr marL="0" indent="0" algn="l" defTabSz="914400" rtl="0" eaLnBrk="1" fontAlgn="base" latinLnBrk="0" hangingPunct="1">
              <a:lnSpc>
                <a:spcPct val="90000"/>
              </a:lnSpc>
              <a:spcBef>
                <a:spcPts val="1000"/>
              </a:spcBef>
              <a:spcAft>
                <a:spcPct val="0"/>
              </a:spcAft>
              <a:buFont typeface="Arial" panose="02080604020202020204" pitchFamily="34" charset="0"/>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此处填写副标题，如：姓名</a:t>
            </a:r>
            <a:endParaRPr lang="zh-CN" altLang="en-US" strike="noStrike" noProof="1" dirty="0"/>
          </a:p>
        </p:txBody>
      </p:sp>
      <p:sp>
        <p:nvSpPr>
          <p:cNvPr id="33" name="内容占位符 32"/>
          <p:cNvSpPr>
            <a:spLocks noGrp="1"/>
          </p:cNvSpPr>
          <p:nvPr>
            <p:ph sz="quarter" idx="10" hasCustomPrompt="1"/>
          </p:nvPr>
        </p:nvSpPr>
        <p:spPr>
          <a:xfrm>
            <a:off x="822688" y="4461030"/>
            <a:ext cx="5151392" cy="369332"/>
          </a:xfrm>
        </p:spPr>
        <p:txBody>
          <a:bodyPr anchor="ctr">
            <a:noAutofit/>
          </a:bodyPr>
          <a:lstStyle>
            <a:lvl1pPr marL="0" indent="0">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fontAlgn="base"/>
            <a:r>
              <a:rPr lang="zh-CN" altLang="en-US" strike="noStrike" noProof="1" dirty="0" smtClean="0"/>
              <a:t>此处填写第二个副标题，如：日期</a:t>
            </a:r>
            <a:r>
              <a:rPr lang="en-US" altLang="zh-CN" strike="noStrike" noProof="1" dirty="0" smtClean="0"/>
              <a:t>/</a:t>
            </a:r>
            <a:r>
              <a:rPr lang="zh-CN" altLang="en-US" strike="noStrike" noProof="1" dirty="0" smtClean="0"/>
              <a:t>联系方式</a:t>
            </a:r>
            <a:endParaRPr lang="zh-CN" altLang="en-US" strike="noStrike" noProof="1" dirty="0"/>
          </a:p>
        </p:txBody>
      </p:sp>
      <p:sp>
        <p:nvSpPr>
          <p:cNvPr id="35" name="文本占位符 34"/>
          <p:cNvSpPr>
            <a:spLocks noGrp="1"/>
          </p:cNvSpPr>
          <p:nvPr>
            <p:ph type="body" sz="quarter" idx="11" hasCustomPrompt="1"/>
          </p:nvPr>
        </p:nvSpPr>
        <p:spPr>
          <a:xfrm>
            <a:off x="188592" y="6544983"/>
            <a:ext cx="6316076" cy="255232"/>
          </a:xfrm>
        </p:spPr>
        <p:txBody>
          <a:bodyPr anchor="ctr"/>
          <a:lstStyle>
            <a:lvl1pPr marL="0" indent="0">
              <a:buNone/>
              <a:defRPr lang="zh-CN" altLang="en-US" sz="1200" b="0" i="0" u="none" kern="1200" baseline="0" dirty="0" smtClean="0">
                <a:solidFill>
                  <a:srgbClr val="3D3A39"/>
                </a:solidFill>
                <a:effectLst/>
                <a:latin typeface="OPPOSans L" panose="00020600040101010101" pitchFamily="18" charset="-122"/>
                <a:ea typeface="OPPOSans L" panose="00020600040101010101" pitchFamily="18" charset="-122"/>
                <a:cs typeface="OPPOSans L" panose="00020600040101010101" pitchFamily="18" charset="-122"/>
              </a:defRPr>
            </a:lvl1pPr>
          </a:lstStyle>
          <a:p>
            <a:pPr lvl="0" fontAlgn="base"/>
            <a:r>
              <a:rPr lang="zh-CN" altLang="en-US" strike="noStrike" noProof="1" dirty="0" smtClean="0"/>
              <a:t>此处填写保密等级，默认“</a:t>
            </a:r>
            <a:r>
              <a:rPr lang="en-US" altLang="zh-CN" strike="noStrike" noProof="1" dirty="0" smtClean="0"/>
              <a:t>MINIEYE</a:t>
            </a:r>
            <a:r>
              <a:rPr lang="zh-CN" altLang="en-US" strike="noStrike" noProof="1" dirty="0" smtClean="0"/>
              <a:t>机密”（共</a:t>
            </a:r>
            <a:r>
              <a:rPr lang="en-US" altLang="zh-CN" strike="noStrike" noProof="1" dirty="0" smtClean="0"/>
              <a:t>3</a:t>
            </a:r>
            <a:r>
              <a:rPr lang="zh-CN" altLang="en-US" strike="noStrike" noProof="1" dirty="0" smtClean="0"/>
              <a:t>个层级：绝密</a:t>
            </a:r>
            <a:r>
              <a:rPr lang="en-US" altLang="zh-CN" strike="noStrike" noProof="1" dirty="0" smtClean="0"/>
              <a:t>/</a:t>
            </a:r>
            <a:r>
              <a:rPr lang="zh-CN" altLang="en-US" strike="noStrike" noProof="1" dirty="0" smtClean="0"/>
              <a:t>机密</a:t>
            </a:r>
            <a:r>
              <a:rPr lang="en-US" altLang="zh-CN" strike="noStrike" noProof="1" dirty="0" smtClean="0"/>
              <a:t>/</a:t>
            </a:r>
            <a:r>
              <a:rPr lang="zh-CN" altLang="en-US" strike="noStrike" noProof="1" dirty="0" smtClean="0"/>
              <a:t>保密）。不得空缺！</a:t>
            </a:r>
            <a:endParaRPr lang="zh-CN" altLang="en-US" strike="noStrike" noProof="1" dirty="0"/>
          </a:p>
        </p:txBody>
      </p:sp>
      <p:grpSp>
        <p:nvGrpSpPr>
          <p:cNvPr id="14" name="Group 1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7686675" y="1522508"/>
            <a:ext cx="3626710" cy="3810837"/>
            <a:chOff x="6096000" y="1038950"/>
            <a:chExt cx="3624666" cy="3808689"/>
          </a:xfrm>
          <a:solidFill>
            <a:schemeClr val="bg1">
              <a:alpha val="50000"/>
            </a:schemeClr>
          </a:solidFill>
        </p:grpSpPr>
        <p:sp>
          <p:nvSpPr>
            <p:cNvPr id="15" name="Half Frame 16"/>
            <p:cNvSpPr/>
            <p:nvPr/>
          </p:nvSpPr>
          <p:spPr>
            <a:xfrm>
              <a:off x="6096000"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6" name="Half Frame 17"/>
            <p:cNvSpPr/>
            <p:nvPr/>
          </p:nvSpPr>
          <p:spPr>
            <a:xfrm flipV="1">
              <a:off x="6096000"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7" name="Half Frame 18"/>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8" name="Half Frame 19"/>
            <p:cNvSpPr/>
            <p:nvPr/>
          </p:nvSpPr>
          <p:spPr>
            <a:xfrm flipH="1" flipV="1">
              <a:off x="9446078" y="4573051"/>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grpSp>
      <p:sp>
        <p:nvSpPr>
          <p:cNvPr id="2" name="日期占位符 1"/>
          <p:cNvSpPr>
            <a:spLocks noGrp="1"/>
          </p:cNvSpPr>
          <p:nvPr>
            <p:ph type="dt" sz="half" idx="12"/>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3"/>
          </p:nvPr>
        </p:nvSpPr>
        <p:spPr/>
        <p:txBody>
          <a:bodyPr/>
          <a:p>
            <a:pPr fontAlgn="auto"/>
            <a:endParaRPr lang="zh-CN" altLang="en-US" strike="noStrike" noProof="1"/>
          </a:p>
        </p:txBody>
      </p:sp>
      <p:sp>
        <p:nvSpPr>
          <p:cNvPr id="4" name="灯片编号占位符 3"/>
          <p:cNvSpPr>
            <a:spLocks noGrp="1"/>
          </p:cNvSpPr>
          <p:nvPr>
            <p:ph type="sldNum" sz="quarter" idx="14"/>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000000"/>
                                          </p:val>
                                        </p:tav>
                                        <p:tav tm="100000">
                                          <p:val>
                                            <p:strVal val="#ppt_w"/>
                                          </p:val>
                                        </p:tav>
                                      </p:tavLst>
                                    </p:anim>
                                    <p:anim calcmode="lin" valueType="num">
                                      <p:cBhvr>
                                        <p:cTn id="8" dur="500" fill="hold"/>
                                        <p:tgtEl>
                                          <p:spTgt spid="14"/>
                                        </p:tgtEl>
                                        <p:attrNameLst>
                                          <p:attrName>ppt_h</p:attrName>
                                        </p:attrNameLst>
                                      </p:cBhvr>
                                      <p:tavLst>
                                        <p:tav tm="0">
                                          <p:val>
                                            <p:fltVal val="0.000000"/>
                                          </p:val>
                                        </p:tav>
                                        <p:tav tm="100000">
                                          <p:val>
                                            <p:strVal val="#ppt_h"/>
                                          </p:val>
                                        </p:tav>
                                      </p:tavLst>
                                    </p:anim>
                                    <p:animEffect transition="in" filter="fade">
                                      <p:cBhvr>
                                        <p:cTn id="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目录页">
    <p:bg>
      <p:bgPr>
        <a:solidFill>
          <a:schemeClr val="bg1"/>
        </a:solidFill>
        <a:effectLst/>
      </p:bgPr>
    </p:bg>
    <p:spTree>
      <p:nvGrpSpPr>
        <p:cNvPr id="1" name=""/>
        <p:cNvGrpSpPr/>
        <p:nvPr/>
      </p:nvGrpSpPr>
      <p:grpSpPr>
        <a:xfrm>
          <a:off x="0" y="0"/>
          <a:ext cx="0" cy="0"/>
          <a:chOff x="0" y="0"/>
          <a:chExt cx="0" cy="0"/>
        </a:xfrm>
      </p:grpSpPr>
      <p:pic>
        <p:nvPicPr>
          <p:cNvPr id="3074" name="图片占位符 6"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a:stretch>
            <a:fillRect/>
          </a:stretch>
        </p:blipFill>
        <p:spPr>
          <a:xfrm>
            <a:off x="0" y="0"/>
            <a:ext cx="3889375" cy="6858000"/>
          </a:xfrm>
          <a:prstGeom prst="rect">
            <a:avLst/>
          </a:prstGeom>
          <a:solidFill>
            <a:srgbClr val="F2F2F2">
              <a:alpha val="0"/>
            </a:srgbClr>
          </a:solidFill>
          <a:ln w="9525">
            <a:noFill/>
          </a:ln>
        </p:spPr>
      </p:pic>
      <p:pic>
        <p:nvPicPr>
          <p:cNvPr id="3075" name="Picture 19" descr="PPT-2-12"/>
          <p:cNvPicPr>
            <a:picLocks noChangeAspect="1"/>
          </p:cNvPicPr>
          <p:nvPr/>
        </p:nvPicPr>
        <p:blipFill>
          <a:blip r:embed="rId3"/>
          <a:stretch>
            <a:fillRect/>
          </a:stretch>
        </p:blipFill>
        <p:spPr>
          <a:xfrm>
            <a:off x="0" y="6454775"/>
            <a:ext cx="12190413" cy="403225"/>
          </a:xfrm>
          <a:prstGeom prst="rect">
            <a:avLst/>
          </a:prstGeom>
          <a:noFill/>
          <a:ln w="9525">
            <a:noFill/>
          </a:ln>
        </p:spPr>
      </p:pic>
      <p:sp>
        <p:nvSpPr>
          <p:cNvPr id="35" name="标题 1"/>
          <p:cNvSpPr>
            <a:spLocks noGrp="1"/>
          </p:cNvSpPr>
          <p:nvPr>
            <p:ph type="ctrTitle" hasCustomPrompt="1"/>
          </p:nvPr>
        </p:nvSpPr>
        <p:spPr>
          <a:xfrm>
            <a:off x="5729337" y="1600345"/>
            <a:ext cx="5110113" cy="579442"/>
          </a:xfrm>
        </p:spPr>
        <p:txBody>
          <a:bodyPr anchor="b"/>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点击添加标题</a:t>
            </a:r>
            <a:endParaRPr lang="zh-CN" altLang="en-US" strike="noStrike" noProof="1" dirty="0"/>
          </a:p>
        </p:txBody>
      </p:sp>
      <p:pic>
        <p:nvPicPr>
          <p:cNvPr id="3077" name="图片 14" descr="图标&#10;&#10;描述已自动生成"/>
          <p:cNvPicPr>
            <a:picLocks noChangeAspect="1"/>
          </p:cNvPicPr>
          <p:nvPr/>
        </p:nvPicPr>
        <p:blipFill>
          <a:blip r:embed="rId4"/>
          <a:stretch>
            <a:fillRect/>
          </a:stretch>
        </p:blipFill>
        <p:spPr>
          <a:xfrm>
            <a:off x="695325" y="2179638"/>
            <a:ext cx="2497138" cy="2498725"/>
          </a:xfrm>
          <a:prstGeom prst="rect">
            <a:avLst/>
          </a:prstGeom>
          <a:noFill/>
          <a:ln w="9525">
            <a:noFill/>
          </a:ln>
        </p:spPr>
      </p:pic>
      <p:pic>
        <p:nvPicPr>
          <p:cNvPr id="3078" name="图片 17" descr="资源 2@2x-81"/>
          <p:cNvPicPr>
            <a:picLocks noChangeAspect="1"/>
          </p:cNvPicPr>
          <p:nvPr/>
        </p:nvPicPr>
        <p:blipFill>
          <a:blip r:embed="rId5"/>
          <a:stretch>
            <a:fillRect/>
          </a:stretch>
        </p:blipFill>
        <p:spPr>
          <a:xfrm>
            <a:off x="10256838" y="123825"/>
            <a:ext cx="1550987" cy="242888"/>
          </a:xfrm>
          <a:prstGeom prst="rect">
            <a:avLst/>
          </a:prstGeom>
          <a:noFill/>
          <a:ln w="9525">
            <a:noFill/>
          </a:ln>
        </p:spPr>
      </p:pic>
      <p:pic>
        <p:nvPicPr>
          <p:cNvPr id="3079" name="图片 18" descr="文本&#10;&#10;描述已自动生成"/>
          <p:cNvPicPr>
            <a:picLocks noChangeAspect="1"/>
          </p:cNvPicPr>
          <p:nvPr/>
        </p:nvPicPr>
        <p:blipFill>
          <a:blip r:embed="rId6"/>
          <a:stretch>
            <a:fillRect/>
          </a:stretch>
        </p:blipFill>
        <p:spPr>
          <a:xfrm>
            <a:off x="271463" y="1323975"/>
            <a:ext cx="3346450" cy="4210050"/>
          </a:xfrm>
          <a:prstGeom prst="rect">
            <a:avLst/>
          </a:prstGeom>
          <a:noFill/>
          <a:ln w="9525">
            <a:noFill/>
          </a:ln>
        </p:spPr>
      </p:pic>
      <p:pic>
        <p:nvPicPr>
          <p:cNvPr id="3080" name="图片 19" descr="徽标&#10;&#10;低可信度描述已自动生成"/>
          <p:cNvPicPr>
            <a:picLocks noChangeAspect="1"/>
          </p:cNvPicPr>
          <p:nvPr/>
        </p:nvPicPr>
        <p:blipFill>
          <a:blip r:embed="rId7"/>
          <a:stretch>
            <a:fillRect/>
          </a:stretch>
        </p:blipFill>
        <p:spPr>
          <a:xfrm>
            <a:off x="10183813" y="358775"/>
            <a:ext cx="1900237" cy="268288"/>
          </a:xfrm>
          <a:prstGeom prst="rect">
            <a:avLst/>
          </a:prstGeom>
          <a:noFill/>
          <a:ln w="9525">
            <a:noFill/>
          </a:ln>
        </p:spPr>
      </p:pic>
      <p:grpSp>
        <p:nvGrpSpPr>
          <p:cNvPr id="3081" name="组合 20"/>
          <p:cNvGrpSpPr/>
          <p:nvPr/>
        </p:nvGrpSpPr>
        <p:grpSpPr>
          <a:xfrm>
            <a:off x="12339638" y="627063"/>
            <a:ext cx="1447800" cy="6132512"/>
            <a:chOff x="12339893" y="627172"/>
            <a:chExt cx="1447170" cy="6132723"/>
          </a:xfrm>
        </p:grpSpPr>
        <p:sp>
          <p:nvSpPr>
            <p:cNvPr id="22" name="矩形 2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3" name="矩形 2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084" name="文本框 23"/>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3085" name="文本框 24"/>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6" name="矩形 2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27" name="矩形 2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8" name="矩形 27"/>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29" name="矩形 28"/>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091" name="文本框 30"/>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3092" name="文本框 31"/>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34"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37" name="文本占位符 36"/>
          <p:cNvSpPr>
            <a:spLocks noGrp="1"/>
          </p:cNvSpPr>
          <p:nvPr>
            <p:ph type="body" sz="quarter" idx="10" hasCustomPrompt="1"/>
          </p:nvPr>
        </p:nvSpPr>
        <p:spPr>
          <a:xfrm>
            <a:off x="5729336" y="2303126"/>
            <a:ext cx="5110113" cy="707886"/>
          </a:xfrm>
        </p:spPr>
        <p:txBody>
          <a:bodyPr wrap="square">
            <a:spAutoFit/>
          </a:bodyPr>
          <a:lstStyle>
            <a:lvl1pPr marL="0" indent="0" algn="l" defTabSz="914400" rtl="0" eaLnBrk="0" fontAlgn="base" latinLnBrk="0" hangingPunct="0">
              <a:lnSpc>
                <a:spcPct val="200000"/>
              </a:lnSpc>
              <a:spcBef>
                <a:spcPct val="0"/>
              </a:spcBef>
              <a:spcAft>
                <a:spcPct val="0"/>
              </a:spcAft>
              <a:buNone/>
              <a:defRPr lang="zh-CN" altLang="en-US" sz="2000" b="0" i="0" u="none" kern="1200" baseline="0" dirty="0" smtClean="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stStyle>
          <a:p>
            <a:pPr lvl="0" fontAlgn="base"/>
            <a:r>
              <a:rPr lang="zh-CN" altLang="en-US" strike="noStrike" noProof="1" dirty="0" smtClean="0"/>
              <a:t>点击此处添加正文</a:t>
            </a:r>
            <a:endParaRPr lang="en-US" altLang="zh-CN" strike="noStrike" noProof="1" dirty="0" smtClean="0"/>
          </a:p>
        </p:txBody>
      </p:sp>
      <p:grpSp>
        <p:nvGrpSpPr>
          <p:cNvPr id="10" name="Group 7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GrpSpPr/>
          <p:nvPr/>
        </p:nvGrpSpPr>
        <p:grpSpPr>
          <a:xfrm>
            <a:off x="476044" y="1314450"/>
            <a:ext cx="2819125" cy="4085941"/>
            <a:chOff x="6781862" y="1038950"/>
            <a:chExt cx="2938804" cy="4259400"/>
          </a:xfrm>
          <a:solidFill>
            <a:schemeClr val="bg1">
              <a:alpha val="50000"/>
            </a:schemeClr>
          </a:solidFill>
        </p:grpSpPr>
        <p:sp>
          <p:nvSpPr>
            <p:cNvPr id="11" name="Half Frame 73"/>
            <p:cNvSpPr/>
            <p:nvPr/>
          </p:nvSpPr>
          <p:spPr>
            <a:xfrm>
              <a:off x="6781862"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2" name="Half Frame 74"/>
            <p:cNvSpPr/>
            <p:nvPr/>
          </p:nvSpPr>
          <p:spPr>
            <a:xfrm flipV="1">
              <a:off x="6781862" y="5023762"/>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3" name="Half Frame 75"/>
            <p:cNvSpPr/>
            <p:nvPr/>
          </p:nvSpPr>
          <p:spPr>
            <a:xfrm flipH="1">
              <a:off x="9446078" y="1038950"/>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sp>
          <p:nvSpPr>
            <p:cNvPr id="14" name="Half Frame 76"/>
            <p:cNvSpPr/>
            <p:nvPr/>
          </p:nvSpPr>
          <p:spPr>
            <a:xfrm flipH="1" flipV="1">
              <a:off x="9446078" y="5023762"/>
              <a:ext cx="274588" cy="274588"/>
            </a:xfrm>
            <a:prstGeom prst="halfFrame">
              <a:avLst>
                <a:gd name="adj1" fmla="val 11156"/>
                <a:gd name="adj2" fmla="val 13172"/>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id-ID" strike="noStrike" noProof="1">
                <a:solidFill>
                  <a:schemeClr val="tx1"/>
                </a:solidFill>
              </a:endParaRPr>
            </a:p>
          </p:txBody>
        </p:sp>
      </p:grpSp>
      <p:sp>
        <p:nvSpPr>
          <p:cNvPr id="2" name="日期占位符 1"/>
          <p:cNvSpPr>
            <a:spLocks noGrp="1"/>
          </p:cNvSpPr>
          <p:nvPr>
            <p:ph type="dt" sz="half" idx="11"/>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p>
            <a:pPr fontAlgn="auto"/>
            <a:endParaRPr lang="zh-CN" altLang="en-US" strike="noStrike" noProof="1"/>
          </a:p>
        </p:txBody>
      </p:sp>
      <p:sp>
        <p:nvSpPr>
          <p:cNvPr id="4" name="灯片编号占位符 3"/>
          <p:cNvSpPr>
            <a:spLocks noGrp="1"/>
          </p:cNvSpPr>
          <p:nvPr>
            <p:ph type="sldNum" sz="quarter" idx="13"/>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000000"/>
                                          </p:val>
                                        </p:tav>
                                        <p:tav tm="100000">
                                          <p:val>
                                            <p:strVal val="#ppt_w"/>
                                          </p:val>
                                        </p:tav>
                                      </p:tavLst>
                                    </p:anim>
                                    <p:anim calcmode="lin" valueType="num">
                                      <p:cBhvr>
                                        <p:cTn id="8" dur="500" fill="hold"/>
                                        <p:tgtEl>
                                          <p:spTgt spid="10"/>
                                        </p:tgtEl>
                                        <p:attrNameLst>
                                          <p:attrName>ppt_h</p:attrName>
                                        </p:attrNameLst>
                                      </p:cBhvr>
                                      <p:tavLst>
                                        <p:tav tm="0">
                                          <p:val>
                                            <p:fltVal val="0.000000"/>
                                          </p:val>
                                        </p:tav>
                                        <p:tav tm="100000">
                                          <p:val>
                                            <p:strVal val="#ppt_h"/>
                                          </p:val>
                                        </p:tav>
                                      </p:tavLst>
                                    </p:anim>
                                    <p:animEffect transition="in" filter="fade">
                                      <p:cBhvr>
                                        <p:cTn id="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章节封面">
    <p:bg>
      <p:bgPr>
        <a:solidFill>
          <a:schemeClr val="bg1"/>
        </a:solidFill>
        <a:effectLst/>
      </p:bgPr>
    </p:bg>
    <p:spTree>
      <p:nvGrpSpPr>
        <p:cNvPr id="1" name=""/>
        <p:cNvGrpSpPr/>
        <p:nvPr/>
      </p:nvGrpSpPr>
      <p:grpSpPr>
        <a:xfrm>
          <a:off x="0" y="0"/>
          <a:ext cx="0" cy="0"/>
          <a:chOff x="0" y="0"/>
          <a:chExt cx="0" cy="0"/>
        </a:xfrm>
      </p:grpSpPr>
      <p:pic>
        <p:nvPicPr>
          <p:cNvPr id="4098" name="图片占位符 4"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PicPr>
            <a:picLocks noChangeAspect="1"/>
          </p:cNvPicPr>
          <p:nvPr/>
        </p:nvPicPr>
        <p:blipFill>
          <a:blip r:embed="rId2"/>
          <a:stretch>
            <a:fillRect/>
          </a:stretch>
        </p:blipFill>
        <p:spPr>
          <a:xfrm>
            <a:off x="0" y="0"/>
            <a:ext cx="12192000" cy="2962275"/>
          </a:xfrm>
          <a:prstGeom prst="rect">
            <a:avLst/>
          </a:prstGeom>
          <a:solidFill>
            <a:srgbClr val="F2F2F2">
              <a:alpha val="0"/>
            </a:srgbClr>
          </a:solidFill>
          <a:ln w="9525">
            <a:noFill/>
          </a:ln>
        </p:spPr>
      </p:pic>
      <p:pic>
        <p:nvPicPr>
          <p:cNvPr id="4099" name="Picture 7" descr="PPT-3-6"/>
          <p:cNvPicPr>
            <a:picLocks noChangeAspect="1"/>
          </p:cNvPicPr>
          <p:nvPr/>
        </p:nvPicPr>
        <p:blipFill>
          <a:blip r:embed="rId3"/>
          <a:stretch>
            <a:fillRect/>
          </a:stretch>
        </p:blipFill>
        <p:spPr>
          <a:xfrm>
            <a:off x="0" y="6454775"/>
            <a:ext cx="12190413" cy="403225"/>
          </a:xfrm>
          <a:prstGeom prst="rect">
            <a:avLst/>
          </a:prstGeom>
          <a:noFill/>
          <a:ln w="9525">
            <a:noFill/>
          </a:ln>
        </p:spPr>
      </p:pic>
      <p:sp>
        <p:nvSpPr>
          <p:cNvPr id="12" name="Freeform: Shape 7"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0"/>
            <a:ext cx="12192000" cy="2962275"/>
          </a:xfrm>
          <a:custGeom>
            <a:avLst/>
            <a:gdLst>
              <a:gd name="connsiteX0" fmla="*/ 0 w 11353802"/>
              <a:gd name="connsiteY0" fmla="*/ 0 h 6857999"/>
              <a:gd name="connsiteX1" fmla="*/ 8821374 w 11353802"/>
              <a:gd name="connsiteY1" fmla="*/ 0 h 6857999"/>
              <a:gd name="connsiteX2" fmla="*/ 9044349 w 11353802"/>
              <a:gd name="connsiteY2" fmla="*/ 212587 h 6857999"/>
              <a:gd name="connsiteX3" fmla="*/ 11353802 w 11353802"/>
              <a:gd name="connsiteY3" fmla="*/ 5788102 h 6857999"/>
              <a:gd name="connsiteX4" fmla="*/ 11313093 w 11353802"/>
              <a:gd name="connsiteY4" fmla="*/ 6594294 h 6857999"/>
              <a:gd name="connsiteX5" fmla="*/ 11279584 w 11353802"/>
              <a:gd name="connsiteY5" fmla="*/ 6857999 h 6857999"/>
              <a:gd name="connsiteX6" fmla="*/ 0 w 11353802"/>
              <a:gd name="connsiteY6"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53802" h="6857999">
                <a:moveTo>
                  <a:pt x="0" y="0"/>
                </a:moveTo>
                <a:lnTo>
                  <a:pt x="8821374" y="0"/>
                </a:lnTo>
                <a:lnTo>
                  <a:pt x="9044349" y="212587"/>
                </a:lnTo>
                <a:cubicBezTo>
                  <a:pt x="10471247" y="1639485"/>
                  <a:pt x="11353802" y="3610727"/>
                  <a:pt x="11353802" y="5788102"/>
                </a:cubicBezTo>
                <a:cubicBezTo>
                  <a:pt x="11353802" y="6060273"/>
                  <a:pt x="11340012" y="6329224"/>
                  <a:pt x="11313093" y="6594294"/>
                </a:cubicBezTo>
                <a:lnTo>
                  <a:pt x="11279584" y="6857999"/>
                </a:lnTo>
                <a:lnTo>
                  <a:pt x="0" y="6857999"/>
                </a:lnTo>
                <a:close/>
              </a:path>
            </a:pathLst>
          </a:custGeom>
          <a:gradFill>
            <a:gsLst>
              <a:gs pos="81000">
                <a:srgbClr val="C11B2B">
                  <a:alpha val="0"/>
                </a:srgbClr>
              </a:gs>
              <a:gs pos="19000">
                <a:srgbClr val="BD1829">
                  <a:alpha val="83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auto"/>
            <a:endParaRPr lang="en-US" sz="2000" strike="noStrike" noProof="1" dirty="0"/>
          </a:p>
        </p:txBody>
      </p:sp>
      <p:pic>
        <p:nvPicPr>
          <p:cNvPr id="4101" name="图片 12" descr="徽标&#10;&#10;描述已自动生成"/>
          <p:cNvPicPr>
            <a:picLocks noChangeAspect="1"/>
          </p:cNvPicPr>
          <p:nvPr/>
        </p:nvPicPr>
        <p:blipFill>
          <a:blip r:embed="rId4"/>
          <a:stretch>
            <a:fillRect/>
          </a:stretch>
        </p:blipFill>
        <p:spPr>
          <a:xfrm>
            <a:off x="725488" y="1011238"/>
            <a:ext cx="10874375" cy="1282700"/>
          </a:xfrm>
          <a:prstGeom prst="rect">
            <a:avLst/>
          </a:prstGeom>
          <a:noFill/>
          <a:ln w="9525">
            <a:noFill/>
          </a:ln>
        </p:spPr>
      </p:pic>
      <p:grpSp>
        <p:nvGrpSpPr>
          <p:cNvPr id="4102" name="组合 27"/>
          <p:cNvGrpSpPr/>
          <p:nvPr/>
        </p:nvGrpSpPr>
        <p:grpSpPr>
          <a:xfrm>
            <a:off x="12339638" y="627063"/>
            <a:ext cx="1447800" cy="6132512"/>
            <a:chOff x="12339893" y="627172"/>
            <a:chExt cx="1447170" cy="6132723"/>
          </a:xfrm>
        </p:grpSpPr>
        <p:sp>
          <p:nvSpPr>
            <p:cNvPr id="29" name="矩形 28"/>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4105" name="文本框 30"/>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4106" name="文本框 31"/>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33" name="矩形 32"/>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34" name="矩形 33"/>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5" name="矩形 34"/>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6" name="矩形 35"/>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7" name="矩形 36"/>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4112" name="文本框 37"/>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4113" name="文本框 38"/>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22"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6" name="标题 1"/>
          <p:cNvSpPr>
            <a:spLocks noGrp="1"/>
          </p:cNvSpPr>
          <p:nvPr>
            <p:ph type="ctrTitle" hasCustomPrompt="1"/>
          </p:nvPr>
        </p:nvSpPr>
        <p:spPr>
          <a:xfrm>
            <a:off x="1511389" y="4413833"/>
            <a:ext cx="9775735" cy="666074"/>
          </a:xfrm>
        </p:spPr>
        <p:txBody>
          <a:bodyPr anchor="t" anchorCtr="0">
            <a:spAutoFit/>
          </a:bodyPr>
          <a:lstStyle>
            <a:lvl1pPr algn="l">
              <a:defRPr lang="zh-CN" altLang="en-US" sz="3600" b="1"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27" name="副标题 2"/>
          <p:cNvSpPr>
            <a:spLocks noGrp="1"/>
          </p:cNvSpPr>
          <p:nvPr>
            <p:ph type="subTitle" idx="1" hasCustomPrompt="1"/>
          </p:nvPr>
        </p:nvSpPr>
        <p:spPr>
          <a:xfrm>
            <a:off x="1549488" y="3848100"/>
            <a:ext cx="7423062" cy="520765"/>
          </a:xfrm>
        </p:spPr>
        <p:txBody>
          <a:bodyPr anchor="b" anchorCtr="0"/>
          <a:lstStyle>
            <a:lvl1pPr marL="0" indent="0" algn="l" defTabSz="914400" rtl="0" eaLnBrk="0" fontAlgn="base" latinLnBrk="0" hangingPunct="0">
              <a:lnSpc>
                <a:spcPct val="100000"/>
              </a:lnSpc>
              <a:spcBef>
                <a:spcPct val="0"/>
              </a:spcBef>
              <a:spcAft>
                <a:spcPct val="0"/>
              </a:spcAft>
              <a:buNone/>
              <a:defRPr lang="zh-CN" altLang="en-US" sz="28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单击</a:t>
            </a:r>
            <a:r>
              <a:rPr lang="zh-CN" altLang="en-US" strike="noStrike" noProof="1" dirty="0"/>
              <a:t>此处</a:t>
            </a:r>
            <a:r>
              <a:rPr lang="zh-CN" altLang="en-US" strike="noStrike" noProof="1" dirty="0" smtClean="0"/>
              <a:t>编辑副标题</a:t>
            </a:r>
            <a:endParaRPr lang="zh-CN" altLang="en-US" strike="noStrike" noProof="1" dirty="0"/>
          </a:p>
        </p:txBody>
      </p:sp>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内容">
    <p:bg>
      <p:bgPr>
        <a:solidFill>
          <a:schemeClr val="bg1"/>
        </a:solidFill>
        <a:effectLst/>
      </p:bgPr>
    </p:bg>
    <p:spTree>
      <p:nvGrpSpPr>
        <p:cNvPr id="1" name=""/>
        <p:cNvGrpSpPr/>
        <p:nvPr/>
      </p:nvGrpSpPr>
      <p:grpSpPr>
        <a:xfrm>
          <a:off x="0" y="0"/>
          <a:ext cx="0" cy="0"/>
          <a:chOff x="0" y="0"/>
          <a:chExt cx="0" cy="0"/>
        </a:xfrm>
      </p:grpSpPr>
      <p:pic>
        <p:nvPicPr>
          <p:cNvPr id="5122"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525"/>
            <a:ext cx="188913"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p>
        </p:txBody>
      </p:sp>
      <p:pic>
        <p:nvPicPr>
          <p:cNvPr id="5124" name="图片 38" descr="资源 2@2x-81"/>
          <p:cNvPicPr>
            <a:picLocks noChangeAspect="1"/>
          </p:cNvPicPr>
          <p:nvPr/>
        </p:nvPicPr>
        <p:blipFill>
          <a:blip r:embed="rId3"/>
          <a:stretch>
            <a:fillRect/>
          </a:stretch>
        </p:blipFill>
        <p:spPr>
          <a:xfrm>
            <a:off x="10256838" y="123825"/>
            <a:ext cx="1550987" cy="242888"/>
          </a:xfrm>
          <a:prstGeom prst="rect">
            <a:avLst/>
          </a:prstGeom>
          <a:noFill/>
          <a:ln w="9525">
            <a:noFill/>
          </a:ln>
        </p:spPr>
      </p:pic>
      <p:pic>
        <p:nvPicPr>
          <p:cNvPr id="5125" name="图片 39" descr="徽标&#10;&#10;低可信度描述已自动生成"/>
          <p:cNvPicPr>
            <a:picLocks noChangeAspect="1"/>
          </p:cNvPicPr>
          <p:nvPr/>
        </p:nvPicPr>
        <p:blipFill>
          <a:blip r:embed="rId4"/>
          <a:stretch>
            <a:fillRect/>
          </a:stretch>
        </p:blipFill>
        <p:spPr>
          <a:xfrm>
            <a:off x="10183813" y="358775"/>
            <a:ext cx="1900237" cy="268288"/>
          </a:xfrm>
          <a:prstGeom prst="rect">
            <a:avLst/>
          </a:prstGeom>
          <a:noFill/>
          <a:ln w="9525">
            <a:noFill/>
          </a:ln>
        </p:spPr>
      </p:pic>
      <p:grpSp>
        <p:nvGrpSpPr>
          <p:cNvPr id="5126" name="组合 20"/>
          <p:cNvGrpSpPr/>
          <p:nvPr/>
        </p:nvGrpSpPr>
        <p:grpSpPr>
          <a:xfrm>
            <a:off x="12339638" y="627063"/>
            <a:ext cx="1447800" cy="6132512"/>
            <a:chOff x="12339893" y="627172"/>
            <a:chExt cx="1447170" cy="6132723"/>
          </a:xfrm>
        </p:grpSpPr>
        <p:sp>
          <p:nvSpPr>
            <p:cNvPr id="22" name="矩形 2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3" name="矩形 2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5129" name="文本框 23"/>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5130" name="文本框 24"/>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6" name="矩形 2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27" name="矩形 2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9" name="矩形 28"/>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1" name="矩形 30"/>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5136" name="文本框 32"/>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5137" name="文本框 33"/>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42"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55" name="内容占位符 54"/>
          <p:cNvSpPr>
            <a:spLocks noGrp="1"/>
          </p:cNvSpPr>
          <p:nvPr>
            <p:ph sz="quarter" idx="10" hasCustomPrompt="1"/>
          </p:nvPr>
        </p:nvSpPr>
        <p:spPr>
          <a:xfrm>
            <a:off x="695325" y="1669350"/>
            <a:ext cx="10601326" cy="4124997"/>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dirty="0"/>
          </a:p>
        </p:txBody>
      </p:sp>
      <p:sp>
        <p:nvSpPr>
          <p:cNvPr id="2" name="日期占位符 1"/>
          <p:cNvSpPr>
            <a:spLocks noGrp="1"/>
          </p:cNvSpPr>
          <p:nvPr>
            <p:ph type="dt" sz="half" idx="11"/>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p>
            <a:pPr fontAlgn="auto"/>
            <a:endParaRPr lang="zh-CN" altLang="en-US" strike="noStrike" noProof="1"/>
          </a:p>
        </p:txBody>
      </p:sp>
      <p:sp>
        <p:nvSpPr>
          <p:cNvPr id="4" name="灯片编号占位符 3"/>
          <p:cNvSpPr>
            <a:spLocks noGrp="1"/>
          </p:cNvSpPr>
          <p:nvPr>
            <p:ph type="sldNum" sz="quarter" idx="13"/>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4.大量内容">
    <p:bg>
      <p:bgPr>
        <a:solidFill>
          <a:schemeClr val="bg1"/>
        </a:solidFill>
        <a:effectLst/>
      </p:bgPr>
    </p:bg>
    <p:spTree>
      <p:nvGrpSpPr>
        <p:cNvPr id="1" name=""/>
        <p:cNvGrpSpPr/>
        <p:nvPr/>
      </p:nvGrpSpPr>
      <p:grpSpPr>
        <a:xfrm>
          <a:off x="0" y="0"/>
          <a:ext cx="0" cy="0"/>
          <a:chOff x="0" y="0"/>
          <a:chExt cx="0" cy="0"/>
        </a:xfrm>
      </p:grpSpPr>
      <p:pic>
        <p:nvPicPr>
          <p:cNvPr id="6146"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525"/>
            <a:ext cx="188913"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p>
        </p:txBody>
      </p:sp>
      <p:pic>
        <p:nvPicPr>
          <p:cNvPr id="6148" name="图片 38" descr="资源 2@2x-81"/>
          <p:cNvPicPr>
            <a:picLocks noChangeAspect="1"/>
          </p:cNvPicPr>
          <p:nvPr/>
        </p:nvPicPr>
        <p:blipFill>
          <a:blip r:embed="rId3"/>
          <a:stretch>
            <a:fillRect/>
          </a:stretch>
        </p:blipFill>
        <p:spPr>
          <a:xfrm>
            <a:off x="10256838" y="123825"/>
            <a:ext cx="1550987" cy="242888"/>
          </a:xfrm>
          <a:prstGeom prst="rect">
            <a:avLst/>
          </a:prstGeom>
          <a:noFill/>
          <a:ln w="9525">
            <a:noFill/>
          </a:ln>
        </p:spPr>
      </p:pic>
      <p:pic>
        <p:nvPicPr>
          <p:cNvPr id="6149" name="图片 39" descr="徽标&#10;&#10;低可信度描述已自动生成"/>
          <p:cNvPicPr>
            <a:picLocks noChangeAspect="1"/>
          </p:cNvPicPr>
          <p:nvPr/>
        </p:nvPicPr>
        <p:blipFill>
          <a:blip r:embed="rId4"/>
          <a:stretch>
            <a:fillRect/>
          </a:stretch>
        </p:blipFill>
        <p:spPr>
          <a:xfrm>
            <a:off x="10183813" y="358775"/>
            <a:ext cx="1900237" cy="268288"/>
          </a:xfrm>
          <a:prstGeom prst="rect">
            <a:avLst/>
          </a:prstGeom>
          <a:noFill/>
          <a:ln w="9525">
            <a:noFill/>
          </a:ln>
        </p:spPr>
      </p:pic>
      <p:grpSp>
        <p:nvGrpSpPr>
          <p:cNvPr id="6150" name="组合 20"/>
          <p:cNvGrpSpPr/>
          <p:nvPr/>
        </p:nvGrpSpPr>
        <p:grpSpPr>
          <a:xfrm>
            <a:off x="12339638" y="627063"/>
            <a:ext cx="1447800" cy="6132512"/>
            <a:chOff x="12339893" y="627172"/>
            <a:chExt cx="1447170" cy="6132723"/>
          </a:xfrm>
        </p:grpSpPr>
        <p:sp>
          <p:nvSpPr>
            <p:cNvPr id="22" name="矩形 21"/>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3" name="矩形 22"/>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6153" name="文本框 23"/>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6154" name="文本框 24"/>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6" name="矩形 25"/>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27" name="矩形 26"/>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9" name="矩形 28"/>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1" name="矩形 30"/>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6160" name="文本框 32"/>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6161" name="文本框 33"/>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42"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55" name="内容占位符 54"/>
          <p:cNvSpPr>
            <a:spLocks noGrp="1"/>
          </p:cNvSpPr>
          <p:nvPr>
            <p:ph sz="quarter" idx="10" hasCustomPrompt="1"/>
          </p:nvPr>
        </p:nvSpPr>
        <p:spPr>
          <a:xfrm>
            <a:off x="695325" y="854010"/>
            <a:ext cx="10601326" cy="5219129"/>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fontAlgn="base"/>
            <a:r>
              <a:rPr lang="zh-CN" altLang="en-US" strike="noStrike" noProof="1" dirty="0" smtClean="0"/>
              <a:t>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日期占位符 1"/>
          <p:cNvSpPr>
            <a:spLocks noGrp="1"/>
          </p:cNvSpPr>
          <p:nvPr>
            <p:ph type="dt" sz="half" idx="11"/>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p>
            <a:pPr fontAlgn="auto"/>
            <a:endParaRPr lang="zh-CN" altLang="en-US" strike="noStrike" noProof="1"/>
          </a:p>
        </p:txBody>
      </p:sp>
      <p:sp>
        <p:nvSpPr>
          <p:cNvPr id="4" name="灯片编号占位符 3"/>
          <p:cNvSpPr>
            <a:spLocks noGrp="1"/>
          </p:cNvSpPr>
          <p:nvPr>
            <p:ph type="sldNum" sz="quarter" idx="13"/>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内容-无文字">
    <p:bg>
      <p:bgPr>
        <a:solidFill>
          <a:schemeClr val="bg1"/>
        </a:solidFill>
        <a:effectLst/>
      </p:bgPr>
    </p:bg>
    <p:spTree>
      <p:nvGrpSpPr>
        <p:cNvPr id="1" name=""/>
        <p:cNvGrpSpPr/>
        <p:nvPr/>
      </p:nvGrpSpPr>
      <p:grpSpPr>
        <a:xfrm>
          <a:off x="0" y="0"/>
          <a:ext cx="0" cy="0"/>
          <a:chOff x="0" y="0"/>
          <a:chExt cx="0" cy="0"/>
        </a:xfrm>
      </p:grpSpPr>
      <p:pic>
        <p:nvPicPr>
          <p:cNvPr id="7170"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525"/>
            <a:ext cx="188913"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p>
        </p:txBody>
      </p:sp>
      <p:pic>
        <p:nvPicPr>
          <p:cNvPr id="7172" name="图片 38" descr="资源 2@2x-81"/>
          <p:cNvPicPr>
            <a:picLocks noChangeAspect="1"/>
          </p:cNvPicPr>
          <p:nvPr/>
        </p:nvPicPr>
        <p:blipFill>
          <a:blip r:embed="rId3"/>
          <a:stretch>
            <a:fillRect/>
          </a:stretch>
        </p:blipFill>
        <p:spPr>
          <a:xfrm>
            <a:off x="10256838" y="123825"/>
            <a:ext cx="1550987" cy="242888"/>
          </a:xfrm>
          <a:prstGeom prst="rect">
            <a:avLst/>
          </a:prstGeom>
          <a:noFill/>
          <a:ln w="9525">
            <a:noFill/>
          </a:ln>
        </p:spPr>
      </p:pic>
      <p:pic>
        <p:nvPicPr>
          <p:cNvPr id="7173" name="图片 39" descr="徽标&#10;&#10;低可信度描述已自动生成"/>
          <p:cNvPicPr>
            <a:picLocks noChangeAspect="1"/>
          </p:cNvPicPr>
          <p:nvPr/>
        </p:nvPicPr>
        <p:blipFill>
          <a:blip r:embed="rId4"/>
          <a:stretch>
            <a:fillRect/>
          </a:stretch>
        </p:blipFill>
        <p:spPr>
          <a:xfrm>
            <a:off x="10183813" y="358775"/>
            <a:ext cx="1900237" cy="268288"/>
          </a:xfrm>
          <a:prstGeom prst="rect">
            <a:avLst/>
          </a:prstGeom>
          <a:noFill/>
          <a:ln w="9525">
            <a:noFill/>
          </a:ln>
        </p:spPr>
      </p:pic>
      <p:grpSp>
        <p:nvGrpSpPr>
          <p:cNvPr id="7174" name="组合 19"/>
          <p:cNvGrpSpPr/>
          <p:nvPr/>
        </p:nvGrpSpPr>
        <p:grpSpPr>
          <a:xfrm>
            <a:off x="12339638" y="627063"/>
            <a:ext cx="1447800" cy="6132512"/>
            <a:chOff x="12339893" y="627172"/>
            <a:chExt cx="1447170" cy="6132723"/>
          </a:xfrm>
        </p:grpSpPr>
        <p:sp>
          <p:nvSpPr>
            <p:cNvPr id="21" name="矩形 20"/>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2" name="矩形 21"/>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7177" name="文本框 22"/>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7178" name="文本框 23"/>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5" name="矩形 24"/>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26" name="矩形 25"/>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7" name="矩形 26"/>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29" name="矩形 28"/>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7184" name="文本框 30"/>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7185" name="文本框 32"/>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41"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2" name="日期占位符 1"/>
          <p:cNvSpPr>
            <a:spLocks noGrp="1"/>
          </p:cNvSpPr>
          <p:nvPr>
            <p:ph type="dt" sz="half" idx="10"/>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4.内容+副标题">
    <p:bg>
      <p:bgPr>
        <a:solidFill>
          <a:schemeClr val="bg1"/>
        </a:solidFill>
        <a:effectLst/>
      </p:bgPr>
    </p:bg>
    <p:spTree>
      <p:nvGrpSpPr>
        <p:cNvPr id="1" name=""/>
        <p:cNvGrpSpPr/>
        <p:nvPr/>
      </p:nvGrpSpPr>
      <p:grpSpPr>
        <a:xfrm>
          <a:off x="0" y="0"/>
          <a:ext cx="0" cy="0"/>
          <a:chOff x="0" y="0"/>
          <a:chExt cx="0" cy="0"/>
        </a:xfrm>
      </p:grpSpPr>
      <p:pic>
        <p:nvPicPr>
          <p:cNvPr id="8194"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525"/>
            <a:ext cx="188913"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p>
        </p:txBody>
      </p:sp>
      <p:pic>
        <p:nvPicPr>
          <p:cNvPr id="8196" name="图片 38" descr="资源 2@2x-81"/>
          <p:cNvPicPr>
            <a:picLocks noChangeAspect="1"/>
          </p:cNvPicPr>
          <p:nvPr/>
        </p:nvPicPr>
        <p:blipFill>
          <a:blip r:embed="rId3"/>
          <a:stretch>
            <a:fillRect/>
          </a:stretch>
        </p:blipFill>
        <p:spPr>
          <a:xfrm>
            <a:off x="10256838" y="123825"/>
            <a:ext cx="1550987" cy="242888"/>
          </a:xfrm>
          <a:prstGeom prst="rect">
            <a:avLst/>
          </a:prstGeom>
          <a:noFill/>
          <a:ln w="9525">
            <a:noFill/>
          </a:ln>
        </p:spPr>
      </p:pic>
      <p:pic>
        <p:nvPicPr>
          <p:cNvPr id="8197" name="图片 39" descr="徽标&#10;&#10;低可信度描述已自动生成"/>
          <p:cNvPicPr>
            <a:picLocks noChangeAspect="1"/>
          </p:cNvPicPr>
          <p:nvPr/>
        </p:nvPicPr>
        <p:blipFill>
          <a:blip r:embed="rId4"/>
          <a:stretch>
            <a:fillRect/>
          </a:stretch>
        </p:blipFill>
        <p:spPr>
          <a:xfrm>
            <a:off x="10183813" y="358775"/>
            <a:ext cx="1900237" cy="268288"/>
          </a:xfrm>
          <a:prstGeom prst="rect">
            <a:avLst/>
          </a:prstGeom>
          <a:noFill/>
          <a:ln w="9525">
            <a:noFill/>
          </a:ln>
        </p:spPr>
      </p:pic>
      <p:grpSp>
        <p:nvGrpSpPr>
          <p:cNvPr id="8198" name="组合 21"/>
          <p:cNvGrpSpPr/>
          <p:nvPr/>
        </p:nvGrpSpPr>
        <p:grpSpPr>
          <a:xfrm>
            <a:off x="12339638" y="627063"/>
            <a:ext cx="1447800" cy="6132512"/>
            <a:chOff x="12339893" y="627172"/>
            <a:chExt cx="1447170" cy="6132723"/>
          </a:xfrm>
        </p:grpSpPr>
        <p:sp>
          <p:nvSpPr>
            <p:cNvPr id="23" name="矩形 22"/>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4" name="矩形 23"/>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8201" name="文本框 24"/>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8202" name="文本框 25"/>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7" name="矩形 26"/>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1" name="矩形 30"/>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3" name="矩形 32"/>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4" name="矩形 33"/>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8208" name="文本框 34"/>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8209" name="文本框 35"/>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44"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29" name="副标题 2"/>
          <p:cNvSpPr>
            <a:spLocks noGrp="1"/>
          </p:cNvSpPr>
          <p:nvPr>
            <p:ph type="subTitle" idx="1" hasCustomPrompt="1"/>
          </p:nvPr>
        </p:nvSpPr>
        <p:spPr>
          <a:xfrm>
            <a:off x="689609" y="1148288"/>
            <a:ext cx="9359266" cy="400110"/>
          </a:xfrm>
        </p:spPr>
        <p:txBody>
          <a:bodyPr wrap="square" anchor="ctr" anchorCtr="0">
            <a:spAutoFit/>
          </a:bodyPr>
          <a:lstStyle>
            <a:lvl1pPr marL="0" indent="0" algn="l" defTabSz="914400" rtl="0" eaLnBrk="0" fontAlgn="base" latinLnBrk="0" hangingPunct="0">
              <a:lnSpc>
                <a:spcPct val="100000"/>
              </a:lnSpc>
              <a:spcBef>
                <a:spcPct val="0"/>
              </a:spcBef>
              <a:spcAft>
                <a:spcPct val="0"/>
              </a:spcAft>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单击</a:t>
            </a:r>
            <a:r>
              <a:rPr lang="zh-CN" altLang="en-US" strike="noStrike" noProof="1" dirty="0"/>
              <a:t>此处</a:t>
            </a:r>
            <a:r>
              <a:rPr lang="zh-CN" altLang="en-US" strike="noStrike" noProof="1" dirty="0" smtClean="0"/>
              <a:t>编辑副标题</a:t>
            </a:r>
            <a:endParaRPr lang="zh-CN" altLang="en-US" strike="noStrike" noProof="1" dirty="0"/>
          </a:p>
        </p:txBody>
      </p:sp>
      <p:sp>
        <p:nvSpPr>
          <p:cNvPr id="55" name="内容占位符 54"/>
          <p:cNvSpPr>
            <a:spLocks noGrp="1"/>
          </p:cNvSpPr>
          <p:nvPr>
            <p:ph sz="quarter" idx="10" hasCustomPrompt="1"/>
          </p:nvPr>
        </p:nvSpPr>
        <p:spPr>
          <a:xfrm>
            <a:off x="695325" y="1669350"/>
            <a:ext cx="10601326" cy="4124997"/>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fontAlgn="base"/>
            <a:r>
              <a:rPr lang="zh-CN" altLang="en-US" strike="noStrike" noProof="1" smtClean="0"/>
              <a:t>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dirty="0"/>
          </a:p>
        </p:txBody>
      </p:sp>
      <p:sp>
        <p:nvSpPr>
          <p:cNvPr id="2" name="日期占位符 1"/>
          <p:cNvSpPr>
            <a:spLocks noGrp="1"/>
          </p:cNvSpPr>
          <p:nvPr>
            <p:ph type="dt" sz="half" idx="11"/>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p>
            <a:pPr fontAlgn="auto"/>
            <a:endParaRPr lang="zh-CN" altLang="en-US" strike="noStrike" noProof="1"/>
          </a:p>
        </p:txBody>
      </p:sp>
      <p:sp>
        <p:nvSpPr>
          <p:cNvPr id="4" name="灯片编号占位符 3"/>
          <p:cNvSpPr>
            <a:spLocks noGrp="1"/>
          </p:cNvSpPr>
          <p:nvPr>
            <p:ph type="sldNum" sz="quarter" idx="13"/>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大量内容+副标题">
    <p:bg>
      <p:bgPr>
        <a:solidFill>
          <a:schemeClr val="bg1"/>
        </a:solidFill>
        <a:effectLst/>
      </p:bgPr>
    </p:bg>
    <p:spTree>
      <p:nvGrpSpPr>
        <p:cNvPr id="1" name=""/>
        <p:cNvGrpSpPr/>
        <p:nvPr/>
      </p:nvGrpSpPr>
      <p:grpSpPr>
        <a:xfrm>
          <a:off x="0" y="0"/>
          <a:ext cx="0" cy="0"/>
          <a:chOff x="0" y="0"/>
          <a:chExt cx="0" cy="0"/>
        </a:xfrm>
      </p:grpSpPr>
      <p:pic>
        <p:nvPicPr>
          <p:cNvPr id="9218" name="Picture 7" descr="PPT-3-6"/>
          <p:cNvPicPr>
            <a:picLocks noChangeAspect="1"/>
          </p:cNvPicPr>
          <p:nvPr/>
        </p:nvPicPr>
        <p:blipFill>
          <a:blip r:embed="rId2"/>
          <a:stretch>
            <a:fillRect/>
          </a:stretch>
        </p:blipFill>
        <p:spPr>
          <a:xfrm>
            <a:off x="0" y="6454775"/>
            <a:ext cx="12190413" cy="403225"/>
          </a:xfrm>
          <a:prstGeom prst="rect">
            <a:avLst/>
          </a:prstGeom>
          <a:noFill/>
          <a:ln w="9525">
            <a:noFill/>
          </a:ln>
        </p:spPr>
      </p:pic>
      <p:sp>
        <p:nvSpPr>
          <p:cNvPr id="38" name="Rectangle 22" descr="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
          <p:cNvSpPr/>
          <p:nvPr/>
        </p:nvSpPr>
        <p:spPr>
          <a:xfrm>
            <a:off x="0" y="136525"/>
            <a:ext cx="188913" cy="403225"/>
          </a:xfrm>
          <a:prstGeom prst="rect">
            <a:avLst/>
          </a:prstGeom>
          <a:solidFill>
            <a:srgbClr val="A50F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dirty="0"/>
          </a:p>
        </p:txBody>
      </p:sp>
      <p:pic>
        <p:nvPicPr>
          <p:cNvPr id="9220" name="图片 38" descr="资源 2@2x-81"/>
          <p:cNvPicPr>
            <a:picLocks noChangeAspect="1"/>
          </p:cNvPicPr>
          <p:nvPr/>
        </p:nvPicPr>
        <p:blipFill>
          <a:blip r:embed="rId3"/>
          <a:stretch>
            <a:fillRect/>
          </a:stretch>
        </p:blipFill>
        <p:spPr>
          <a:xfrm>
            <a:off x="10256838" y="123825"/>
            <a:ext cx="1550987" cy="242888"/>
          </a:xfrm>
          <a:prstGeom prst="rect">
            <a:avLst/>
          </a:prstGeom>
          <a:noFill/>
          <a:ln w="9525">
            <a:noFill/>
          </a:ln>
        </p:spPr>
      </p:pic>
      <p:pic>
        <p:nvPicPr>
          <p:cNvPr id="9221" name="图片 39" descr="徽标&#10;&#10;低可信度描述已自动生成"/>
          <p:cNvPicPr>
            <a:picLocks noChangeAspect="1"/>
          </p:cNvPicPr>
          <p:nvPr/>
        </p:nvPicPr>
        <p:blipFill>
          <a:blip r:embed="rId4"/>
          <a:stretch>
            <a:fillRect/>
          </a:stretch>
        </p:blipFill>
        <p:spPr>
          <a:xfrm>
            <a:off x="10183813" y="358775"/>
            <a:ext cx="1900237" cy="268288"/>
          </a:xfrm>
          <a:prstGeom prst="rect">
            <a:avLst/>
          </a:prstGeom>
          <a:noFill/>
          <a:ln w="9525">
            <a:noFill/>
          </a:ln>
        </p:spPr>
      </p:pic>
      <p:grpSp>
        <p:nvGrpSpPr>
          <p:cNvPr id="9222" name="组合 21"/>
          <p:cNvGrpSpPr/>
          <p:nvPr/>
        </p:nvGrpSpPr>
        <p:grpSpPr>
          <a:xfrm>
            <a:off x="12339638" y="627063"/>
            <a:ext cx="1447800" cy="6132512"/>
            <a:chOff x="12339893" y="627172"/>
            <a:chExt cx="1447170" cy="6132723"/>
          </a:xfrm>
        </p:grpSpPr>
        <p:sp>
          <p:nvSpPr>
            <p:cNvPr id="23" name="矩形 22"/>
            <p:cNvSpPr/>
            <p:nvPr/>
          </p:nvSpPr>
          <p:spPr>
            <a:xfrm>
              <a:off x="12430125" y="986423"/>
              <a:ext cx="1247774" cy="552450"/>
            </a:xfrm>
            <a:prstGeom prst="rect">
              <a:avLst/>
            </a:prstGeom>
            <a:solidFill>
              <a:srgbClr val="DB51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DB5150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219/81/80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24" name="矩形 23"/>
            <p:cNvSpPr/>
            <p:nvPr/>
          </p:nvSpPr>
          <p:spPr>
            <a:xfrm>
              <a:off x="12430125" y="2033904"/>
              <a:ext cx="1247774" cy="55245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C00000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192/0/0</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9225" name="文本框 24"/>
            <p:cNvSpPr txBox="1"/>
            <p:nvPr/>
          </p:nvSpPr>
          <p:spPr>
            <a:xfrm>
              <a:off x="12339894" y="627172"/>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品牌色</a:t>
              </a:r>
              <a:endParaRPr lang="zh-CN" altLang="en-US" sz="1600" dirty="0">
                <a:latin typeface="OPPOSans B" panose="00020600040101010101" pitchFamily="18" charset="-122"/>
                <a:ea typeface="OPPOSans B" panose="00020600040101010101" pitchFamily="18" charset="-122"/>
              </a:endParaRPr>
            </a:p>
          </p:txBody>
        </p:sp>
        <p:sp>
          <p:nvSpPr>
            <p:cNvPr id="9226" name="文本框 25"/>
            <p:cNvSpPr txBox="1"/>
            <p:nvPr/>
          </p:nvSpPr>
          <p:spPr>
            <a:xfrm>
              <a:off x="12339893" y="1715260"/>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辅助色</a:t>
              </a:r>
              <a:endParaRPr lang="zh-CN" altLang="en-US" sz="1600" dirty="0">
                <a:latin typeface="OPPOSans B" panose="00020600040101010101" pitchFamily="18" charset="-122"/>
                <a:ea typeface="OPPOSans B" panose="00020600040101010101" pitchFamily="18" charset="-122"/>
              </a:endParaRPr>
            </a:p>
          </p:txBody>
        </p:sp>
        <p:sp>
          <p:nvSpPr>
            <p:cNvPr id="27" name="矩形 26"/>
            <p:cNvSpPr/>
            <p:nvPr/>
          </p:nvSpPr>
          <p:spPr>
            <a:xfrm>
              <a:off x="12430124" y="2700012"/>
              <a:ext cx="1247775" cy="552450"/>
            </a:xfrm>
            <a:prstGeom prst="rect">
              <a:avLst/>
            </a:prstGeom>
            <a:solidFill>
              <a:srgbClr val="FF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FF9999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255/153/153</a:t>
              </a:r>
              <a:endParaRPr lang="zh-CN" altLang="en-US" sz="1200" strike="noStrike" noProof="1" dirty="0">
                <a:latin typeface="OPPOSans H" panose="00020600040101010101" charset="-122"/>
                <a:ea typeface="OPPOSans H" panose="00020600040101010101" charset="-122"/>
                <a:cs typeface="OPPOSans H" panose="00020600040101010101" charset="-122"/>
              </a:endParaRPr>
            </a:p>
          </p:txBody>
        </p:sp>
        <p:sp>
          <p:nvSpPr>
            <p:cNvPr id="30" name="矩形 29"/>
            <p:cNvSpPr/>
            <p:nvPr/>
          </p:nvSpPr>
          <p:spPr>
            <a:xfrm>
              <a:off x="12425737" y="4444462"/>
              <a:ext cx="1252162" cy="552450"/>
            </a:xfrm>
            <a:prstGeom prst="rect">
              <a:avLst/>
            </a:prstGeom>
            <a:solidFill>
              <a:srgbClr val="3D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3D3A39</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61/58/57</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31" name="矩形 30"/>
            <p:cNvSpPr/>
            <p:nvPr/>
          </p:nvSpPr>
          <p:spPr>
            <a:xfrm>
              <a:off x="12425737" y="5125759"/>
              <a:ext cx="1252162" cy="55245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7F7F7F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127/127/127</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3" name="矩形 32"/>
            <p:cNvSpPr/>
            <p:nvPr/>
          </p:nvSpPr>
          <p:spPr>
            <a:xfrm>
              <a:off x="12425737" y="5794348"/>
              <a:ext cx="1252162" cy="55245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BFBFBF</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191/191/191</a:t>
              </a:r>
              <a:endParaRPr lang="zh-CN" altLang="en-US" sz="900" strike="noStrike" noProof="1" dirty="0">
                <a:latin typeface="OPPOSans H" panose="00020600040101010101" charset="-122"/>
                <a:ea typeface="OPPOSans H" panose="00020600040101010101" charset="-122"/>
                <a:cs typeface="OPPOSans H" panose="00020600040101010101" charset="-122"/>
              </a:endParaRPr>
            </a:p>
          </p:txBody>
        </p:sp>
        <p:sp>
          <p:nvSpPr>
            <p:cNvPr id="34" name="矩形 33"/>
            <p:cNvSpPr/>
            <p:nvPr/>
          </p:nvSpPr>
          <p:spPr>
            <a:xfrm>
              <a:off x="12425737" y="3377070"/>
              <a:ext cx="1181100" cy="55245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altLang="zh-CN" sz="1200" strike="noStrike" noProof="1" dirty="0">
                  <a:latin typeface="OPPOSans H" panose="00020600040101010101" charset="-122"/>
                  <a:ea typeface="OPPOSans H" panose="00020600040101010101" charset="-122"/>
                  <a:cs typeface="OPPOSans H" panose="00020600040101010101" charset="-122"/>
                </a:rPr>
                <a:t># </a:t>
              </a:r>
              <a:r>
                <a:rPr lang="en-US" altLang="zh-CN" sz="1200" strike="noStrike" noProof="1" dirty="0" smtClean="0">
                  <a:latin typeface="OPPOSans H" panose="00020600040101010101" charset="-122"/>
                  <a:ea typeface="OPPOSans H" panose="00020600040101010101" charset="-122"/>
                  <a:cs typeface="OPPOSans H" panose="00020600040101010101" charset="-122"/>
                </a:rPr>
                <a:t>FFC000</a:t>
              </a:r>
              <a:endParaRPr lang="en-US" altLang="zh-CN" sz="1200" strike="noStrike" noProof="1" dirty="0" smtClean="0">
                <a:latin typeface="OPPOSans H" panose="00020600040101010101" charset="-122"/>
                <a:ea typeface="OPPOSans H" panose="00020600040101010101" charset="-122"/>
                <a:cs typeface="OPPOSans H" panose="00020600040101010101" charset="-122"/>
              </a:endParaRPr>
            </a:p>
            <a:p>
              <a:pPr algn="ctr" fontAlgn="auto"/>
              <a:r>
                <a:rPr lang="en-US" altLang="zh-CN" sz="900" strike="noStrike" noProof="1" dirty="0" smtClean="0">
                  <a:latin typeface="OPPOSans H" panose="00020600040101010101" charset="-122"/>
                  <a:ea typeface="OPPOSans H" panose="00020600040101010101" charset="-122"/>
                  <a:cs typeface="OPPOSans H" panose="00020600040101010101" charset="-122"/>
                </a:rPr>
                <a:t>RGB 255/192/0</a:t>
              </a:r>
              <a:endParaRPr lang="zh-CN" altLang="en-US" sz="1400" strike="noStrike" noProof="1" dirty="0">
                <a:latin typeface="OPPOSans H" panose="00020600040101010101" charset="-122"/>
                <a:ea typeface="OPPOSans H" panose="00020600040101010101" charset="-122"/>
                <a:cs typeface="OPPOSans H" panose="00020600040101010101" charset="-122"/>
              </a:endParaRPr>
            </a:p>
          </p:txBody>
        </p:sp>
        <p:sp>
          <p:nvSpPr>
            <p:cNvPr id="9232" name="文本框 34"/>
            <p:cNvSpPr txBox="1"/>
            <p:nvPr/>
          </p:nvSpPr>
          <p:spPr>
            <a:xfrm>
              <a:off x="12339893" y="4079584"/>
              <a:ext cx="800219" cy="338554"/>
            </a:xfrm>
            <a:prstGeom prst="rect">
              <a:avLst/>
            </a:prstGeom>
            <a:noFill/>
            <a:ln w="9525">
              <a:noFill/>
            </a:ln>
          </p:spPr>
          <p:txBody>
            <a:bodyPr wrap="none" anchor="t" anchorCtr="0">
              <a:spAutoFit/>
            </a:bodyPr>
            <a:p>
              <a:pPr lvl="0"/>
              <a:r>
                <a:rPr lang="zh-CN" altLang="en-US" sz="1600" dirty="0">
                  <a:latin typeface="OPPOSans B" panose="00020600040101010101" pitchFamily="18" charset="-122"/>
                  <a:ea typeface="OPPOSans B" panose="00020600040101010101" pitchFamily="18" charset="-122"/>
                </a:rPr>
                <a:t>字体色</a:t>
              </a:r>
              <a:endParaRPr lang="zh-CN" altLang="en-US" sz="1600" dirty="0">
                <a:latin typeface="OPPOSans B" panose="00020600040101010101" pitchFamily="18" charset="-122"/>
                <a:ea typeface="OPPOSans B" panose="00020600040101010101" pitchFamily="18" charset="-122"/>
              </a:endParaRPr>
            </a:p>
          </p:txBody>
        </p:sp>
        <p:sp>
          <p:nvSpPr>
            <p:cNvPr id="9233" name="文本框 35"/>
            <p:cNvSpPr txBox="1"/>
            <p:nvPr/>
          </p:nvSpPr>
          <p:spPr>
            <a:xfrm>
              <a:off x="12339893" y="6498285"/>
              <a:ext cx="1447170" cy="261610"/>
            </a:xfrm>
            <a:prstGeom prst="rect">
              <a:avLst/>
            </a:prstGeom>
            <a:noFill/>
            <a:ln w="9525">
              <a:noFill/>
            </a:ln>
          </p:spPr>
          <p:txBody>
            <a:bodyPr wrap="square" anchor="t" anchorCtr="0">
              <a:spAutoFit/>
            </a:bodyPr>
            <a:p>
              <a:pPr lvl="0"/>
              <a:r>
                <a:rPr lang="en-US" altLang="zh-CN" sz="1100" dirty="0">
                  <a:solidFill>
                    <a:srgbClr val="7F7F7F"/>
                  </a:solidFill>
                  <a:latin typeface="OPPOSans B" panose="00020600040101010101" pitchFamily="18" charset="-122"/>
                  <a:ea typeface="OPPOSans B" panose="00020600040101010101" pitchFamily="18" charset="-122"/>
                </a:rPr>
                <a:t>MINIEYE</a:t>
              </a:r>
              <a:r>
                <a:rPr lang="zh-CN" altLang="en-US" sz="1100" dirty="0">
                  <a:solidFill>
                    <a:srgbClr val="7F7F7F"/>
                  </a:solidFill>
                  <a:latin typeface="OPPOSans B" panose="00020600040101010101" pitchFamily="18" charset="-122"/>
                  <a:ea typeface="OPPOSans B" panose="00020600040101010101" pitchFamily="18" charset="-122"/>
                </a:rPr>
                <a:t>视觉规范</a:t>
              </a:r>
              <a:endParaRPr lang="zh-CN" altLang="en-US" sz="1100" dirty="0">
                <a:solidFill>
                  <a:srgbClr val="7F7F7F"/>
                </a:solidFill>
                <a:latin typeface="OPPOSans B" panose="00020600040101010101" pitchFamily="18" charset="-122"/>
                <a:ea typeface="OPPOSans B" panose="00020600040101010101" pitchFamily="18" charset="-122"/>
              </a:endParaRPr>
            </a:p>
          </p:txBody>
        </p:sp>
      </p:grpSp>
      <p:sp>
        <p:nvSpPr>
          <p:cNvPr id="45" name="文本占位符 3"/>
          <p:cNvSpPr>
            <a:spLocks noGrp="1"/>
          </p:cNvSpPr>
          <p:nvPr/>
        </p:nvSpPr>
        <p:spPr>
          <a:xfrm>
            <a:off x="11114088" y="6470650"/>
            <a:ext cx="773113" cy="382588"/>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80604020202020204" pitchFamily="34" charset="0"/>
              <a:buNone/>
              <a:defRPr sz="12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a:lstStyle>
          <a:p>
            <a:pPr fontAlgn="auto">
              <a:lnSpc>
                <a:spcPct val="100000"/>
              </a:lnSpc>
              <a:spcBef>
                <a:spcPts val="0"/>
              </a:spcBef>
            </a:pPr>
            <a:r>
              <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rPr>
              <a:t>佑驾创新</a:t>
            </a:r>
            <a:endParaRPr lang="zh-CN" altLang="en-US" b="1" strike="noStrike" noProof="1" dirty="0">
              <a:solidFill>
                <a:schemeClr val="bg1">
                  <a:lumMod val="75000"/>
                </a:schemeClr>
              </a:solidFill>
              <a:effectLst/>
              <a:latin typeface="OPPOSans R" panose="00020600040101010101" pitchFamily="18" charset="-122"/>
              <a:ea typeface="OPPOSans R" panose="00020600040101010101" pitchFamily="18" charset="-122"/>
              <a:cs typeface="OPPOSans R" panose="00020600040101010101" pitchFamily="18" charset="-122"/>
            </a:endParaRPr>
          </a:p>
        </p:txBody>
      </p:sp>
      <p:sp>
        <p:nvSpPr>
          <p:cNvPr id="28" name="标题 1"/>
          <p:cNvSpPr>
            <a:spLocks noGrp="1"/>
          </p:cNvSpPr>
          <p:nvPr>
            <p:ph type="ctrTitle" hasCustomPrompt="1"/>
          </p:nvPr>
        </p:nvSpPr>
        <p:spPr>
          <a:xfrm>
            <a:off x="384810" y="84850"/>
            <a:ext cx="9664065" cy="528346"/>
          </a:xfrm>
        </p:spPr>
        <p:txBody>
          <a:bodyPr anchor="ctr" anchorCtr="0"/>
          <a:lstStyle>
            <a:lvl1pPr algn="l">
              <a:defRPr lang="zh-CN" altLang="en-US" sz="2800" b="0" i="0" u="none" kern="1200" baseline="0" dirty="0">
                <a:solidFill>
                  <a:schemeClr val="tx1"/>
                </a:solidFill>
                <a:latin typeface="OPPOSans B" panose="00020600040101010101" pitchFamily="18" charset="-122"/>
                <a:ea typeface="OPPOSans B" panose="00020600040101010101" pitchFamily="18" charset="-122"/>
                <a:cs typeface="OPPOSans B" panose="00020600040101010101" pitchFamily="18" charset="-122"/>
              </a:defRPr>
            </a:lvl1pPr>
          </a:lstStyle>
          <a:p>
            <a:pPr fontAlgn="base"/>
            <a:r>
              <a:rPr lang="zh-CN" altLang="en-US" strike="noStrike" noProof="1" dirty="0" smtClean="0"/>
              <a:t>单击</a:t>
            </a:r>
            <a:r>
              <a:rPr lang="zh-CN" altLang="en-US" strike="noStrike" noProof="1" dirty="0"/>
              <a:t>此处</a:t>
            </a:r>
            <a:r>
              <a:rPr lang="zh-CN" altLang="en-US" strike="noStrike" noProof="1" dirty="0" smtClean="0"/>
              <a:t>编辑标题</a:t>
            </a:r>
            <a:endParaRPr lang="zh-CN" altLang="en-US" strike="noStrike" noProof="1" dirty="0"/>
          </a:p>
        </p:txBody>
      </p:sp>
      <p:sp>
        <p:nvSpPr>
          <p:cNvPr id="29" name="副标题 2"/>
          <p:cNvSpPr>
            <a:spLocks noGrp="1"/>
          </p:cNvSpPr>
          <p:nvPr>
            <p:ph type="subTitle" idx="1" hasCustomPrompt="1"/>
          </p:nvPr>
        </p:nvSpPr>
        <p:spPr>
          <a:xfrm>
            <a:off x="384810" y="627172"/>
            <a:ext cx="9359266" cy="400110"/>
          </a:xfrm>
        </p:spPr>
        <p:txBody>
          <a:bodyPr wrap="square" anchor="ctr" anchorCtr="0">
            <a:spAutoFit/>
          </a:bodyPr>
          <a:lstStyle>
            <a:lvl1pPr marL="0" indent="0" algn="l" defTabSz="914400" rtl="0" eaLnBrk="0" fontAlgn="base" latinLnBrk="0" hangingPunct="0">
              <a:lnSpc>
                <a:spcPct val="100000"/>
              </a:lnSpc>
              <a:spcBef>
                <a:spcPct val="0"/>
              </a:spcBef>
              <a:spcAft>
                <a:spcPct val="0"/>
              </a:spcAft>
              <a:buNone/>
              <a:defRPr lang="zh-CN" altLang="en-US" sz="2000" b="0" i="0" u="none" kern="1200" baseline="0" dirty="0">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dirty="0" smtClean="0"/>
              <a:t>单击</a:t>
            </a:r>
            <a:r>
              <a:rPr lang="zh-CN" altLang="en-US" strike="noStrike" noProof="1" dirty="0"/>
              <a:t>此处</a:t>
            </a:r>
            <a:r>
              <a:rPr lang="zh-CN" altLang="en-US" strike="noStrike" noProof="1" dirty="0" smtClean="0"/>
              <a:t>编辑副标题</a:t>
            </a:r>
            <a:endParaRPr lang="zh-CN" altLang="en-US" strike="noStrike" noProof="1" dirty="0"/>
          </a:p>
        </p:txBody>
      </p:sp>
      <p:sp>
        <p:nvSpPr>
          <p:cNvPr id="55" name="内容占位符 54"/>
          <p:cNvSpPr>
            <a:spLocks noGrp="1"/>
          </p:cNvSpPr>
          <p:nvPr>
            <p:ph sz="quarter" idx="10" hasCustomPrompt="1"/>
          </p:nvPr>
        </p:nvSpPr>
        <p:spPr>
          <a:xfrm>
            <a:off x="695325" y="1044510"/>
            <a:ext cx="10601326" cy="4124997"/>
          </a:xfrm>
        </p:spPr>
        <p:txBody>
          <a:bodyPr/>
          <a:lstStyle>
            <a:lvl1pPr indent="-284480">
              <a:lnSpc>
                <a:spcPct val="150000"/>
              </a:lnSpc>
              <a:spcBef>
                <a:spcPts val="0"/>
              </a:spcBef>
              <a:defRPr lang="zh-CN" altLang="en-US" sz="16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1pPr>
            <a:lvl2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2pPr>
            <a:lvl3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3pPr>
            <a:lvl4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4pPr>
            <a:lvl5pPr indent="-284480">
              <a:lnSpc>
                <a:spcPct val="150000"/>
              </a:lnSpc>
              <a:spcBef>
                <a:spcPts val="0"/>
              </a:spcBef>
              <a:defRPr lang="zh-CN" altLang="en-US" sz="1400" b="0" i="0" u="none" kern="1200" baseline="0" dirty="0" smtClean="0">
                <a:solidFill>
                  <a:schemeClr val="tx1"/>
                </a:solidFill>
                <a:latin typeface="OPPOSans L" panose="00020600040101010101" pitchFamily="18" charset="-122"/>
                <a:ea typeface="OPPOSans L" panose="00020600040101010101" pitchFamily="18" charset="-122"/>
                <a:cs typeface="OPPOSans L" panose="00020600040101010101" pitchFamily="18" charset="-122"/>
              </a:defRPr>
            </a:lvl5pPr>
          </a:lstStyle>
          <a:p>
            <a:pPr lvl="0" fontAlgn="base"/>
            <a:r>
              <a:rPr lang="zh-CN" altLang="en-US" strike="noStrike" noProof="1" dirty="0" smtClean="0"/>
              <a:t>编辑母版文本样式</a:t>
            </a:r>
            <a:endParaRPr lang="zh-CN" altLang="en-US" strike="noStrike" noProof="1" dirty="0" smtClean="0"/>
          </a:p>
          <a:p>
            <a:pPr lvl="1" fontAlgn="base"/>
            <a:r>
              <a:rPr lang="zh-CN" altLang="en-US" strike="noStrike" noProof="1" dirty="0" smtClean="0"/>
              <a:t>第二级</a:t>
            </a:r>
            <a:endParaRPr lang="zh-CN" altLang="en-US" strike="noStrike" noProof="1" dirty="0" smtClean="0"/>
          </a:p>
          <a:p>
            <a:pPr lvl="2" fontAlgn="base"/>
            <a:r>
              <a:rPr lang="zh-CN" altLang="en-US" strike="noStrike" noProof="1" dirty="0" smtClean="0"/>
              <a:t>第三级</a:t>
            </a:r>
            <a:endParaRPr lang="zh-CN" altLang="en-US" strike="noStrike" noProof="1" dirty="0" smtClean="0"/>
          </a:p>
          <a:p>
            <a:pPr lvl="3" fontAlgn="base"/>
            <a:r>
              <a:rPr lang="zh-CN" altLang="en-US" strike="noStrike" noProof="1" dirty="0" smtClean="0"/>
              <a:t>第四级</a:t>
            </a:r>
            <a:endParaRPr lang="zh-CN" altLang="en-US" strike="noStrike" noProof="1" dirty="0" smtClean="0"/>
          </a:p>
          <a:p>
            <a:pPr lvl="4" fontAlgn="base"/>
            <a:r>
              <a:rPr lang="zh-CN" altLang="en-US" strike="noStrike" noProof="1" dirty="0" smtClean="0"/>
              <a:t>第五级</a:t>
            </a:r>
            <a:endParaRPr lang="zh-CN" altLang="en-US" strike="noStrike" noProof="1" dirty="0"/>
          </a:p>
        </p:txBody>
      </p:sp>
      <p:sp>
        <p:nvSpPr>
          <p:cNvPr id="2" name="日期占位符 1"/>
          <p:cNvSpPr>
            <a:spLocks noGrp="1"/>
          </p:cNvSpPr>
          <p:nvPr>
            <p:ph type="dt" sz="half" idx="11"/>
          </p:nvPr>
        </p:nvSpPr>
        <p:spPr/>
        <p:txBody>
          <a:bodyPr/>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2"/>
          </p:nvPr>
        </p:nvSpPr>
        <p:spPr/>
        <p:txBody>
          <a:bodyPr/>
          <a:p>
            <a:pPr fontAlgn="auto"/>
            <a:endParaRPr lang="zh-CN" altLang="en-US" strike="noStrike" noProof="1"/>
          </a:p>
        </p:txBody>
      </p:sp>
      <p:sp>
        <p:nvSpPr>
          <p:cNvPr id="4" name="灯片编号占位符 3"/>
          <p:cNvSpPr>
            <a:spLocks noGrp="1"/>
          </p:cNvSpPr>
          <p:nvPr>
            <p:ph type="sldNum" sz="quarter" idx="13"/>
          </p:nvPr>
        </p:nvSpPr>
        <p:spPr/>
        <p:txBody>
          <a:bodyPr/>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a:t>单击此处编辑母版标题样式</a:t>
            </a:r>
            <a:endParaRPr lang="en-US" altLang="zh-CN"/>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1028" name="Date Placeholder 3"/>
          <p:cNvSpPr>
            <a:spLocks noGrp="1"/>
          </p:cNvSpPr>
          <p:nvPr>
            <p:ph type="dt" sz="half" idx="2"/>
          </p:nvPr>
        </p:nvSpPr>
        <p:spPr>
          <a:xfrm>
            <a:off x="838200" y="6356350"/>
            <a:ext cx="3276600" cy="365125"/>
          </a:xfrm>
          <a:prstGeom prst="rect">
            <a:avLst/>
          </a:prstGeom>
          <a:noFill/>
          <a:ln w="9525">
            <a:noFill/>
          </a:ln>
        </p:spPr>
        <p:txBody>
          <a:bodyPr anchor="ctr" anchorCtr="0"/>
          <a:lstStyle>
            <a:lvl1pPr>
              <a:defRPr sz="1200">
                <a:solidFill>
                  <a:srgbClr val="898989"/>
                </a:solidFill>
              </a:defRPr>
            </a:lvl1pPr>
          </a:lstStyle>
          <a:p>
            <a:pPr fontAlgn="auto"/>
            <a:fld id="{760FBDFE-C587-4B4C-A407-44438C67B59E}" type="datetimeFigureOut">
              <a:rPr lang="zh-CN" altLang="en-US" strike="noStrike" noProof="1" smtClean="0">
                <a:latin typeface="+mn-lt"/>
                <a:ea typeface="+mn-ea"/>
                <a:cs typeface="+mn-cs"/>
              </a:rPr>
            </a:fld>
            <a:endParaRPr lang="zh-CN" altLang="en-US" strike="noStrike" noProof="1"/>
          </a:p>
        </p:txBody>
      </p:sp>
      <p:sp>
        <p:nvSpPr>
          <p:cNvPr id="1029" name="Footer Placeholder 4"/>
          <p:cNvSpPr>
            <a:spLocks noGrp="1"/>
          </p:cNvSpPr>
          <p:nvPr>
            <p:ph type="ftr" sz="quarter" idx="3"/>
          </p:nvPr>
        </p:nvSpPr>
        <p:spPr>
          <a:xfrm>
            <a:off x="4648200" y="6356350"/>
            <a:ext cx="2895600" cy="365125"/>
          </a:xfrm>
          <a:prstGeom prst="rect">
            <a:avLst/>
          </a:prstGeom>
          <a:noFill/>
          <a:ln w="9525">
            <a:noFill/>
          </a:ln>
        </p:spPr>
        <p:txBody>
          <a:bodyPr anchor="ctr" anchorCtr="0"/>
          <a:lstStyle>
            <a:lvl1pPr algn="ctr">
              <a:defRPr sz="1200">
                <a:solidFill>
                  <a:srgbClr val="898989"/>
                </a:solidFill>
              </a:defRPr>
            </a:lvl1pPr>
          </a:lstStyle>
          <a:p>
            <a:pPr fontAlgn="auto"/>
            <a:endParaRPr lang="zh-CN" altLang="en-US" strike="noStrike" noProof="1"/>
          </a:p>
        </p:txBody>
      </p:sp>
      <p:sp>
        <p:nvSpPr>
          <p:cNvPr id="1030" name="Slide Number Placeholder 5"/>
          <p:cNvSpPr>
            <a:spLocks noGrp="1"/>
          </p:cNvSpPr>
          <p:nvPr>
            <p:ph type="sldNum" sz="quarter" idx="4"/>
          </p:nvPr>
        </p:nvSpPr>
        <p:spPr>
          <a:xfrm>
            <a:off x="8077200" y="6356350"/>
            <a:ext cx="3276600" cy="365125"/>
          </a:xfrm>
          <a:prstGeom prst="rect">
            <a:avLst/>
          </a:prstGeom>
          <a:noFill/>
          <a:ln w="9525">
            <a:noFill/>
          </a:ln>
        </p:spPr>
        <p:txBody>
          <a:bodyPr anchor="ctr" anchorCtr="0"/>
          <a:lstStyle>
            <a:lvl1pPr algn="r">
              <a:defRPr sz="1200">
                <a:solidFill>
                  <a:srgbClr val="898989"/>
                </a:solidFill>
              </a:defRPr>
            </a:lvl1pPr>
          </a:lstStyle>
          <a:p>
            <a:pPr fontAlgn="auto"/>
            <a:fld id="{49AE70B2-8BF9-45C0-BB95-33D1B9D3A854}"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eaLnBrk="1" fontAlgn="base" latinLnBrk="0" hangingPunct="1">
        <a:lnSpc>
          <a:spcPct val="100000"/>
        </a:lnSpc>
        <a:spcBef>
          <a:spcPct val="0"/>
        </a:spcBef>
        <a:spcAft>
          <a:spcPct val="0"/>
        </a:spcAft>
        <a:buNone/>
        <a:defRPr sz="4400" b="0" i="0" u="none" kern="1200" baseline="0">
          <a:solidFill>
            <a:schemeClr val="tx1"/>
          </a:solidFill>
          <a:latin typeface="+mj-lt"/>
          <a:ea typeface="+mj-ea"/>
          <a:cs typeface="+mj-cs"/>
        </a:defRPr>
      </a:lvl1pPr>
    </p:titleStyle>
    <p:bodyStyle>
      <a:lvl1pPr marL="228600" lvl="0" indent="-228600" algn="l" defTabSz="914400" eaLnBrk="1" fontAlgn="base" latinLnBrk="0" hangingPunct="1">
        <a:lnSpc>
          <a:spcPct val="90000"/>
        </a:lnSpc>
        <a:spcBef>
          <a:spcPct val="30000"/>
        </a:spcBef>
        <a:spcAft>
          <a:spcPct val="0"/>
        </a:spcAft>
        <a:buFont typeface="Arial" panose="02080604020202020204" pitchFamily="34" charset="0"/>
        <a:buChar char="•"/>
        <a:defRPr sz="2800" b="0" i="0" u="none" kern="1200" baseline="0">
          <a:solidFill>
            <a:schemeClr val="tx1"/>
          </a:solidFill>
          <a:latin typeface="+mn-lt"/>
          <a:ea typeface="+mn-ea"/>
          <a:cs typeface="+mn-cs"/>
        </a:defRPr>
      </a:lvl1pPr>
      <a:lvl2pPr marL="685800" lvl="1" indent="-228600" algn="l" defTabSz="914400" eaLnBrk="1" fontAlgn="base" latinLnBrk="0" hangingPunct="1">
        <a:lnSpc>
          <a:spcPct val="90000"/>
        </a:lnSpc>
        <a:spcBef>
          <a:spcPct val="30000"/>
        </a:spcBef>
        <a:spcAft>
          <a:spcPct val="0"/>
        </a:spcAft>
        <a:buFont typeface="Arial" panose="02080604020202020204" pitchFamily="34" charset="0"/>
        <a:buChar char="•"/>
        <a:defRPr sz="2400" b="0" i="0" u="none" kern="1200" baseline="0">
          <a:solidFill>
            <a:schemeClr val="tx1"/>
          </a:solidFill>
          <a:latin typeface="+mn-lt"/>
          <a:ea typeface="+mn-ea"/>
          <a:cs typeface="+mn-cs"/>
        </a:defRPr>
      </a:lvl2pPr>
      <a:lvl3pPr marL="1143000" lvl="2"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3pPr>
      <a:lvl4pPr marL="1600200" lvl="3"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90000"/>
        </a:lnSpc>
        <a:spcBef>
          <a:spcPct val="30000"/>
        </a:spcBef>
        <a:spcAft>
          <a:spcPct val="0"/>
        </a:spcAft>
        <a:buFont typeface="Arial" panose="02080604020202020204" pitchFamily="34" charset="0"/>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2" charset="0"/>
          <a:ea typeface="SimSun"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31.png"/><Relationship Id="rId1" Type="http://schemas.openxmlformats.org/officeDocument/2006/relationships/image" Target="../media/image3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5"/>
          <p:cNvSpPr>
            <a:spLocks noGrp="1"/>
          </p:cNvSpPr>
          <p:nvPr>
            <p:ph type="ctrTitle" hasCustomPrompt="1"/>
          </p:nvPr>
        </p:nvSpPr>
        <p:spPr>
          <a:xfrm>
            <a:off x="825500" y="2676525"/>
            <a:ext cx="5984875" cy="833438"/>
          </a:xfrm>
        </p:spPr>
        <p:txBody>
          <a:bodyPr anchor="b" anchorCtr="0"/>
          <a:p>
            <a:pPr defTabSz="914400">
              <a:buClrTx/>
              <a:buSzTx/>
              <a:buFontTx/>
              <a:buNone/>
            </a:pPr>
            <a:r>
              <a:rPr kern="1200" baseline="0">
                <a:solidFill>
                  <a:srgbClr val="303030"/>
                </a:solidFill>
                <a:latin typeface="+mj-lt"/>
                <a:ea typeface="SimSun" pitchFamily="2" charset="-122"/>
                <a:cs typeface="+mj-cs"/>
              </a:rPr>
              <a:t>分析</a:t>
            </a:r>
            <a:r>
              <a:rPr lang="en-US" altLang="zh-CN" kern="1200" baseline="0">
                <a:solidFill>
                  <a:srgbClr val="303030"/>
                </a:solidFill>
                <a:latin typeface="+mj-lt"/>
                <a:ea typeface="SimSun" pitchFamily="2" charset="-122"/>
                <a:cs typeface="+mj-cs"/>
              </a:rPr>
              <a:t>linux</a:t>
            </a:r>
            <a:r>
              <a:rPr kern="1200" baseline="0">
                <a:solidFill>
                  <a:srgbClr val="303030"/>
                </a:solidFill>
                <a:latin typeface="+mj-lt"/>
                <a:ea typeface="SimSun" pitchFamily="2" charset="-122"/>
                <a:cs typeface="+mj-cs"/>
              </a:rPr>
              <a:t>系统</a:t>
            </a:r>
            <a:r>
              <a:rPr lang="en-US" altLang="zh-CN" kern="1200" baseline="0">
                <a:solidFill>
                  <a:srgbClr val="303030"/>
                </a:solidFill>
                <a:latin typeface="+mj-lt"/>
                <a:ea typeface="SimSun" pitchFamily="2" charset="-122"/>
                <a:cs typeface="+mj-cs"/>
              </a:rPr>
              <a:t>CPU</a:t>
            </a:r>
            <a:r>
              <a:rPr kern="1200" baseline="0">
                <a:solidFill>
                  <a:srgbClr val="303030"/>
                </a:solidFill>
                <a:latin typeface="+mj-lt"/>
                <a:ea typeface="SimSun" pitchFamily="2" charset="-122"/>
                <a:cs typeface="+mj-cs"/>
              </a:rPr>
              <a:t>性能瓶颈</a:t>
            </a:r>
            <a:endParaRPr kern="1200" baseline="0">
              <a:solidFill>
                <a:srgbClr val="303030"/>
              </a:solidFill>
              <a:latin typeface="+mj-lt"/>
              <a:ea typeface="SimSun" pitchFamily="2" charset="-122"/>
              <a:cs typeface="+mj-cs"/>
            </a:endParaRPr>
          </a:p>
        </p:txBody>
      </p:sp>
      <p:sp>
        <p:nvSpPr>
          <p:cNvPr id="7" name="副标题 6"/>
          <p:cNvSpPr>
            <a:spLocks noGrp="1"/>
          </p:cNvSpPr>
          <p:nvPr>
            <p:ph type="subTitle" idx="1" hasCustomPrompt="1"/>
          </p:nvPr>
        </p:nvSpPr>
        <p:spPr>
          <a:xfrm>
            <a:off x="823913" y="3956050"/>
            <a:ext cx="5149850" cy="368300"/>
          </a:xfrm>
        </p:spPr>
        <p:txBody>
          <a:bodyPr anchor="ctr">
            <a:noAutofit/>
          </a:bodyPr>
          <a:p>
            <a:pPr marL="0" marR="0" indent="0" algn="l" defTabSz="914400" rtl="0" eaLnBrk="1" fontAlgn="base" latinLnBrk="0" hangingPunct="1">
              <a:lnSpc>
                <a:spcPct val="90000"/>
              </a:lnSpc>
              <a:spcBef>
                <a:spcPts val="1000"/>
              </a:spcBef>
              <a:spcAft>
                <a:spcPct val="0"/>
              </a:spcAft>
              <a:buClrTx/>
              <a:buSzTx/>
              <a:buFont typeface="Arial" panose="02080604020202020204" pitchFamily="34" charset="0"/>
              <a:buNone/>
            </a:pPr>
            <a:r>
              <a:rPr kumimoji="0" sz="2000" b="0" i="0" u="none" strike="noStrike" kern="1200" cap="none" spc="0" normalizeH="0" baseline="0" noProof="1">
                <a:solidFill>
                  <a:schemeClr val="tx1">
                    <a:lumMod val="50000"/>
                    <a:lumOff val="50000"/>
                  </a:schemeClr>
                </a:solidFill>
                <a:latin typeface="OPPOSans R" panose="00020600040101010101" pitchFamily="18" charset="-122"/>
                <a:ea typeface="SimSun" pitchFamily="2" charset="-122"/>
                <a:cs typeface="OPPOSans R" panose="00020600040101010101" pitchFamily="18" charset="-122"/>
              </a:rPr>
              <a:t>谭首锋</a:t>
            </a:r>
            <a:endParaRPr kumimoji="0" sz="2000" b="0" i="0" u="none" strike="noStrike" kern="1200" cap="none" spc="0" normalizeH="0" baseline="0" noProof="1">
              <a:solidFill>
                <a:schemeClr val="tx1">
                  <a:lumMod val="50000"/>
                  <a:lumOff val="50000"/>
                </a:schemeClr>
              </a:solidFill>
              <a:latin typeface="OPPOSans R" panose="00020600040101010101" pitchFamily="18" charset="-122"/>
              <a:ea typeface="SimSun" pitchFamily="2" charset="-122"/>
              <a:cs typeface="OPPOSans R" panose="00020600040101010101" pitchFamily="18" charset="-122"/>
            </a:endParaRPr>
          </a:p>
        </p:txBody>
      </p:sp>
      <p:sp>
        <p:nvSpPr>
          <p:cNvPr id="15363" name="内容占位符 7"/>
          <p:cNvSpPr>
            <a:spLocks noGrp="1"/>
          </p:cNvSpPr>
          <p:nvPr>
            <p:ph sz="quarter" idx="10" hasCustomPrompt="1"/>
          </p:nvPr>
        </p:nvSpPr>
        <p:spPr>
          <a:xfrm>
            <a:off x="822325" y="4460875"/>
            <a:ext cx="5151438" cy="369888"/>
          </a:xfrm>
        </p:spPr>
        <p:txBody>
          <a:bodyPr anchor="ctr" anchorCtr="0"/>
          <a:p>
            <a:pPr defTabSz="914400">
              <a:buClrTx/>
              <a:buSzTx/>
            </a:pPr>
            <a:endParaRPr lang="en-US" altLang="zh-CN">
              <a:sym typeface="+mn-ea"/>
            </a:endParaRPr>
          </a:p>
          <a:p>
            <a:pPr defTabSz="914400">
              <a:buClrTx/>
              <a:buSzTx/>
            </a:pPr>
            <a:r>
              <a:rPr lang="en-US" altLang="zh-CN">
                <a:sym typeface="+mn-ea"/>
              </a:rPr>
              <a:t>2023/03</a:t>
            </a:r>
            <a:endParaRPr kumimoji="0" lang="en-US" altLang="zh-CN" b="0" i="0" u="none" strike="noStrike" kern="1200" cap="none" spc="0" normalizeH="0" baseline="0" noProof="1">
              <a:solidFill>
                <a:schemeClr val="tx1">
                  <a:lumMod val="50000"/>
                  <a:lumOff val="50000"/>
                </a:schemeClr>
              </a:solidFill>
              <a:latin typeface="OPPOSans R" panose="00020600040101010101" pitchFamily="18" charset="-122"/>
              <a:ea typeface="OPPOSans R" panose="00020600040101010101" pitchFamily="18" charset="-122"/>
              <a:cs typeface="OPPOSans R" panose="00020600040101010101" pitchFamily="18" charset="-122"/>
            </a:endParaRPr>
          </a:p>
          <a:p>
            <a:pPr defTabSz="914400">
              <a:buClrTx/>
              <a:buSzTx/>
            </a:pPr>
            <a:endParaRPr lang="en-US" altLang="zh-CN" kern="1200" baseline="0">
              <a:solidFill>
                <a:srgbClr val="808080"/>
              </a:solidFill>
              <a:latin typeface="OPPOSans R" panose="00020600040101010101" pitchFamily="18" charset="-122"/>
              <a:ea typeface="+mn-ea"/>
              <a:cs typeface="+mn-cs"/>
            </a:endParaRPr>
          </a:p>
        </p:txBody>
      </p:sp>
      <p:sp>
        <p:nvSpPr>
          <p:cNvPr id="15364" name="文本占位符 8"/>
          <p:cNvSpPr>
            <a:spLocks noGrp="1"/>
          </p:cNvSpPr>
          <p:nvPr>
            <p:ph type="body" sz="quarter" idx="11" hasCustomPrompt="1"/>
          </p:nvPr>
        </p:nvSpPr>
        <p:spPr>
          <a:xfrm>
            <a:off x="188913" y="6545263"/>
            <a:ext cx="6315075" cy="255587"/>
          </a:xfrm>
        </p:spPr>
        <p:txBody>
          <a:bodyPr anchor="ctr" anchorCtr="0"/>
          <a:p>
            <a:pPr defTabSz="914400">
              <a:buClrTx/>
              <a:buSzTx/>
            </a:pPr>
            <a:r>
              <a:rPr lang="en-US" altLang="zh-CN" kern="1200" baseline="0">
                <a:solidFill>
                  <a:srgbClr val="3D3A39"/>
                </a:solidFill>
                <a:latin typeface="+mn-lt"/>
                <a:ea typeface="+mn-ea"/>
                <a:cs typeface="+mn-cs"/>
              </a:rPr>
              <a:t>MINIEYE</a:t>
            </a:r>
            <a:r>
              <a:rPr lang="zh-CN" kern="1200" baseline="0">
                <a:solidFill>
                  <a:srgbClr val="3D3A39"/>
                </a:solidFill>
                <a:latin typeface="+mn-lt"/>
                <a:ea typeface="+mn-ea"/>
                <a:cs typeface="+mn-cs"/>
              </a:rPr>
              <a:t>机密</a:t>
            </a:r>
            <a:endParaRPr lang="zh-CN" kern="1200" baseline="0">
              <a:solidFill>
                <a:srgbClr val="3D3A39"/>
              </a:solidFill>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t>性能工具</a:t>
            </a:r>
          </a:p>
        </p:txBody>
      </p:sp>
      <p:graphicFrame>
        <p:nvGraphicFramePr>
          <p:cNvPr id="8" name="内容占位符 7"/>
          <p:cNvGraphicFramePr/>
          <p:nvPr>
            <p:ph sz="quarter" idx="10"/>
            <p:custDataLst>
              <p:tags r:id="rId1"/>
            </p:custDataLst>
          </p:nvPr>
        </p:nvGraphicFramePr>
        <p:xfrm>
          <a:off x="566420" y="1203895"/>
          <a:ext cx="10601960" cy="4450080"/>
        </p:xfrm>
        <a:graphic>
          <a:graphicData uri="http://schemas.openxmlformats.org/drawingml/2006/table">
            <a:tbl>
              <a:tblPr firstRow="1" bandRow="1">
                <a:tableStyleId>{5C22544A-7EE6-4342-B048-85BDC9FD1C3A}</a:tableStyleId>
              </a:tblPr>
              <a:tblGrid>
                <a:gridCol w="2516505"/>
                <a:gridCol w="8085455"/>
              </a:tblGrid>
              <a:tr h="381000">
                <a:tc>
                  <a:txBody>
                    <a:bodyPr/>
                    <a:p>
                      <a:pPr>
                        <a:buNone/>
                      </a:pPr>
                      <a:r>
                        <a:rPr lang="zh-CN" altLang="en-US"/>
                        <a:t>性能工具</a:t>
                      </a:r>
                      <a:endParaRPr lang="zh-CN" altLang="en-US"/>
                    </a:p>
                  </a:txBody>
                  <a:tcPr/>
                </a:tc>
                <a:tc>
                  <a:txBody>
                    <a:bodyPr/>
                    <a:p>
                      <a:pPr>
                        <a:buNone/>
                      </a:pPr>
                      <a:r>
                        <a:rPr lang="zh-CN" altLang="en-US"/>
                        <a:t>性能指标</a:t>
                      </a:r>
                      <a:endParaRPr lang="zh-CN" altLang="en-US"/>
                    </a:p>
                  </a:txBody>
                  <a:tcPr/>
                </a:tc>
              </a:tr>
              <a:tr h="381000">
                <a:tc>
                  <a:txBody>
                    <a:bodyPr/>
                    <a:p>
                      <a:pPr>
                        <a:buNone/>
                      </a:pPr>
                      <a:r>
                        <a:rPr lang="en-US" altLang="zh-CN"/>
                        <a:t>uptime</a:t>
                      </a:r>
                      <a:endParaRPr lang="en-US" altLang="zh-CN"/>
                    </a:p>
                  </a:txBody>
                  <a:tcPr/>
                </a:tc>
                <a:tc>
                  <a:txBody>
                    <a:bodyPr/>
                    <a:p>
                      <a:pPr>
                        <a:buNone/>
                      </a:pPr>
                      <a:r>
                        <a:rPr lang="zh-CN" altLang="en-US"/>
                        <a:t>平均负载</a:t>
                      </a:r>
                      <a:endParaRPr lang="zh-CN" altLang="en-US"/>
                    </a:p>
                  </a:txBody>
                  <a:tcPr/>
                </a:tc>
              </a:tr>
              <a:tr h="381000">
                <a:tc>
                  <a:txBody>
                    <a:bodyPr/>
                    <a:p>
                      <a:pPr>
                        <a:buNone/>
                      </a:pPr>
                      <a:r>
                        <a:rPr lang="en-US" altLang="zh-CN"/>
                        <a:t>ps</a:t>
                      </a:r>
                      <a:endParaRPr lang="en-US" altLang="zh-CN"/>
                    </a:p>
                  </a:txBody>
                  <a:tcPr/>
                </a:tc>
                <a:tc>
                  <a:txBody>
                    <a:bodyPr/>
                    <a:p>
                      <a:pPr>
                        <a:buNone/>
                      </a:pPr>
                      <a:r>
                        <a:rPr lang="zh-CN" altLang="en-US"/>
                        <a:t>每个进程的状态与使用率</a:t>
                      </a:r>
                      <a:endParaRPr lang="zh-CN" altLang="en-US"/>
                    </a:p>
                  </a:txBody>
                  <a:tcPr/>
                </a:tc>
              </a:tr>
              <a:tr h="381000">
                <a:tc>
                  <a:txBody>
                    <a:bodyPr/>
                    <a:p>
                      <a:pPr>
                        <a:buNone/>
                      </a:pPr>
                      <a:r>
                        <a:rPr lang="en-US" altLang="zh-CN"/>
                        <a:t>top</a:t>
                      </a:r>
                      <a:endParaRPr lang="en-US" altLang="zh-CN"/>
                    </a:p>
                  </a:txBody>
                  <a:tcPr/>
                </a:tc>
                <a:tc>
                  <a:txBody>
                    <a:bodyPr/>
                    <a:p>
                      <a:pPr>
                        <a:buNone/>
                      </a:pPr>
                      <a:r>
                        <a:rPr lang="zh-CN" altLang="en-US"/>
                        <a:t>平均负载、运行队列、整体的</a:t>
                      </a:r>
                      <a:r>
                        <a:rPr lang="en-US" altLang="zh-CN"/>
                        <a:t>CPU</a:t>
                      </a:r>
                      <a:r>
                        <a:rPr lang="zh-CN" altLang="en-US"/>
                        <a:t>使用率以及每个进程状态</a:t>
                      </a:r>
                      <a:endParaRPr lang="zh-CN" altLang="en-US"/>
                    </a:p>
                  </a:txBody>
                  <a:tcPr/>
                </a:tc>
              </a:tr>
              <a:tr h="381000">
                <a:tc>
                  <a:txBody>
                    <a:bodyPr/>
                    <a:p>
                      <a:pPr>
                        <a:buNone/>
                      </a:pPr>
                      <a:r>
                        <a:rPr lang="en-US" altLang="zh-CN"/>
                        <a:t>vmstat</a:t>
                      </a:r>
                      <a:endParaRPr lang="en-US" altLang="zh-CN"/>
                    </a:p>
                  </a:txBody>
                  <a:tcPr/>
                </a:tc>
                <a:tc>
                  <a:txBody>
                    <a:bodyPr/>
                    <a:p>
                      <a:pPr>
                        <a:buNone/>
                      </a:pPr>
                      <a:r>
                        <a:rPr lang="zh-CN" altLang="en-US"/>
                        <a:t>系统整体的</a:t>
                      </a:r>
                      <a:r>
                        <a:rPr lang="en-US" altLang="zh-CN"/>
                        <a:t>CPU</a:t>
                      </a:r>
                      <a:r>
                        <a:rPr lang="zh-CN" altLang="en-US"/>
                        <a:t>使用率、上下文切换次数、中断次数、处于运行和不可中断状态的进程数量；</a:t>
                      </a:r>
                      <a:endParaRPr lang="en-US" altLang="zh-CN"/>
                    </a:p>
                  </a:txBody>
                  <a:tcPr/>
                </a:tc>
              </a:tr>
              <a:tr h="381000">
                <a:tc>
                  <a:txBody>
                    <a:bodyPr/>
                    <a:p>
                      <a:pPr>
                        <a:buNone/>
                      </a:pPr>
                      <a:r>
                        <a:rPr lang="en-US" altLang="zh-CN"/>
                        <a:t>mpstat</a:t>
                      </a:r>
                      <a:endParaRPr lang="en-US" altLang="zh-CN"/>
                    </a:p>
                  </a:txBody>
                  <a:tcPr/>
                </a:tc>
                <a:tc>
                  <a:txBody>
                    <a:bodyPr/>
                    <a:p>
                      <a:pPr>
                        <a:buNone/>
                      </a:pPr>
                      <a:r>
                        <a:rPr lang="zh-CN" altLang="en-US"/>
                        <a:t>每个</a:t>
                      </a:r>
                      <a:r>
                        <a:rPr lang="en-US" altLang="zh-CN"/>
                        <a:t>CPU</a:t>
                      </a:r>
                      <a:r>
                        <a:rPr lang="zh-CN" altLang="en-US"/>
                        <a:t>的使用率和软中断次数</a:t>
                      </a:r>
                      <a:endParaRPr lang="zh-CN" altLang="en-US"/>
                    </a:p>
                  </a:txBody>
                  <a:tcPr/>
                </a:tc>
              </a:tr>
              <a:tr h="381000">
                <a:tc>
                  <a:txBody>
                    <a:bodyPr/>
                    <a:p>
                      <a:pPr>
                        <a:buNone/>
                      </a:pPr>
                      <a:r>
                        <a:rPr lang="en-US" altLang="zh-CN"/>
                        <a:t>pidstat</a:t>
                      </a:r>
                      <a:endParaRPr lang="en-US" altLang="zh-CN"/>
                    </a:p>
                  </a:txBody>
                  <a:tcPr/>
                </a:tc>
                <a:tc>
                  <a:txBody>
                    <a:bodyPr/>
                    <a:p>
                      <a:pPr>
                        <a:buNone/>
                      </a:pPr>
                      <a:r>
                        <a:rPr lang="zh-CN" altLang="en-US"/>
                        <a:t>进程和线程的</a:t>
                      </a:r>
                      <a:r>
                        <a:rPr lang="en-US" altLang="zh-CN"/>
                        <a:t>CPU</a:t>
                      </a:r>
                      <a:r>
                        <a:rPr lang="zh-CN" altLang="en-US"/>
                        <a:t>使用率和软中断次数</a:t>
                      </a:r>
                      <a:endParaRPr lang="zh-CN" altLang="en-US"/>
                    </a:p>
                  </a:txBody>
                  <a:tcPr/>
                </a:tc>
              </a:tr>
              <a:tr h="381000">
                <a:tc>
                  <a:txBody>
                    <a:bodyPr/>
                    <a:p>
                      <a:pPr>
                        <a:buNone/>
                      </a:pPr>
                      <a:r>
                        <a:rPr lang="en-US" altLang="zh-CN"/>
                        <a:t>perf</a:t>
                      </a:r>
                      <a:endParaRPr lang="en-US" altLang="zh-CN"/>
                    </a:p>
                  </a:txBody>
                  <a:tcPr/>
                </a:tc>
                <a:tc>
                  <a:txBody>
                    <a:bodyPr/>
                    <a:p>
                      <a:pPr>
                        <a:buNone/>
                      </a:pPr>
                      <a:r>
                        <a:rPr lang="en-US" altLang="zh-CN"/>
                        <a:t>CPU </a:t>
                      </a:r>
                      <a:r>
                        <a:rPr lang="zh-CN" altLang="en-US"/>
                        <a:t>性能事件，调用链分析，</a:t>
                      </a:r>
                      <a:r>
                        <a:rPr lang="en-US" altLang="zh-CN"/>
                        <a:t>CPU</a:t>
                      </a:r>
                      <a:r>
                        <a:rPr lang="zh-CN" altLang="en-US"/>
                        <a:t>缓存，</a:t>
                      </a:r>
                      <a:r>
                        <a:rPr lang="en-US" altLang="zh-CN"/>
                        <a:t>CPU</a:t>
                      </a:r>
                      <a:r>
                        <a:rPr lang="zh-CN" altLang="en-US"/>
                        <a:t>调度</a:t>
                      </a:r>
                      <a:endParaRPr lang="zh-CN" altLang="en-US"/>
                    </a:p>
                  </a:txBody>
                  <a:tcPr/>
                </a:tc>
              </a:tr>
              <a:tr h="381000">
                <a:tc>
                  <a:txBody>
                    <a:bodyPr/>
                    <a:p>
                      <a:pPr>
                        <a:buNone/>
                      </a:pPr>
                      <a:r>
                        <a:rPr lang="en-US" altLang="zh-CN"/>
                        <a:t>strace </a:t>
                      </a:r>
                      <a:endParaRPr lang="en-US" altLang="zh-CN"/>
                    </a:p>
                  </a:txBody>
                  <a:tcPr/>
                </a:tc>
                <a:tc>
                  <a:txBody>
                    <a:bodyPr/>
                    <a:p>
                      <a:pPr>
                        <a:buNone/>
                      </a:pPr>
                      <a:r>
                        <a:rPr lang="zh-CN" altLang="en-US"/>
                        <a:t>进程的系统调用</a:t>
                      </a:r>
                      <a:endParaRPr lang="zh-CN" altLang="en-US"/>
                    </a:p>
                  </a:txBody>
                  <a:tcPr/>
                </a:tc>
              </a:tr>
              <a:tr h="381000">
                <a:tc>
                  <a:txBody>
                    <a:bodyPr/>
                    <a:p>
                      <a:pPr>
                        <a:buNone/>
                      </a:pPr>
                      <a:r>
                        <a:rPr lang="en-US" altLang="zh-CN"/>
                        <a:t>dstat</a:t>
                      </a:r>
                      <a:endParaRPr lang="en-US" altLang="zh-CN"/>
                    </a:p>
                  </a:txBody>
                  <a:tcPr/>
                </a:tc>
                <a:tc>
                  <a:txBody>
                    <a:bodyPr/>
                    <a:p>
                      <a:pPr>
                        <a:buNone/>
                      </a:pPr>
                      <a:r>
                        <a:rPr lang="zh-CN" altLang="en-US"/>
                        <a:t>系统整体的</a:t>
                      </a:r>
                      <a:r>
                        <a:rPr lang="en-US" altLang="zh-CN"/>
                        <a:t>CPU</a:t>
                      </a:r>
                      <a:r>
                        <a:rPr lang="zh-CN" altLang="en-US"/>
                        <a:t>使用率</a:t>
                      </a:r>
                      <a:endParaRPr lang="en-US" altLang="zh-CN"/>
                    </a:p>
                  </a:txBody>
                  <a:tcPr/>
                </a:tc>
              </a:tr>
              <a:tr h="381000">
                <a:tc>
                  <a:txBody>
                    <a:bodyPr/>
                    <a:p>
                      <a:pPr>
                        <a:buNone/>
                      </a:pPr>
                      <a:r>
                        <a:rPr lang="en-US" altLang="zh-CN"/>
                        <a:t>sar</a:t>
                      </a:r>
                      <a:endParaRPr lang="en-US" altLang="zh-CN"/>
                    </a:p>
                  </a:txBody>
                  <a:tcPr/>
                </a:tc>
                <a:tc>
                  <a:txBody>
                    <a:bodyPr/>
                    <a:p>
                      <a:pPr>
                        <a:buNone/>
                      </a:pPr>
                      <a:r>
                        <a:rPr lang="zh-CN" altLang="en-US"/>
                        <a:t>系统整体的</a:t>
                      </a:r>
                      <a:r>
                        <a:rPr lang="en-US" altLang="zh-CN"/>
                        <a:t>CPU</a:t>
                      </a:r>
                      <a:r>
                        <a:rPr lang="zh-CN" altLang="en-US"/>
                        <a:t>使用率，</a:t>
                      </a:r>
                      <a:r>
                        <a:rPr lang="en-US" altLang="zh-CN"/>
                        <a:t>IO</a:t>
                      </a:r>
                      <a:r>
                        <a:rPr lang="zh-CN" altLang="en-US"/>
                        <a:t>等资源</a:t>
                      </a:r>
                      <a:endParaRPr lang="zh-CN" alt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a:xfrm>
            <a:off x="1511389" y="4413833"/>
            <a:ext cx="9775735" cy="2306955"/>
          </a:xfrm>
        </p:spPr>
        <p:txBody>
          <a:bodyPr/>
          <a:p>
            <a:r>
              <a:rPr lang="en-US" altLang="zh-CN">
                <a:sym typeface="+mn-ea"/>
              </a:rPr>
              <a:t>CPU</a:t>
            </a:r>
            <a:r>
              <a:rPr>
                <a:sym typeface="+mn-ea"/>
              </a:rPr>
              <a:t>性能工具</a:t>
            </a:r>
            <a:r>
              <a:rPr lang="en-US" altLang="zh-CN">
                <a:sym typeface="+mn-ea"/>
              </a:rPr>
              <a:t>&amp;</a:t>
            </a:r>
            <a:r>
              <a:rPr>
                <a:sym typeface="+mn-ea"/>
              </a:rPr>
              <a:t>指标</a:t>
            </a:r>
            <a:br>
              <a:rPr>
                <a:ea typeface="SimSun" pitchFamily="2" charset="-122"/>
              </a:rPr>
            </a:br>
            <a:br>
              <a:rPr>
                <a:sym typeface="+mn-ea"/>
              </a:rPr>
            </a:br>
            <a:br>
              <a:rPr lang="zh-CN" altLang="en-US"/>
            </a:br>
            <a:endParaRPr lang="zh-CN" altLang="en-US"/>
          </a:p>
        </p:txBody>
      </p:sp>
      <p:sp>
        <p:nvSpPr>
          <p:cNvPr id="7" name="副标题 6"/>
          <p:cNvSpPr>
            <a:spLocks noGrp="1"/>
          </p:cNvSpPr>
          <p:nvPr>
            <p:ph type="subTitle" idx="1"/>
          </p:nvPr>
        </p:nvSpPr>
        <p:spPr/>
        <p:txBody>
          <a:bodyPr/>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sym typeface="+mn-ea"/>
              </a:rPr>
              <a:t>uptime</a:t>
            </a:r>
            <a:endParaRPr lang="en-US" altLang="zh-CN">
              <a:sym typeface="+mn-ea"/>
            </a:endParaRPr>
          </a:p>
        </p:txBody>
      </p:sp>
      <p:pic>
        <p:nvPicPr>
          <p:cNvPr id="10" name="图片 9"/>
          <p:cNvPicPr>
            <a:picLocks noChangeAspect="1"/>
          </p:cNvPicPr>
          <p:nvPr/>
        </p:nvPicPr>
        <p:blipFill>
          <a:blip r:embed="rId1"/>
          <a:stretch>
            <a:fillRect/>
          </a:stretch>
        </p:blipFill>
        <p:spPr>
          <a:xfrm>
            <a:off x="820420" y="1464945"/>
            <a:ext cx="5915025" cy="1009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PS</a:t>
            </a:r>
            <a:endParaRPr lang="en-US" altLang="zh-CN"/>
          </a:p>
        </p:txBody>
      </p:sp>
      <p:pic>
        <p:nvPicPr>
          <p:cNvPr id="8" name="内容占位符 7"/>
          <p:cNvPicPr>
            <a:picLocks noChangeAspect="1"/>
          </p:cNvPicPr>
          <p:nvPr>
            <p:ph sz="quarter" idx="10"/>
          </p:nvPr>
        </p:nvPicPr>
        <p:blipFill>
          <a:blip r:embed="rId1"/>
          <a:stretch>
            <a:fillRect/>
          </a:stretch>
        </p:blipFill>
        <p:spPr>
          <a:xfrm>
            <a:off x="455930" y="981075"/>
            <a:ext cx="5391150" cy="1743075"/>
          </a:xfrm>
          <a:prstGeom prst="rect">
            <a:avLst/>
          </a:prstGeom>
        </p:spPr>
      </p:pic>
      <p:pic>
        <p:nvPicPr>
          <p:cNvPr id="9" name="图片 8"/>
          <p:cNvPicPr>
            <a:picLocks noChangeAspect="1"/>
          </p:cNvPicPr>
          <p:nvPr/>
        </p:nvPicPr>
        <p:blipFill>
          <a:blip r:embed="rId2"/>
          <a:stretch>
            <a:fillRect/>
          </a:stretch>
        </p:blipFill>
        <p:spPr>
          <a:xfrm>
            <a:off x="3327400" y="2893060"/>
            <a:ext cx="7663815" cy="32423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vmstat</a:t>
            </a:r>
            <a:endParaRPr lang="en-US" altLang="zh-CN"/>
          </a:p>
        </p:txBody>
      </p:sp>
      <p:sp>
        <p:nvSpPr>
          <p:cNvPr id="7" name="内容占位符 6"/>
          <p:cNvSpPr>
            <a:spLocks noGrp="1"/>
          </p:cNvSpPr>
          <p:nvPr>
            <p:ph sz="quarter" idx="10"/>
          </p:nvPr>
        </p:nvSpPr>
        <p:spPr/>
        <p:txBody>
          <a:bodyPr/>
          <a:p>
            <a:r>
              <a:rPr lang="zh-CN" altLang="en-US"/>
              <a:t>主要用来分析系统的内存使用情况，也常用来分析 CPU 上下文切换和中断的次数。几个重要的列：</a:t>
            </a:r>
            <a:endParaRPr lang="zh-CN" altLang="en-US"/>
          </a:p>
          <a:p>
            <a:pPr lvl="1"/>
            <a:r>
              <a:rPr lang="zh-CN" altLang="en-US"/>
              <a:t>cs（context switch）是每秒上下文切换的次数；</a:t>
            </a:r>
            <a:endParaRPr lang="zh-CN" altLang="en-US"/>
          </a:p>
          <a:p>
            <a:pPr lvl="1"/>
            <a:r>
              <a:rPr lang="zh-CN" altLang="en-US"/>
              <a:t>in（interrupt）则是每秒中断的次数；</a:t>
            </a:r>
            <a:endParaRPr lang="zh-CN" altLang="en-US"/>
          </a:p>
          <a:p>
            <a:pPr lvl="1"/>
            <a:r>
              <a:rPr lang="zh-CN" altLang="en-US"/>
              <a:t>r（Running or Runnable）是就绪队列的长度，也就是正在运行和等待 CPU 的进程数；</a:t>
            </a:r>
            <a:endParaRPr lang="zh-CN" altLang="en-US"/>
          </a:p>
          <a:p>
            <a:pPr lvl="1"/>
            <a:r>
              <a:rPr lang="zh-CN" altLang="en-US"/>
              <a:t>b（Blocked）则是处于不可中断睡眠状态的进程数；</a:t>
            </a:r>
            <a:endParaRPr lang="zh-CN" altLang="en-US"/>
          </a:p>
          <a:p>
            <a:pPr lvl="1"/>
            <a:r>
              <a:rPr lang="zh-CN" altLang="en-US"/>
              <a:t>free：空闲物理内存大小；</a:t>
            </a:r>
            <a:endParaRPr lang="zh-CN" altLang="en-US"/>
          </a:p>
          <a:p>
            <a:pPr lvl="1"/>
            <a:r>
              <a:rPr lang="zh-CN" altLang="en-US"/>
              <a:t>buff：用作缓冲的内存大小，nux/Unix系统是用来存储，目录里面有什么内容，权限等的缓存；</a:t>
            </a:r>
            <a:endParaRPr lang="zh-CN" altLang="en-US"/>
          </a:p>
          <a:p>
            <a:pPr lvl="1"/>
            <a:r>
              <a:rPr lang="zh-CN" altLang="en-US"/>
              <a:t>cache：用作缓存的内存大小，把空闲的物理内存的一部分拿来做文件和目录的缓存；</a:t>
            </a:r>
            <a:endParaRPr lang="zh-CN" altLang="en-US"/>
          </a:p>
          <a:p>
            <a:pPr lvl="1"/>
            <a:r>
              <a:rPr lang="zh-CN" altLang="en-US"/>
              <a:t>bi：每秒读取的块数，块设备每秒接收的块数量，这里的块设备是指系统上所有的磁盘和其他块设备；</a:t>
            </a:r>
            <a:endParaRPr lang="zh-CN" altLang="en-US"/>
          </a:p>
          <a:p>
            <a:pPr lvl="1"/>
            <a:r>
              <a:rPr lang="zh-CN" altLang="en-US"/>
              <a:t>bo：每秒写入的块数，块设备每秒发送的块数量；</a:t>
            </a:r>
            <a:endParaRPr lang="zh-CN" altLang="en-US"/>
          </a:p>
        </p:txBody>
      </p:sp>
      <p:pic>
        <p:nvPicPr>
          <p:cNvPr id="9" name="图片 8"/>
          <p:cNvPicPr>
            <a:picLocks noChangeAspect="1"/>
          </p:cNvPicPr>
          <p:nvPr/>
        </p:nvPicPr>
        <p:blipFill>
          <a:blip r:embed="rId1"/>
          <a:stretch>
            <a:fillRect/>
          </a:stretch>
        </p:blipFill>
        <p:spPr>
          <a:xfrm>
            <a:off x="3189605" y="85090"/>
            <a:ext cx="5612130" cy="15836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mpstat</a:t>
            </a:r>
            <a:endParaRPr lang="en-US" altLang="zh-CN"/>
          </a:p>
        </p:txBody>
      </p:sp>
      <p:sp>
        <p:nvSpPr>
          <p:cNvPr id="7" name="内容占位符 6"/>
          <p:cNvSpPr>
            <a:spLocks noGrp="1"/>
          </p:cNvSpPr>
          <p:nvPr>
            <p:ph sz="quarter" idx="10"/>
          </p:nvPr>
        </p:nvSpPr>
        <p:spPr/>
        <p:txBody>
          <a:bodyPr/>
          <a:p>
            <a:r>
              <a:rPr lang="zh-CN" altLang="en-US"/>
              <a:t>mpstat 是一个常用的多核 CPU 性能分析工具，用来实时查看每个 CPU 的性能指标，以及所有 CPU 的平均指标</a:t>
            </a:r>
            <a:r>
              <a:rPr lang="en-US" altLang="zh-CN"/>
              <a:t>;</a:t>
            </a:r>
            <a:endParaRPr lang="en-US" altLang="zh-CN"/>
          </a:p>
          <a:p>
            <a:pPr lvl="1"/>
            <a:r>
              <a:rPr lang="en-US" altLang="zh-CN"/>
              <a:t>监控所有CPU</a:t>
            </a:r>
            <a:endParaRPr lang="en-US" altLang="zh-CN"/>
          </a:p>
          <a:p>
            <a:pPr lvl="1"/>
            <a:r>
              <a:rPr lang="en-US" altLang="zh-CN"/>
              <a:t>-P ALL</a:t>
            </a:r>
            <a:endParaRPr lang="en-US" altLang="zh-CN"/>
          </a:p>
          <a:p>
            <a:pPr lvl="1"/>
            <a:r>
              <a:rPr lang="en-US" altLang="zh-CN"/>
              <a:t>根据编号监控指定CPU</a:t>
            </a:r>
            <a:endParaRPr lang="en-US" altLang="zh-CN"/>
          </a:p>
          <a:p>
            <a:pPr lvl="1"/>
            <a:r>
              <a:rPr lang="en-US" altLang="zh-CN"/>
              <a:t>-P 0,1,2</a:t>
            </a:r>
            <a:endParaRPr lang="en-US" altLang="zh-CN"/>
          </a:p>
          <a:p>
            <a:pPr lvl="1"/>
            <a:endParaRPr lang="en-US" altLang="zh-CN"/>
          </a:p>
        </p:txBody>
      </p:sp>
      <p:pic>
        <p:nvPicPr>
          <p:cNvPr id="8" name="图片 7"/>
          <p:cNvPicPr>
            <a:picLocks noChangeAspect="1"/>
          </p:cNvPicPr>
          <p:nvPr/>
        </p:nvPicPr>
        <p:blipFill>
          <a:blip r:embed="rId1"/>
          <a:stretch>
            <a:fillRect/>
          </a:stretch>
        </p:blipFill>
        <p:spPr>
          <a:xfrm>
            <a:off x="1185545" y="3667760"/>
            <a:ext cx="7772400" cy="13525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pidstat</a:t>
            </a:r>
            <a:endParaRPr lang="en-US" altLang="zh-CN"/>
          </a:p>
        </p:txBody>
      </p:sp>
      <p:sp>
        <p:nvSpPr>
          <p:cNvPr id="7" name="内容占位符 6"/>
          <p:cNvSpPr>
            <a:spLocks noGrp="1"/>
          </p:cNvSpPr>
          <p:nvPr>
            <p:ph sz="quarter" idx="10"/>
          </p:nvPr>
        </p:nvSpPr>
        <p:spPr/>
        <p:txBody>
          <a:bodyPr/>
          <a:p>
            <a:r>
              <a:rPr lang="zh-CN" altLang="en-US"/>
              <a:t>pidstat 是一个常用的进程性能分析工具，用来实时查看进程的 CPU、内存、I/O 以及上下文切换等性能指标</a:t>
            </a:r>
            <a:endParaRPr lang="zh-CN" altLang="en-US"/>
          </a:p>
          <a:p>
            <a:pPr lvl="1"/>
            <a:r>
              <a:rPr lang="zh-CN" altLang="en-US"/>
              <a:t>默认显示进程的CPU信息，相当于pidstat -u</a:t>
            </a:r>
            <a:endParaRPr lang="zh-CN" altLang="en-US"/>
          </a:p>
          <a:p>
            <a:pPr lvl="1"/>
            <a:r>
              <a:rPr lang="zh-CN" altLang="en-US"/>
              <a:t>查看进程上下文切换情况</a:t>
            </a:r>
            <a:r>
              <a:rPr lang="en-US" altLang="zh-CN"/>
              <a:t> ,pidstat -w 5</a:t>
            </a:r>
            <a:endParaRPr lang="en-US" altLang="zh-CN"/>
          </a:p>
          <a:p>
            <a:pPr lvl="1"/>
            <a:r>
              <a:t>查看线程上下文切换情况，</a:t>
            </a:r>
            <a:r>
              <a:rPr lang="en-US" altLang="zh-CN"/>
              <a:t>pidstat -wt 5 </a:t>
            </a:r>
            <a:endParaRPr lang="en-US" altLang="zh-CN"/>
          </a:p>
          <a:p>
            <a:pPr lvl="1"/>
            <a:endParaRPr lang="en-US" altLang="zh-CN"/>
          </a:p>
          <a:p>
            <a:pPr marL="401320" lvl="1" indent="0">
              <a:buNone/>
            </a:pPr>
            <a:endParaRPr lang="zh-CN" altLang="en-US"/>
          </a:p>
        </p:txBody>
      </p:sp>
      <p:pic>
        <p:nvPicPr>
          <p:cNvPr id="8" name="图片 7"/>
          <p:cNvPicPr>
            <a:picLocks noChangeAspect="1"/>
          </p:cNvPicPr>
          <p:nvPr/>
        </p:nvPicPr>
        <p:blipFill>
          <a:blip r:embed="rId1"/>
          <a:stretch>
            <a:fillRect/>
          </a:stretch>
        </p:blipFill>
        <p:spPr>
          <a:xfrm>
            <a:off x="1117600" y="3308985"/>
            <a:ext cx="9756775" cy="984250"/>
          </a:xfrm>
          <a:prstGeom prst="rect">
            <a:avLst/>
          </a:prstGeom>
        </p:spPr>
      </p:pic>
      <p:pic>
        <p:nvPicPr>
          <p:cNvPr id="9" name="图片 8"/>
          <p:cNvPicPr>
            <a:picLocks noChangeAspect="1"/>
          </p:cNvPicPr>
          <p:nvPr/>
        </p:nvPicPr>
        <p:blipFill>
          <a:blip r:embed="rId2"/>
          <a:stretch>
            <a:fillRect/>
          </a:stretch>
        </p:blipFill>
        <p:spPr>
          <a:xfrm>
            <a:off x="1117600" y="4455160"/>
            <a:ext cx="7058025" cy="18364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a:t>
            </a:r>
            <a:endParaRPr lang="en-US" altLang="zh-CN"/>
          </a:p>
        </p:txBody>
      </p:sp>
      <p:sp>
        <p:nvSpPr>
          <p:cNvPr id="7" name="内容占位符 6"/>
          <p:cNvSpPr>
            <a:spLocks noGrp="1"/>
          </p:cNvSpPr>
          <p:nvPr>
            <p:ph sz="quarter" idx="10"/>
          </p:nvPr>
        </p:nvSpPr>
        <p:spPr/>
        <p:txBody>
          <a:bodyPr/>
          <a:p>
            <a:r>
              <a:rPr lang="zh-CN" altLang="en-US"/>
              <a:t>Perf 是Linux kernel自带的系统性能优化工具。 Perf的优势在于与Linux Kernel的紧密结合，它可以最先应用到加入Kernel的new feature。pef可以用于查看热点函数，查看cashe miss的比率，从而帮助开发者来优化程序性能,也可以分析程序运行期间发生的硬件事件，比如 instructions retired ，processor clock cycles 等；</a:t>
            </a:r>
            <a:endParaRPr lang="zh-CN" altLang="en-US"/>
          </a:p>
        </p:txBody>
      </p:sp>
      <p:pic>
        <p:nvPicPr>
          <p:cNvPr id="8" name="图片 7"/>
          <p:cNvPicPr>
            <a:picLocks noChangeAspect="1"/>
          </p:cNvPicPr>
          <p:nvPr/>
        </p:nvPicPr>
        <p:blipFill>
          <a:blip r:embed="rId1"/>
          <a:stretch>
            <a:fillRect/>
          </a:stretch>
        </p:blipFill>
        <p:spPr>
          <a:xfrm>
            <a:off x="885825" y="2825115"/>
            <a:ext cx="10192385" cy="33248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 list</a:t>
            </a:r>
            <a:endParaRPr lang="en-US" altLang="zh-CN"/>
          </a:p>
        </p:txBody>
      </p:sp>
      <p:sp>
        <p:nvSpPr>
          <p:cNvPr id="9" name="内容占位符 8"/>
          <p:cNvSpPr/>
          <p:nvPr>
            <p:ph sz="quarter" idx="10"/>
          </p:nvPr>
        </p:nvSpPr>
        <p:spPr>
          <a:xfrm>
            <a:off x="695325" y="2893060"/>
            <a:ext cx="10601325" cy="2901315"/>
          </a:xfrm>
        </p:spPr>
        <p:txBody>
          <a:bodyPr/>
          <a:p>
            <a:r>
              <a:rPr lang="zh-CN" altLang="en-US"/>
              <a:t>可以看到 Hadrware event Software event等</a:t>
            </a:r>
            <a:endParaRPr lang="zh-CN" altLang="en-US"/>
          </a:p>
          <a:p>
            <a:r>
              <a:rPr lang="zh-CN" altLang="en-US"/>
              <a:t>Hardware Event 是由 PMU 硬件产生的事件，比如 cache 命中，当您需要了解程序对硬件特性的使用情况时，便需要对这些事件进行采样</a:t>
            </a:r>
            <a:endParaRPr lang="zh-CN" altLang="en-US"/>
          </a:p>
          <a:p>
            <a:r>
              <a:rPr lang="zh-CN" altLang="en-US"/>
              <a:t>Software Event 是内核软件产生的事件，比如进程切换，tick 数等</a:t>
            </a:r>
            <a:endParaRPr lang="zh-CN" altLang="en-US"/>
          </a:p>
          <a:p>
            <a:r>
              <a:rPr lang="zh-CN" altLang="en-US"/>
              <a:t>Tracepoint event 是内核中的静态 tracepoint 所触发的事件，这些 tracepoint 用来判断程序运行期间内核的行为细节，比如 slab 分配器的分配次数等可以看到 Hadrware event Software event等</a:t>
            </a:r>
            <a:endParaRPr lang="zh-CN" altLang="en-US"/>
          </a:p>
          <a:p>
            <a:endParaRPr lang="zh-CN" altLang="en-US"/>
          </a:p>
        </p:txBody>
      </p:sp>
      <p:pic>
        <p:nvPicPr>
          <p:cNvPr id="10" name="图片 9"/>
          <p:cNvPicPr>
            <a:picLocks noChangeAspect="1"/>
          </p:cNvPicPr>
          <p:nvPr/>
        </p:nvPicPr>
        <p:blipFill>
          <a:blip r:embed="rId1"/>
          <a:stretch>
            <a:fillRect/>
          </a:stretch>
        </p:blipFill>
        <p:spPr>
          <a:xfrm>
            <a:off x="3038475" y="711835"/>
            <a:ext cx="7010400" cy="23698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 stat</a:t>
            </a:r>
            <a:endParaRPr lang="en-US" altLang="zh-CN"/>
          </a:p>
        </p:txBody>
      </p:sp>
      <p:sp>
        <p:nvSpPr>
          <p:cNvPr id="7" name="内容占位符 6"/>
          <p:cNvSpPr>
            <a:spLocks noGrp="1"/>
          </p:cNvSpPr>
          <p:nvPr>
            <p:ph sz="quarter" idx="10"/>
          </p:nvPr>
        </p:nvSpPr>
        <p:spPr>
          <a:xfrm>
            <a:off x="695325" y="1669415"/>
            <a:ext cx="10601325" cy="4582795"/>
          </a:xfrm>
        </p:spPr>
        <p:txBody>
          <a:bodyPr/>
          <a:p>
            <a:r>
              <a:rPr lang="zh-CN" altLang="en-US"/>
              <a:t>perf stat选项，可以在终端上执行命令时收集性能统计信息</a:t>
            </a:r>
            <a:endParaRPr lang="zh-CN" altLang="en-US"/>
          </a:p>
          <a:p>
            <a:r>
              <a:rPr lang="zh-CN" altLang="en-US"/>
              <a:t>sudo perf stat -p 11664</a:t>
            </a:r>
            <a:endParaRPr lang="zh-CN" altLang="en-US"/>
          </a:p>
          <a:p>
            <a:r>
              <a:rPr lang="zh-CN" altLang="en-US"/>
              <a:t>指定进程查看,ctrl +c 杀死进程之后，就可以看到相应的数据了</a:t>
            </a:r>
            <a:endParaRPr lang="zh-CN" altLang="en-US"/>
          </a:p>
          <a:p>
            <a:r>
              <a:rPr lang="zh-CN" altLang="en-US"/>
              <a:t>task-clock(msec)是指程序运行期间占用了xx的任务时钟周期，该值高，说明程序的多数时间花费在 CPU 计算上而非 IO</a:t>
            </a:r>
            <a:endParaRPr lang="zh-CN" altLang="en-US"/>
          </a:p>
          <a:p>
            <a:r>
              <a:rPr lang="zh-CN" altLang="en-US"/>
              <a:t>context-switches是指程序运行期间发生了xx次上下文切换，记录了程序运行过程中发生了多少次进程切换，频繁的进程切换是应该避免的。（有进程进程间频繁切换，或者内核态与用户态频繁切换）</a:t>
            </a:r>
            <a:endParaRPr lang="zh-CN" altLang="en-US"/>
          </a:p>
          <a:p>
            <a:r>
              <a:rPr lang="zh-CN" altLang="en-US"/>
              <a:t>cpu-migrations 是指程序运行期间发生了xx次CPU迁移，即用户程序原本在一个CPU上运行，后来迁移到另一个CPU</a:t>
            </a:r>
            <a:endParaRPr lang="zh-CN" altLang="en-US"/>
          </a:p>
          <a:p>
            <a:r>
              <a:rPr lang="zh-CN" altLang="en-US"/>
              <a:t>cycles：处理器时钟，一条机器指令可能需要多个 cycles</a:t>
            </a:r>
            <a:endParaRPr lang="zh-CN" altLang="en-US"/>
          </a:p>
          <a:p>
            <a:r>
              <a:rPr lang="zh-CN" altLang="en-US"/>
              <a:t>Instructions: 机器指令数目。</a:t>
            </a:r>
            <a:endParaRPr lang="zh-CN" altLang="en-US"/>
          </a:p>
          <a:p>
            <a:r>
              <a:rPr lang="zh-CN" altLang="en-US"/>
              <a:t>其他可以监控的譬如分支预测、cache命中,page-faults 是指程序发生了xx次页错误等</a:t>
            </a:r>
            <a:endParaRPr lang="zh-CN" altLang="en-US"/>
          </a:p>
        </p:txBody>
      </p:sp>
      <p:pic>
        <p:nvPicPr>
          <p:cNvPr id="8" name="图片 7"/>
          <p:cNvPicPr>
            <a:picLocks noChangeAspect="1"/>
          </p:cNvPicPr>
          <p:nvPr/>
        </p:nvPicPr>
        <p:blipFill>
          <a:blip r:embed="rId1"/>
          <a:stretch>
            <a:fillRect/>
          </a:stretch>
        </p:blipFill>
        <p:spPr>
          <a:xfrm>
            <a:off x="4592320" y="219075"/>
            <a:ext cx="7419975" cy="1450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a:ea typeface="SimSun" pitchFamily="2" charset="-122"/>
              </a:rPr>
              <a:t>目录</a:t>
            </a:r>
            <a:endParaRPr>
              <a:ea typeface="SimSun" pitchFamily="2" charset="-122"/>
            </a:endParaRPr>
          </a:p>
        </p:txBody>
      </p:sp>
      <p:sp>
        <p:nvSpPr>
          <p:cNvPr id="7" name="文本占位符 6"/>
          <p:cNvSpPr>
            <a:spLocks noGrp="1"/>
          </p:cNvSpPr>
          <p:nvPr>
            <p:ph type="body" sz="quarter" idx="10"/>
          </p:nvPr>
        </p:nvSpPr>
        <p:spPr>
          <a:xfrm>
            <a:off x="5729336" y="2303126"/>
            <a:ext cx="5110113" cy="2553335"/>
          </a:xfrm>
        </p:spPr>
        <p:txBody>
          <a:bodyPr/>
          <a:p>
            <a:r>
              <a:rPr lang="en-US" altLang="zh-CN"/>
              <a:t>CPU</a:t>
            </a:r>
            <a:r>
              <a:rPr>
                <a:ea typeface="SimSun" pitchFamily="2" charset="-122"/>
              </a:rPr>
              <a:t>性能指标</a:t>
            </a:r>
            <a:endParaRPr lang="zh-CN" altLang="en-US"/>
          </a:p>
          <a:p>
            <a:pPr>
              <a:buFont typeface="Wingdings" panose="05000000000000000000" pitchFamily="2" charset="2"/>
            </a:pPr>
            <a:r>
              <a:rPr lang="en-US" altLang="zh-CN">
                <a:sym typeface="+mn-ea"/>
              </a:rPr>
              <a:t>CPU</a:t>
            </a:r>
            <a:r>
              <a:rPr>
                <a:sym typeface="+mn-ea"/>
              </a:rPr>
              <a:t>性能工具</a:t>
            </a:r>
            <a:endParaRPr>
              <a:sym typeface="+mn-ea"/>
            </a:endParaRPr>
          </a:p>
          <a:p>
            <a:pPr>
              <a:buFont typeface="Wingdings" panose="05000000000000000000" pitchFamily="2" charset="2"/>
            </a:pPr>
            <a:r>
              <a:rPr lang="en-US" altLang="zh-CN"/>
              <a:t>CPU</a:t>
            </a:r>
            <a:r>
              <a:rPr lang="zh-CN" altLang="en-US"/>
              <a:t>性能工具</a:t>
            </a:r>
            <a:r>
              <a:rPr lang="en-US" altLang="zh-CN"/>
              <a:t>&amp;</a:t>
            </a:r>
            <a:r>
              <a:rPr lang="zh-CN" altLang="en-US"/>
              <a:t>指标</a:t>
            </a:r>
            <a:endParaRPr lang="zh-CN" altLang="en-US"/>
          </a:p>
          <a:p>
            <a:pPr>
              <a:buFont typeface="Wingdings" panose="05000000000000000000" pitchFamily="2" charset="2"/>
            </a:pPr>
            <a:r>
              <a:rPr>
                <a:ea typeface="SimSun" pitchFamily="2" charset="-122"/>
              </a:rPr>
              <a:t>如何快速分析</a:t>
            </a:r>
            <a:r>
              <a:rPr lang="en-US" altLang="zh-CN">
                <a:ea typeface="SimSun" pitchFamily="2" charset="-122"/>
              </a:rPr>
              <a:t>CPU</a:t>
            </a:r>
            <a:r>
              <a:rPr>
                <a:ea typeface="SimSun" pitchFamily="2" charset="-122"/>
              </a:rPr>
              <a:t>性能问题</a:t>
            </a:r>
            <a:endParaRPr>
              <a:ea typeface="SimSun"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 top</a:t>
            </a:r>
            <a:endParaRPr lang="en-US" altLang="zh-CN"/>
          </a:p>
        </p:txBody>
      </p:sp>
      <p:sp>
        <p:nvSpPr>
          <p:cNvPr id="7" name="内容占位符 6"/>
          <p:cNvSpPr>
            <a:spLocks noGrp="1"/>
          </p:cNvSpPr>
          <p:nvPr>
            <p:ph sz="quarter" idx="10"/>
          </p:nvPr>
        </p:nvSpPr>
        <p:spPr/>
        <p:txBody>
          <a:bodyPr/>
          <a:p>
            <a:r>
              <a:rPr lang="zh-CN" altLang="en-US"/>
              <a:t>用于实时显示当前系统的性能统计信息。该命令主要用来观察整个系统当前的状态，比如可以通过查看该命令的输出来查看当前系统最耗时的内核函数或某个用户进程</a:t>
            </a:r>
            <a:r>
              <a:rPr lang="en-US" altLang="zh-CN"/>
              <a:t>;</a:t>
            </a:r>
            <a:endParaRPr lang="en-US" altLang="zh-CN"/>
          </a:p>
          <a:p>
            <a:endParaRPr lang="en-US" altLang="zh-CN"/>
          </a:p>
          <a:p>
            <a:r>
              <a:t>查看单个进程的</a:t>
            </a:r>
            <a:r>
              <a:rPr lang="en-US" altLang="zh-CN"/>
              <a:t>perf top -p pid</a:t>
            </a:r>
            <a:endParaRPr lang="en-US" altLang="zh-CN"/>
          </a:p>
          <a:p>
            <a:r>
              <a:t>查看当前系统的统计</a:t>
            </a:r>
            <a:r>
              <a:rPr lang="en-US" altLang="zh-CN"/>
              <a:t> perf top -g </a:t>
            </a:r>
            <a:endParaRPr lang="en-US" altLang="zh-CN"/>
          </a:p>
          <a:p>
            <a:r>
              <a:rPr lang="en-US" altLang="zh-CN"/>
              <a:t>[.] : user level 用户态空间，若自己监控的进程为用户态进程，那么这些即主要为用户态的cpu-clock占用的数值</a:t>
            </a:r>
            <a:endParaRPr lang="en-US" altLang="zh-CN"/>
          </a:p>
          <a:p>
            <a:r>
              <a:rPr lang="en-US" altLang="zh-CN"/>
              <a:t>[k]: kernel level 内核态空间</a:t>
            </a:r>
            <a:endParaRPr lang="en-US" altLang="zh-CN"/>
          </a:p>
          <a:p>
            <a:endParaRPr lang="en-US" altLang="zh-CN"/>
          </a:p>
          <a:p>
            <a:endParaRPr lang="en-US" altLang="zh-CN"/>
          </a:p>
        </p:txBody>
      </p:sp>
      <p:pic>
        <p:nvPicPr>
          <p:cNvPr id="8" name="图片 7"/>
          <p:cNvPicPr>
            <a:picLocks noChangeAspect="1"/>
          </p:cNvPicPr>
          <p:nvPr/>
        </p:nvPicPr>
        <p:blipFill>
          <a:blip r:embed="rId1"/>
          <a:stretch>
            <a:fillRect/>
          </a:stretch>
        </p:blipFill>
        <p:spPr>
          <a:xfrm>
            <a:off x="1062990" y="4312920"/>
            <a:ext cx="7219950" cy="190881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 record &amp; perf report</a:t>
            </a:r>
            <a:endParaRPr lang="en-US" altLang="zh-CN"/>
          </a:p>
        </p:txBody>
      </p:sp>
      <p:sp>
        <p:nvSpPr>
          <p:cNvPr id="7" name="内容占位符 6"/>
          <p:cNvSpPr>
            <a:spLocks noGrp="1"/>
          </p:cNvSpPr>
          <p:nvPr>
            <p:ph sz="quarter" idx="10"/>
          </p:nvPr>
        </p:nvSpPr>
        <p:spPr/>
        <p:txBody>
          <a:bodyPr/>
          <a:p>
            <a:r>
              <a:rPr lang="zh-CN" altLang="en-US"/>
              <a:t>perf record ，它可以对事件进行采样，将采样的数据收集在一个 perf.data 的文件中，这将会带来一定的性能开销，不过这个命令很有用，可以用来找出最占 CPU 的进程</a:t>
            </a:r>
            <a:r>
              <a:rPr lang="en-US" altLang="zh-CN"/>
              <a:t>:</a:t>
            </a:r>
            <a:endParaRPr lang="en-US" altLang="zh-CN"/>
          </a:p>
          <a:p>
            <a:pPr lvl="1"/>
            <a:r>
              <a:rPr lang="en-US" altLang="zh-CN"/>
              <a:t>下面的命令对系统 CPU 事件做采样，采样时间为 60 秒，每秒采样 99 个事件，-g表示记录程序的调用栈。</a:t>
            </a:r>
            <a:endParaRPr lang="en-US" altLang="zh-CN"/>
          </a:p>
          <a:p>
            <a:pPr lvl="1"/>
            <a:r>
              <a:rPr lang="en-US" altLang="zh-CN"/>
              <a:t>perf record -F 99 -a -g -- sleep 60</a:t>
            </a:r>
            <a:endParaRPr lang="en-US" altLang="zh-CN"/>
          </a:p>
          <a:p>
            <a:pPr lvl="0"/>
            <a:r>
              <a:rPr lang="en-US" altLang="zh-CN"/>
              <a:t>perf report输出 record的结果</a:t>
            </a:r>
            <a:endParaRPr lang="en-US" altLang="zh-CN"/>
          </a:p>
        </p:txBody>
      </p:sp>
      <p:pic>
        <p:nvPicPr>
          <p:cNvPr id="8" name="图片 7"/>
          <p:cNvPicPr>
            <a:picLocks noChangeAspect="1"/>
          </p:cNvPicPr>
          <p:nvPr/>
        </p:nvPicPr>
        <p:blipFill>
          <a:blip r:embed="rId1"/>
          <a:stretch>
            <a:fillRect/>
          </a:stretch>
        </p:blipFill>
        <p:spPr>
          <a:xfrm>
            <a:off x="5628640" y="3515995"/>
            <a:ext cx="6293485" cy="2487295"/>
          </a:xfrm>
          <a:prstGeom prst="rect">
            <a:avLst/>
          </a:prstGeom>
        </p:spPr>
      </p:pic>
      <p:pic>
        <p:nvPicPr>
          <p:cNvPr id="9" name="图片 8"/>
          <p:cNvPicPr>
            <a:picLocks noChangeAspect="1"/>
          </p:cNvPicPr>
          <p:nvPr/>
        </p:nvPicPr>
        <p:blipFill>
          <a:blip r:embed="rId2"/>
          <a:stretch>
            <a:fillRect/>
          </a:stretch>
        </p:blipFill>
        <p:spPr>
          <a:xfrm>
            <a:off x="471805" y="3727450"/>
            <a:ext cx="4873625" cy="8763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 record &amp; perf diff </a:t>
            </a:r>
            <a:endParaRPr lang="en-US" altLang="zh-CN"/>
          </a:p>
        </p:txBody>
      </p:sp>
      <p:sp>
        <p:nvSpPr>
          <p:cNvPr id="7" name="内容占位符 6"/>
          <p:cNvSpPr>
            <a:spLocks noGrp="1"/>
          </p:cNvSpPr>
          <p:nvPr>
            <p:ph sz="quarter" idx="10"/>
          </p:nvPr>
        </p:nvSpPr>
        <p:spPr/>
        <p:txBody>
          <a:bodyPr/>
          <a:p>
            <a:r>
              <a:rPr lang="zh-CN" altLang="en-US"/>
              <a:t>多次perf record之后，当前路径下会有两个perf.data 和perf.data.old文件，分别是本次和上次record的记录，可以通过perf diff进行对比优化的结果</a:t>
            </a:r>
            <a:r>
              <a:rPr lang="en-US" altLang="zh-CN"/>
              <a:t>;</a:t>
            </a:r>
            <a:endParaRPr lang="en-US" altLang="zh-CN"/>
          </a:p>
        </p:txBody>
      </p:sp>
      <p:pic>
        <p:nvPicPr>
          <p:cNvPr id="9" name="图片 8"/>
          <p:cNvPicPr>
            <a:picLocks noChangeAspect="1"/>
          </p:cNvPicPr>
          <p:nvPr/>
        </p:nvPicPr>
        <p:blipFill>
          <a:blip r:embed="rId1"/>
          <a:stretch>
            <a:fillRect/>
          </a:stretch>
        </p:blipFill>
        <p:spPr>
          <a:xfrm>
            <a:off x="1113155" y="2531110"/>
            <a:ext cx="8935720" cy="32632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perf record </a:t>
            </a:r>
            <a:r>
              <a:t>生成火焰图</a:t>
            </a:r>
          </a:p>
        </p:txBody>
      </p:sp>
      <p:sp>
        <p:nvSpPr>
          <p:cNvPr id="7" name="内容占位符 6"/>
          <p:cNvSpPr>
            <a:spLocks noGrp="1"/>
          </p:cNvSpPr>
          <p:nvPr>
            <p:ph sz="quarter" idx="10"/>
          </p:nvPr>
        </p:nvSpPr>
        <p:spPr/>
        <p:txBody>
          <a:bodyPr/>
          <a:p>
            <a:r>
              <a:rPr lang="zh-CN" altLang="en-US"/>
              <a:t>CPU 的性能，它可以将消耗 CPU 时间比较大的用户程序调用栈打印出来，并生成火焰图。通过分析火焰图的顶层的显示，就可以很直观的查看我们函数的性能情况了：</a:t>
            </a:r>
            <a:endParaRPr lang="zh-CN" altLang="en-US"/>
          </a:p>
          <a:p>
            <a:r>
              <a:rPr lang="zh-CN" altLang="en-US"/>
              <a:t>x轴表示采样次数或者频率，如果一个函数在 x 轴占据的宽度越宽，就表示它被抽到的次数多，即执行的时间长；</a:t>
            </a:r>
            <a:endParaRPr lang="zh-CN" altLang="en-US"/>
          </a:p>
          <a:p>
            <a:r>
              <a:rPr lang="zh-CN" altLang="en-US"/>
              <a:t>y 轴表示调用栈，每一层都是一个函数。调用栈越深，火焰就越高，顶部就是正在执行的函数，下方都是它的父函数；</a:t>
            </a:r>
            <a:endParaRPr lang="zh-CN" altLang="en-US"/>
          </a:p>
          <a:p>
            <a:r>
              <a:rPr lang="zh-CN" altLang="en-US"/>
              <a:t>火焰图就是看顶层的哪个函数占据的宽度最大。只要有"平顶"（plateaus），就表示该函数可能存在性能问题；</a:t>
            </a:r>
            <a:endParaRPr lang="zh-CN" altLang="en-US"/>
          </a:p>
          <a:p>
            <a:endParaRPr lang="zh-CN" altLang="en-US"/>
          </a:p>
        </p:txBody>
      </p:sp>
      <p:pic>
        <p:nvPicPr>
          <p:cNvPr id="8" name="图片 7" descr="e535d178-6628-4ae5-af5a-a3d1abd2e02e"/>
          <p:cNvPicPr>
            <a:picLocks noChangeAspect="1"/>
          </p:cNvPicPr>
          <p:nvPr/>
        </p:nvPicPr>
        <p:blipFill>
          <a:blip r:embed="rId1"/>
          <a:stretch>
            <a:fillRect/>
          </a:stretch>
        </p:blipFill>
        <p:spPr>
          <a:xfrm>
            <a:off x="965200" y="4066540"/>
            <a:ext cx="10261600" cy="2184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en-US"/>
              <a:t>火焰图环境安装介绍</a:t>
            </a:r>
            <a:endParaRPr lang="zh-CN" altLang="en-US"/>
          </a:p>
        </p:txBody>
      </p:sp>
      <p:sp>
        <p:nvSpPr>
          <p:cNvPr id="7" name="内容占位符 6"/>
          <p:cNvSpPr>
            <a:spLocks noGrp="1"/>
          </p:cNvSpPr>
          <p:nvPr>
            <p:ph sz="quarter" idx="10"/>
          </p:nvPr>
        </p:nvSpPr>
        <p:spPr>
          <a:xfrm>
            <a:off x="695325" y="1113155"/>
            <a:ext cx="10601325" cy="4839335"/>
          </a:xfrm>
        </p:spPr>
        <p:txBody>
          <a:bodyPr/>
          <a:p>
            <a:r>
              <a:rPr lang="zh-CN" altLang="en-US"/>
              <a:t>1 首先，在 Ubuntu 安装 perf 工具：</a:t>
            </a:r>
            <a:endParaRPr lang="zh-CN" altLang="en-US"/>
          </a:p>
          <a:p>
            <a:r>
              <a:rPr lang="zh-CN" altLang="en-US"/>
              <a:t>2 再从github下载分析脚本</a:t>
            </a:r>
            <a:endParaRPr lang="zh-CN" altLang="en-US"/>
          </a:p>
          <a:p>
            <a:pPr lvl="1"/>
            <a:r>
              <a:rPr lang="zh-CN" altLang="en-US"/>
              <a:t>git clone https://github.com/brendangregg/FlameGraph.git</a:t>
            </a:r>
            <a:endParaRPr lang="zh-CN" altLang="en-US"/>
          </a:p>
          <a:p>
            <a:r>
              <a:rPr lang="zh-CN" altLang="en-US"/>
              <a:t>3 使用perf script工具对perf.data进行解析</a:t>
            </a:r>
            <a:endParaRPr lang="zh-CN" altLang="en-US"/>
          </a:p>
          <a:p>
            <a:pPr lvl="1"/>
            <a:r>
              <a:rPr lang="zh-CN" altLang="en-US"/>
              <a:t>perf script -i perf.data &amp;&gt; perf.unfold</a:t>
            </a:r>
            <a:endParaRPr lang="zh-CN" altLang="en-US"/>
          </a:p>
          <a:p>
            <a:pPr lvl="1"/>
            <a:r>
              <a:rPr lang="zh-CN" altLang="en-US"/>
              <a:t>生成火焰图通常的做法是将 perf.unfold 拷贝到本地机器，在本地生成火焰图</a:t>
            </a:r>
            <a:endParaRPr lang="zh-CN" altLang="en-US"/>
          </a:p>
          <a:p>
            <a:r>
              <a:rPr lang="zh-CN" altLang="en-US"/>
              <a:t>4 将perf.unfold中的符号进行折叠</a:t>
            </a:r>
            <a:endParaRPr lang="zh-CN" altLang="en-US"/>
          </a:p>
          <a:p>
            <a:pPr lvl="1"/>
            <a:r>
              <a:rPr lang="zh-CN" altLang="en-US"/>
              <a:t>FlameGraph/stackcollapse-perf.pl perf.unfold &amp;&gt; perf.folded</a:t>
            </a:r>
            <a:endParaRPr lang="zh-CN" altLang="en-US"/>
          </a:p>
          <a:p>
            <a:r>
              <a:rPr lang="zh-CN" altLang="en-US"/>
              <a:t>5 最后生成svg图</a:t>
            </a:r>
            <a:endParaRPr lang="zh-CN" altLang="en-US"/>
          </a:p>
          <a:p>
            <a:pPr lvl="1"/>
            <a:r>
              <a:rPr lang="zh-CN" altLang="en-US"/>
              <a:t>FlameGraph/flamegraph.pl perf.folded &gt; perf.svg</a:t>
            </a:r>
            <a:endParaRPr lang="zh-CN" altLang="en-US"/>
          </a:p>
          <a:p>
            <a:pPr lvl="1"/>
            <a:r>
              <a:rPr lang="zh-CN" altLang="en-US"/>
              <a:t>生成火焰图可以指定参数，–width 可以指定图片宽度，–height 指定每一个调用栈的高度，生成的火焰图，宽度越大就表示CPU耗时越多。</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a:xfrm>
            <a:off x="1511389" y="4413833"/>
            <a:ext cx="9775735" cy="2306955"/>
          </a:xfrm>
        </p:spPr>
        <p:txBody>
          <a:bodyPr/>
          <a:p>
            <a:r>
              <a:rPr>
                <a:ea typeface="SimSun" pitchFamily="2" charset="-122"/>
                <a:sym typeface="+mn-ea"/>
              </a:rPr>
              <a:t>如何快速分析</a:t>
            </a:r>
            <a:r>
              <a:rPr lang="en-US" altLang="zh-CN">
                <a:ea typeface="SimSun" pitchFamily="2" charset="-122"/>
                <a:sym typeface="+mn-ea"/>
              </a:rPr>
              <a:t>CPU</a:t>
            </a:r>
            <a:r>
              <a:rPr>
                <a:ea typeface="SimSun" pitchFamily="2" charset="-122"/>
                <a:sym typeface="+mn-ea"/>
              </a:rPr>
              <a:t>性能问题</a:t>
            </a:r>
            <a:br>
              <a:rPr>
                <a:ea typeface="SimSun" pitchFamily="2" charset="-122"/>
              </a:rPr>
            </a:br>
            <a:br>
              <a:rPr>
                <a:sym typeface="+mn-ea"/>
              </a:rPr>
            </a:br>
            <a:br>
              <a:rPr lang="zh-CN" altLang="en-US"/>
            </a:br>
            <a:endParaRPr lang="zh-CN" altLang="en-US"/>
          </a:p>
        </p:txBody>
      </p:sp>
      <p:sp>
        <p:nvSpPr>
          <p:cNvPr id="7" name="副标题 6"/>
          <p:cNvSpPr>
            <a:spLocks noGrp="1"/>
          </p:cNvSpPr>
          <p:nvPr>
            <p:ph type="subTitle" idx="1"/>
          </p:nvPr>
        </p:nvSpPr>
        <p:spPr/>
        <p:txBody>
          <a:bodyPr/>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CPU</a:t>
            </a:r>
            <a:r>
              <a:t>性能分析思路图谱</a:t>
            </a:r>
          </a:p>
        </p:txBody>
      </p:sp>
      <p:pic>
        <p:nvPicPr>
          <p:cNvPr id="8" name="内容占位符 7" descr="cpu性能指标"/>
          <p:cNvPicPr>
            <a:picLocks noChangeAspect="1"/>
          </p:cNvPicPr>
          <p:nvPr>
            <p:ph sz="quarter" idx="10"/>
          </p:nvPr>
        </p:nvPicPr>
        <p:blipFill>
          <a:blip r:embed="rId1"/>
          <a:stretch>
            <a:fillRect/>
          </a:stretch>
        </p:blipFill>
        <p:spPr>
          <a:xfrm>
            <a:off x="1009015" y="1102360"/>
            <a:ext cx="8263890" cy="469201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top&amp;vmstat&amp;pidstat</a:t>
            </a:r>
            <a:endParaRPr lang="en-US" altLang="zh-CN"/>
          </a:p>
        </p:txBody>
      </p:sp>
      <p:sp>
        <p:nvSpPr>
          <p:cNvPr id="7" name="内容占位符 6"/>
          <p:cNvSpPr>
            <a:spLocks noGrp="1"/>
          </p:cNvSpPr>
          <p:nvPr>
            <p:ph sz="quarter" idx="10"/>
          </p:nvPr>
        </p:nvSpPr>
        <p:spPr>
          <a:xfrm>
            <a:off x="695325" y="1669415"/>
            <a:ext cx="10601325" cy="1877695"/>
          </a:xfrm>
        </p:spPr>
        <p:txBody>
          <a:bodyPr/>
          <a:p>
            <a:r>
              <a:rPr lang="zh-CN" altLang="en-US"/>
              <a:t>从 top 的输出可以得到各种 CPU 使用率以及僵尸进程和平均负载等信息。</a:t>
            </a:r>
            <a:endParaRPr lang="zh-CN" altLang="en-US"/>
          </a:p>
          <a:p>
            <a:r>
              <a:rPr lang="zh-CN" altLang="en-US"/>
              <a:t>从 vmstat 的输出可以得到上下文切换次数、中断次数、运行状态和不可中断状态的进程数。</a:t>
            </a:r>
            <a:endParaRPr lang="zh-CN" altLang="en-US"/>
          </a:p>
          <a:p>
            <a:r>
              <a:rPr lang="zh-CN" altLang="en-US"/>
              <a:t>从 pidstat 的输出可以得到进程的用户 CPU 使用率、系统 CPU 使用率、以及自愿上下文切换和非自愿上下文切换情况。</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t>示例一</a:t>
            </a:r>
            <a:endParaRPr lang="en-US" altLang="zh-CN"/>
          </a:p>
        </p:txBody>
      </p:sp>
      <p:sp>
        <p:nvSpPr>
          <p:cNvPr id="7" name="内容占位符 6"/>
          <p:cNvSpPr>
            <a:spLocks noGrp="1"/>
          </p:cNvSpPr>
          <p:nvPr>
            <p:ph sz="quarter" idx="10"/>
          </p:nvPr>
        </p:nvSpPr>
        <p:spPr/>
        <p:txBody>
          <a:bodyPr/>
          <a:p>
            <a:r>
              <a:rPr lang="zh-CN" altLang="en-US"/>
              <a:t>pidstat 输出的进程用户 CPU 使用率升高，会导致 top 输出的用户 CPU 使用率升高。所以，当发现 top 输出的用户 CPU 使用率有问题时，可以跟 pidstat 的输出做对比，观察是否是某个进程导致的问题。</a:t>
            </a:r>
            <a:endParaRPr lang="zh-CN" altLang="en-US"/>
          </a:p>
          <a:p>
            <a:r>
              <a:rPr lang="zh-CN" altLang="en-US"/>
              <a:t>而找出导致性能问题的进程后，就要用进程分析工具来分析进程的行为，比如使用 strace 分析系统调用情况，以及使用 perf 分析调用链中各级函数的执行情况；</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en-US"/>
              <a:t>示例二</a:t>
            </a:r>
            <a:endParaRPr lang="zh-CN" altLang="en-US"/>
          </a:p>
        </p:txBody>
      </p:sp>
      <p:sp>
        <p:nvSpPr>
          <p:cNvPr id="7" name="内容占位符 6"/>
          <p:cNvSpPr>
            <a:spLocks noGrp="1"/>
          </p:cNvSpPr>
          <p:nvPr>
            <p:ph sz="quarter" idx="10"/>
          </p:nvPr>
        </p:nvSpPr>
        <p:spPr/>
        <p:txBody>
          <a:bodyPr/>
          <a:p>
            <a:r>
              <a:rPr lang="zh-CN" altLang="en-US"/>
              <a:t>top 输出的平均负载升高，可以跟 vmstat 输出的运行状态和不可中断状态的进程数做对比，观察是哪种进程导致的负载升高。</a:t>
            </a:r>
            <a:endParaRPr lang="zh-CN" altLang="en-US"/>
          </a:p>
          <a:p>
            <a:r>
              <a:rPr lang="zh-CN" altLang="en-US"/>
              <a:t>如果是不可中断进程数增多了，那么就需要做 I/O 的分析，也就是用 dstat 或 sar 等工具，进一步分析 I/O 的情况。</a:t>
            </a:r>
            <a:endParaRPr lang="zh-CN" altLang="en-US"/>
          </a:p>
          <a:p>
            <a:r>
              <a:rPr lang="zh-CN" altLang="en-US"/>
              <a:t>如果是运行状态进程数增多了，那就需要回到 top 和 pidstat，找出这些处于运行状态的到底是什么进程，然后再用进程分析工具，做进一步分析。</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a:xfrm>
            <a:off x="1511389" y="4413833"/>
            <a:ext cx="9775735" cy="1198880"/>
          </a:xfrm>
        </p:spPr>
        <p:txBody>
          <a:bodyPr/>
          <a:p>
            <a:r>
              <a:rPr lang="en-US" altLang="zh-CN">
                <a:sym typeface="+mn-ea"/>
              </a:rPr>
              <a:t>CPU</a:t>
            </a:r>
            <a:r>
              <a:rPr>
                <a:ea typeface="SimSun" pitchFamily="2" charset="-122"/>
                <a:sym typeface="+mn-ea"/>
              </a:rPr>
              <a:t>性能指标</a:t>
            </a:r>
            <a:br>
              <a:rPr lang="zh-CN" altLang="en-US"/>
            </a:br>
            <a:endParaRPr lang="zh-CN" altLang="en-US"/>
          </a:p>
        </p:txBody>
      </p:sp>
      <p:sp>
        <p:nvSpPr>
          <p:cNvPr id="7" name="副标题 6"/>
          <p:cNvSpPr>
            <a:spLocks noGrp="1"/>
          </p:cNvSpPr>
          <p:nvPr>
            <p:ph type="subTitle" idx="1"/>
          </p:nvPr>
        </p:nvSpPr>
        <p:spPr/>
        <p:txBody>
          <a:bodyPr/>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en-US"/>
              <a:t>示例三</a:t>
            </a:r>
            <a:endParaRPr lang="zh-CN" altLang="en-US"/>
          </a:p>
        </p:txBody>
      </p:sp>
      <p:sp>
        <p:nvSpPr>
          <p:cNvPr id="7" name="内容占位符 6"/>
          <p:cNvSpPr>
            <a:spLocks noGrp="1"/>
          </p:cNvSpPr>
          <p:nvPr>
            <p:ph sz="quarter" idx="10"/>
          </p:nvPr>
        </p:nvSpPr>
        <p:spPr/>
        <p:txBody>
          <a:bodyPr/>
          <a:p>
            <a:r>
              <a:rPr lang="zh-CN" altLang="en-US"/>
              <a:t>当发现 top 输出的软中断 CPU 使用率升高时，可以查看 /proc/softirqs 文件中各种类型软中断的变化情况，确定到底是哪种软中断出的问题。比如，发现是网络接收中断导致的问题，那就可以继续用网络分析工具 sar 和 tcpdump 来分析。</a:t>
            </a:r>
            <a:endParaRPr lang="zh-CN" altLang="en-US"/>
          </a:p>
          <a:p>
            <a:r>
              <a:rPr lang="zh-CN" altLang="en-US"/>
              <a:t>当发现</a:t>
            </a:r>
            <a:r>
              <a:rPr lang="en-US" altLang="zh-CN"/>
              <a:t>top</a:t>
            </a:r>
            <a:r>
              <a:t>输出的研中断</a:t>
            </a:r>
            <a:r>
              <a:rPr lang="en-US" altLang="zh-CN"/>
              <a:t>CPU</a:t>
            </a:r>
            <a:r>
              <a:t>使用效率升高时，可以查看</a:t>
            </a:r>
            <a:r>
              <a:rPr lang="en-US" altLang="zh-CN"/>
              <a:t>/proc/interrupts </a:t>
            </a:r>
            <a:r>
              <a:t>文件各个硬中断变化情况，确定那个出现异常，不符合设计预期，然后针对性解决；</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CPU</a:t>
            </a:r>
            <a:r>
              <a:t>使用率</a:t>
            </a:r>
            <a:endParaRPr lang="en-US" altLang="zh-CN"/>
          </a:p>
        </p:txBody>
      </p:sp>
      <p:sp>
        <p:nvSpPr>
          <p:cNvPr id="7" name="内容占位符 6"/>
          <p:cNvSpPr>
            <a:spLocks noGrp="1"/>
          </p:cNvSpPr>
          <p:nvPr>
            <p:ph sz="quarter" idx="10"/>
          </p:nvPr>
        </p:nvSpPr>
        <p:spPr/>
        <p:txBody>
          <a:bodyPr/>
          <a:p>
            <a:r>
              <a:rPr lang="zh-CN" altLang="en-US"/>
              <a:t>CPU 使用率描述了非空闲时间占总 CPU 时间的百分比，根据 CPU 上运行任务的不同，又被分为用户 CPU、系统 CPU、等待 I/O CPU、软中断和硬中断等</a:t>
            </a:r>
            <a:endParaRPr lang="zh-CN" altLang="en-US"/>
          </a:p>
          <a:p>
            <a:r>
              <a:rPr lang="zh-CN" altLang="en-US"/>
              <a:t>用户 CPU 使用率，包括用户态 CPU 使用率（user）和低优先级用户态 CPU 使用率（nice），表示 CPU 在用户态运行的时间百分比。用户 CPU 使用率高，通常说明有应用程序比较繁忙。</a:t>
            </a:r>
            <a:endParaRPr lang="zh-CN" altLang="en-US"/>
          </a:p>
          <a:p>
            <a:r>
              <a:rPr lang="zh-CN" altLang="en-US"/>
              <a:t>系统 CPU 使用率，表示 CPU 在内核态运行的时间百分比（不包括中断）。系统 CPU 使用率高，说明内核比较繁忙。</a:t>
            </a:r>
            <a:endParaRPr lang="zh-CN" altLang="en-US"/>
          </a:p>
          <a:p>
            <a:r>
              <a:rPr lang="zh-CN" altLang="en-US"/>
              <a:t>等待 I/O 的 CPU 使用率，通常也称为 iowait，表示等待 I/O 的时间百分比。iowait 高，通常说明系统与硬件设备的 I/O 交互时间比较长。</a:t>
            </a:r>
            <a:endParaRPr lang="zh-CN" altLang="en-US"/>
          </a:p>
          <a:p>
            <a:r>
              <a:rPr lang="zh-CN" altLang="en-US"/>
              <a:t>软中断和硬中断的 CPU 使用率，分别表示内核调用软中断处理程序、硬中断处理程序的时间百分比。它们的使用率高，通常说明系统发生了大量的中断。</a:t>
            </a:r>
            <a:endParaRPr lang="zh-CN" altLang="en-US"/>
          </a:p>
        </p:txBody>
      </p:sp>
      <p:pic>
        <p:nvPicPr>
          <p:cNvPr id="9" name="图片 8"/>
          <p:cNvPicPr>
            <a:picLocks noChangeAspect="1"/>
          </p:cNvPicPr>
          <p:nvPr/>
        </p:nvPicPr>
        <p:blipFill>
          <a:blip r:embed="rId1"/>
          <a:stretch>
            <a:fillRect/>
          </a:stretch>
        </p:blipFill>
        <p:spPr>
          <a:xfrm>
            <a:off x="1158240" y="879475"/>
            <a:ext cx="6972300" cy="5238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zh-CN" altLang="en-US"/>
              <a:t>上下文切换</a:t>
            </a:r>
            <a:endParaRPr lang="zh-CN" altLang="en-US"/>
          </a:p>
        </p:txBody>
      </p:sp>
      <p:sp>
        <p:nvSpPr>
          <p:cNvPr id="7" name="内容占位符 6"/>
          <p:cNvSpPr>
            <a:spLocks noGrp="1"/>
          </p:cNvSpPr>
          <p:nvPr>
            <p:ph sz="quarter" idx="10"/>
          </p:nvPr>
        </p:nvSpPr>
        <p:spPr>
          <a:xfrm>
            <a:off x="695325" y="933450"/>
            <a:ext cx="10601325" cy="5347970"/>
          </a:xfrm>
        </p:spPr>
        <p:txBody>
          <a:bodyPr/>
          <a:p>
            <a:r>
              <a:rPr lang="zh-CN" altLang="en-US"/>
              <a:t>CPU上下文切换</a:t>
            </a:r>
            <a:r>
              <a:rPr lang="en-US" altLang="zh-CN"/>
              <a:t>:   </a:t>
            </a:r>
            <a:r>
              <a:rPr lang="zh-CN" altLang="en-US"/>
              <a:t>前一个任务的CPU上下文(也就是CPU寄存器和程序计数器)保存起来，然后加载新任务的上下文，到这些寄存器和程序计数器，最后再跳转到程序计数器所指的新位置，运行新任务。而保存下来的上下文，会存储在系统内核中，并在任务重新调度执行的时候再加载进来。这样就能保证任务原来的状态不受影响，让任务看起来还是连续运行；</a:t>
            </a:r>
            <a:endParaRPr lang="zh-CN" altLang="en-US"/>
          </a:p>
          <a:p>
            <a:r>
              <a:rPr lang="zh-CN" altLang="en-US"/>
              <a:t>CPU为什么要进行上下文切换</a:t>
            </a:r>
            <a:r>
              <a:rPr lang="en-US" altLang="zh-CN"/>
              <a:t>?</a:t>
            </a:r>
            <a:endParaRPr lang="en-US" altLang="zh-CN"/>
          </a:p>
          <a:p>
            <a:pPr lvl="1"/>
            <a:r>
              <a:rPr lang="en-US" altLang="zh-CN"/>
              <a:t>当多个进程竞争CPU的时候，CPU为了保证每个进程能公平被调度运行，采取了处理任务时间分片的机制，轮流处理多个进程，由于CPU处理速度非常快，在人类的感官上认为是并行处理，实际是"伪"并行，同一时间只有一个任务在运行处理;</a:t>
            </a:r>
            <a:endParaRPr lang="en-US" altLang="zh-CN"/>
          </a:p>
          <a:p>
            <a:pPr lvl="0"/>
            <a:r>
              <a:rPr lang="en-US" altLang="zh-CN"/>
              <a:t>CPU上下文切换</a:t>
            </a:r>
            <a:r>
              <a:t>分为两类：</a:t>
            </a:r>
          </a:p>
          <a:p>
            <a:pPr lvl="1"/>
            <a:r>
              <a:t>进程</a:t>
            </a:r>
            <a:r>
              <a:rPr lang="en-US" altLang="zh-CN"/>
              <a:t>/</a:t>
            </a:r>
            <a:r>
              <a:t>线程上下文切换；</a:t>
            </a:r>
          </a:p>
          <a:p>
            <a:pPr lvl="1"/>
            <a:r>
              <a:t>异常处理上下文切换；</a:t>
            </a:r>
          </a:p>
          <a:p>
            <a:pPr lvl="0"/>
            <a:r>
              <a:t>什么情况下会触发上下文切换？</a:t>
            </a:r>
          </a:p>
          <a:p>
            <a:pPr lvl="1"/>
            <a:r>
              <a:t>系统调用、进程状态转换(运行、就绪、阻塞)、时间片耗尽、系统资源不足、sleep、优先级调度、硬件中断等；</a:t>
            </a:r>
          </a:p>
          <a:p>
            <a:pPr lvl="0"/>
            <a:r>
              <a:t>上下文切换类型</a:t>
            </a:r>
          </a:p>
          <a:p>
            <a:pPr lvl="1"/>
            <a:r>
              <a:t>自愿上下文切换：指进程主动请求进入</a:t>
            </a:r>
            <a:r>
              <a:rPr lang="en-US" altLang="zh-CN"/>
              <a:t>sleep ;</a:t>
            </a:r>
            <a:endParaRPr lang="en-US" altLang="zh-CN"/>
          </a:p>
          <a:p>
            <a:pPr lvl="1"/>
            <a:r>
              <a:rPr sz="1400"/>
              <a:t>非自愿上下文切换</a:t>
            </a:r>
            <a:r>
              <a:rPr lang="en-US" altLang="zh-CN" sz="1400"/>
              <a:t>:指进程由于时间片已到等原因，被系统强制调度，进而发生的上下文切换</a:t>
            </a:r>
            <a:r>
              <a:rPr sz="1400"/>
              <a:t>；</a:t>
            </a:r>
            <a:endParaRPr lang="en-US" altLang="zh-CN" sz="1400"/>
          </a:p>
          <a:p>
            <a:pPr lvl="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linux </a:t>
            </a:r>
            <a:r>
              <a:rPr lang="zh-CN" altLang="en-US"/>
              <a:t>平均负载</a:t>
            </a:r>
            <a:endParaRPr lang="zh-CN" altLang="en-US"/>
          </a:p>
        </p:txBody>
      </p:sp>
      <p:sp>
        <p:nvSpPr>
          <p:cNvPr id="7" name="内容占位符 6"/>
          <p:cNvSpPr>
            <a:spLocks noGrp="1"/>
          </p:cNvSpPr>
          <p:nvPr>
            <p:ph sz="quarter" idx="10"/>
          </p:nvPr>
        </p:nvSpPr>
        <p:spPr>
          <a:xfrm>
            <a:off x="695325" y="1669415"/>
            <a:ext cx="10601325" cy="4482465"/>
          </a:xfrm>
        </p:spPr>
        <p:txBody>
          <a:bodyPr/>
          <a:p>
            <a:r>
              <a:rPr lang="en-US" altLang="zh-CN"/>
              <a:t>Linux </a:t>
            </a:r>
            <a:r>
              <a:rPr lang="zh-CN" altLang="en-US"/>
              <a:t>平均负载：指是处于可运行状态和不可中断状态的进程的平均数量，即单位时间内，系统处于可运行状态和不可中断状态的平均进程数，也就是平均活跃进程数，它和 CPU 使用率并没有直接关系；</a:t>
            </a:r>
            <a:endParaRPr lang="zh-CN" altLang="en-US"/>
          </a:p>
          <a:p>
            <a:r>
              <a:rPr lang="zh-CN" altLang="en-US"/>
              <a:t>理想情况下，平均负载等于逻辑 CPU 个数，这表示每个 CPU 都恰好被充分利用。如果平均负载大于逻辑 CPU 个数，就表示负载比较重了。</a:t>
            </a:r>
            <a:endParaRPr lang="zh-CN" altLang="en-US"/>
          </a:p>
          <a:p>
            <a:r>
              <a:rPr lang="en-US" altLang="zh-CN"/>
              <a:t>Linux </a:t>
            </a:r>
            <a:r>
              <a:t>平均负载统计：</a:t>
            </a:r>
            <a:r>
              <a:rPr lang="en-US" altLang="zh-CN"/>
              <a:t> </a:t>
            </a:r>
            <a:r>
              <a:rPr>
                <a:sym typeface="+mn-ea"/>
              </a:rPr>
              <a:t>它反应了系统的整体负载情况，主要包括三个数值，分别指过去 1 分钟、过去 5 分钟和过去 15 分钟的平均负载；</a:t>
            </a:r>
            <a:endParaRPr>
              <a:sym typeface="+mn-ea"/>
            </a:endParaRPr>
          </a:p>
          <a:p>
            <a:r>
              <a:rPr lang="zh-CN" altLang="en-US"/>
              <a:t>可运行状态的进程</a:t>
            </a:r>
            <a:r>
              <a:rPr>
                <a:sym typeface="+mn-ea"/>
              </a:rPr>
              <a:t>：包括正在使用CPU的进程，和正在等待CPU的进程</a:t>
            </a:r>
            <a:endParaRPr>
              <a:sym typeface="+mn-ea"/>
            </a:endParaRPr>
          </a:p>
          <a:p>
            <a:pPr lvl="1"/>
            <a:r>
              <a:rPr>
                <a:sym typeface="+mn-ea"/>
              </a:rPr>
              <a:t>对应于ps命令输出的STAT列中状态为R的进程</a:t>
            </a:r>
            <a:endParaRPr sz="1400">
              <a:sym typeface="+mn-ea"/>
            </a:endParaRPr>
          </a:p>
          <a:p>
            <a:pPr lvl="1"/>
            <a:r>
              <a:rPr>
                <a:sym typeface="+mn-ea"/>
              </a:rPr>
              <a:t>状态R：running or runnable (on run queue)</a:t>
            </a:r>
            <a:endParaRPr sz="1400">
              <a:sym typeface="+mn-ea"/>
            </a:endParaRPr>
          </a:p>
          <a:p>
            <a:pPr lvl="0"/>
            <a:r>
              <a:rPr>
                <a:sym typeface="+mn-ea"/>
              </a:rPr>
              <a:t>不可中断状态的进程</a:t>
            </a:r>
            <a:r>
              <a:rPr sz="1600">
                <a:sym typeface="+mn-ea"/>
              </a:rPr>
              <a:t>：表示正在等待其它系统资源的进程，例如等待磁盘I/O</a:t>
            </a:r>
            <a:endParaRPr sz="1600">
              <a:sym typeface="+mn-ea"/>
            </a:endParaRPr>
          </a:p>
          <a:p>
            <a:pPr lvl="1"/>
            <a:r>
              <a:rPr sz="1400">
                <a:sym typeface="+mn-ea"/>
              </a:rPr>
              <a:t>对应于ps命令输出的STAT列中状态为D的进程</a:t>
            </a:r>
            <a:r>
              <a:rPr sz="1400">
                <a:sym typeface="+mn-ea"/>
              </a:rPr>
              <a:t>；</a:t>
            </a:r>
            <a:endParaRPr sz="1400">
              <a:sym typeface="+mn-ea"/>
            </a:endParaRPr>
          </a:p>
          <a:p>
            <a:pPr lvl="1"/>
            <a:r>
              <a:rPr sz="1400">
                <a:sym typeface="+mn-ea"/>
              </a:rPr>
              <a:t>状态D：uninterruptible sleep (usually IO)，</a:t>
            </a:r>
            <a:r>
              <a:rPr lang="en-US" altLang="zh-CN" sz="1400">
                <a:sym typeface="+mn-ea"/>
              </a:rPr>
              <a:t>(不可中断状态实际上是系统对进程和硬件设备的一种保护机制);</a:t>
            </a:r>
            <a:endParaRPr sz="1400">
              <a:sym typeface="+mn-ea"/>
            </a:endParaRPr>
          </a:p>
          <a:p>
            <a:endParaRPr sz="1400"/>
          </a:p>
        </p:txBody>
      </p:sp>
      <p:pic>
        <p:nvPicPr>
          <p:cNvPr id="8" name="图片 7"/>
          <p:cNvPicPr>
            <a:picLocks noChangeAspect="1"/>
          </p:cNvPicPr>
          <p:nvPr/>
        </p:nvPicPr>
        <p:blipFill>
          <a:blip r:embed="rId1"/>
          <a:stretch>
            <a:fillRect/>
          </a:stretch>
        </p:blipFill>
        <p:spPr>
          <a:xfrm>
            <a:off x="1116330" y="1216025"/>
            <a:ext cx="6219825" cy="22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sym typeface="+mn-ea"/>
              </a:rPr>
              <a:t>linux </a:t>
            </a:r>
            <a:r>
              <a:rPr>
                <a:sym typeface="+mn-ea"/>
              </a:rPr>
              <a:t>平均负载</a:t>
            </a:r>
            <a:endParaRPr lang="zh-CN" altLang="en-US"/>
          </a:p>
        </p:txBody>
      </p:sp>
      <p:sp>
        <p:nvSpPr>
          <p:cNvPr id="7" name="内容占位符 6"/>
          <p:cNvSpPr>
            <a:spLocks noGrp="1"/>
          </p:cNvSpPr>
          <p:nvPr>
            <p:ph sz="quarter" idx="10"/>
          </p:nvPr>
        </p:nvSpPr>
        <p:spPr/>
        <p:txBody>
          <a:bodyPr/>
          <a:p>
            <a:r>
              <a:rPr lang="zh-CN" altLang="en-US"/>
              <a:t>1分钟、5分钟、15分钟</a:t>
            </a:r>
            <a:r>
              <a:rPr lang="en-US" altLang="zh-CN"/>
              <a:t> </a:t>
            </a:r>
            <a:r>
              <a:t>反馈出来系统状态</a:t>
            </a:r>
          </a:p>
          <a:p>
            <a:pPr lvl="1"/>
            <a:r>
              <a:t>如果平均负载为0.0，则表示系统处于空闲状态；</a:t>
            </a:r>
          </a:p>
          <a:p>
            <a:pPr lvl="1"/>
            <a:r>
              <a:t>如果1分钟的平均值高于5分钟或15分钟的平均值，则表示负载正在增加；</a:t>
            </a:r>
          </a:p>
          <a:p>
            <a:pPr lvl="1"/>
            <a:r>
              <a:t>如果1分钟的平均值低于5或15分钟的平均值，则表示负载正在减少；</a:t>
            </a:r>
          </a:p>
          <a:p>
            <a:pPr lvl="1"/>
            <a:r>
              <a:t>如果平均负载高于系统的CPU数量，那么系统可能会遇到性能问题；</a:t>
            </a:r>
          </a:p>
          <a:p>
            <a:pPr lvl="1"/>
            <a:r>
              <a:t>如果 1 分钟、5 分钟、15 分钟的三个值基本相同，或者相差不大，那就说明系统负载很平稳；</a:t>
            </a:r>
          </a:p>
          <a:p>
            <a:pPr lvl="1"/>
            <a:r>
              <a:t>但如果 1 分钟的值远小于 15 分钟的值，就说明系统最近 1 分钟的负载在减少，而过去 15 分钟内却有很大的负载</a:t>
            </a:r>
            <a:r>
              <a:rPr lang="en-US" altLang="zh-CN"/>
              <a:t>;</a:t>
            </a:r>
            <a:endParaRPr lang="en-US" altLang="zh-CN"/>
          </a:p>
          <a:p>
            <a:pPr lvl="1"/>
          </a:p>
          <a:p>
            <a:pPr marL="401320" lvl="1" indent="0">
              <a:buNone/>
            </a:pPr>
          </a:p>
        </p:txBody>
      </p:sp>
      <p:pic>
        <p:nvPicPr>
          <p:cNvPr id="8" name="图片 7"/>
          <p:cNvPicPr>
            <a:picLocks noChangeAspect="1"/>
          </p:cNvPicPr>
          <p:nvPr/>
        </p:nvPicPr>
        <p:blipFill>
          <a:blip r:embed="rId1"/>
          <a:stretch>
            <a:fillRect/>
          </a:stretch>
        </p:blipFill>
        <p:spPr>
          <a:xfrm>
            <a:off x="880745" y="786130"/>
            <a:ext cx="5895975" cy="790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p:txBody>
          <a:bodyPr/>
          <a:p>
            <a:r>
              <a:rPr lang="en-US" altLang="zh-CN"/>
              <a:t>linux </a:t>
            </a:r>
            <a:r>
              <a:t>平均负载</a:t>
            </a:r>
            <a:r>
              <a:rPr lang="en-US" altLang="zh-CN"/>
              <a:t>&amp;CPU</a:t>
            </a:r>
            <a:r>
              <a:t>使用率</a:t>
            </a:r>
          </a:p>
        </p:txBody>
      </p:sp>
      <p:sp>
        <p:nvSpPr>
          <p:cNvPr id="7" name="内容占位符 6"/>
          <p:cNvSpPr>
            <a:spLocks noGrp="1"/>
          </p:cNvSpPr>
          <p:nvPr>
            <p:ph sz="quarter" idx="10"/>
          </p:nvPr>
        </p:nvSpPr>
        <p:spPr/>
        <p:txBody>
          <a:bodyPr/>
          <a:p>
            <a:r>
              <a:rPr lang="zh-CN" altLang="en-US"/>
              <a:t>既然平均负载代表的是活跃进程数，那平均负载高了，是不是就意味着 CPU 使用率高了？</a:t>
            </a:r>
            <a:endParaRPr lang="zh-CN" altLang="en-US"/>
          </a:p>
          <a:p>
            <a:pPr lvl="1"/>
            <a:r>
              <a:rPr lang="zh-CN" altLang="en-US"/>
              <a:t>平均负载是指单位时间内，处于可运行状态和不可中断状态的进程数。所以，它不仅包括了正在使用 CPU 的进程，还包括等待 CPU 和等待 I/O 的进程；</a:t>
            </a:r>
            <a:endParaRPr lang="zh-CN" altLang="en-US"/>
          </a:p>
          <a:p>
            <a:pPr lvl="1"/>
            <a:r>
              <a:rPr lang="zh-CN" altLang="en-US"/>
              <a:t> CPU 使用率，是单位时间内 CPU 繁忙情况的统计，跟平均负载并不一定完全对应；</a:t>
            </a:r>
            <a:endParaRPr lang="zh-CN" altLang="en-US"/>
          </a:p>
          <a:p>
            <a:pPr lvl="2"/>
            <a:r>
              <a:rPr lang="zh-CN" altLang="en-US"/>
              <a:t>CPU 密集型进程，使用大量 CPU 会导致平均负载升高，此时这两者是一致的；</a:t>
            </a:r>
            <a:endParaRPr lang="zh-CN" altLang="en-US"/>
          </a:p>
          <a:p>
            <a:pPr lvl="2"/>
            <a:r>
              <a:rPr lang="zh-CN" altLang="en-US"/>
              <a:t>I/O 密集型进程，等待 I/O 也会导致平均负载升高，但 CPU 使用率不一定很高；</a:t>
            </a:r>
            <a:endParaRPr lang="zh-CN" altLang="en-US"/>
          </a:p>
          <a:p>
            <a:pPr lvl="2"/>
            <a:r>
              <a:rPr lang="zh-CN" altLang="en-US"/>
              <a:t>大量等待 CPU 的进程调度也会导致平均负载升高，此时的 CPU 使用率也会比较高；</a:t>
            </a:r>
            <a:endParaRPr lang="zh-CN" altLang="en-US"/>
          </a:p>
        </p:txBody>
      </p:sp>
      <p:pic>
        <p:nvPicPr>
          <p:cNvPr id="8" name="图片 7"/>
          <p:cNvPicPr>
            <a:picLocks noChangeAspect="1"/>
          </p:cNvPicPr>
          <p:nvPr/>
        </p:nvPicPr>
        <p:blipFill>
          <a:blip r:embed="rId1"/>
          <a:stretch>
            <a:fillRect/>
          </a:stretch>
        </p:blipFill>
        <p:spPr>
          <a:xfrm>
            <a:off x="1570990" y="4331335"/>
            <a:ext cx="5912485" cy="13868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a:spLocks noGrp="1"/>
          </p:cNvSpPr>
          <p:nvPr>
            <p:ph type="ctrTitle"/>
          </p:nvPr>
        </p:nvSpPr>
        <p:spPr>
          <a:xfrm>
            <a:off x="1511389" y="4413833"/>
            <a:ext cx="9775735" cy="1753235"/>
          </a:xfrm>
        </p:spPr>
        <p:txBody>
          <a:bodyPr/>
          <a:p>
            <a:r>
              <a:rPr lang="en-US" altLang="zh-CN">
                <a:sym typeface="+mn-ea"/>
              </a:rPr>
              <a:t>CPU</a:t>
            </a:r>
            <a:r>
              <a:rPr>
                <a:sym typeface="+mn-ea"/>
              </a:rPr>
              <a:t>性能工具</a:t>
            </a:r>
            <a:br>
              <a:rPr>
                <a:sym typeface="+mn-ea"/>
              </a:rPr>
            </a:br>
            <a:br>
              <a:rPr lang="zh-CN" altLang="en-US"/>
            </a:br>
            <a:endParaRPr lang="zh-CN" altLang="en-US"/>
          </a:p>
        </p:txBody>
      </p:sp>
      <p:sp>
        <p:nvSpPr>
          <p:cNvPr id="7" name="副标题 6"/>
          <p:cNvSpPr>
            <a:spLocks noGrp="1"/>
          </p:cNvSpPr>
          <p:nvPr>
            <p:ph type="subTitle" idx="1"/>
          </p:nvPr>
        </p:nvSpPr>
        <p:spPr/>
        <p:txBody>
          <a:bodyPr/>
          <a:p>
            <a:endParaRPr lang="zh-CN" altLang="en-US"/>
          </a:p>
        </p:txBody>
      </p:sp>
    </p:spTree>
  </p:cSld>
  <p:clrMapOvr>
    <a:masterClrMapping/>
  </p:clrMapOvr>
</p:sld>
</file>

<file path=ppt/tags/tag1.xml><?xml version="1.0" encoding="utf-8"?>
<p:tagLst xmlns:p="http://schemas.openxmlformats.org/presentationml/2006/main">
  <p:tag name="KSO_WM_UNIT_TABLE_BEAUTIFY" val="smartTable{15eb2a28-beeb-4e8a-a0a8-cabac85dedad}"/>
</p:tagLst>
</file>

<file path=ppt/tags/tag2.xml><?xml version="1.0" encoding="utf-8"?>
<p:tagLst xmlns:p="http://schemas.openxmlformats.org/presentationml/2006/main">
  <p:tag name="KSO_WPP_MARK_KEY" val="b4c064d2-97e9-4bb1-bed5-bd5cafc58a31"/>
</p:tagLst>
</file>

<file path=ppt/theme/theme1.xml><?xml version="1.0" encoding="utf-8"?>
<a:theme xmlns:a="http://schemas.openxmlformats.org/drawingml/2006/main" name="MINIEYE-PPT模板">
  <a:themeElements>
    <a:clrScheme name="MINIEYE标准色">
      <a:dk1>
        <a:srgbClr val="000000"/>
      </a:dk1>
      <a:lt1>
        <a:srgbClr val="FFFFFF"/>
      </a:lt1>
      <a:dk2>
        <a:srgbClr val="3D3A39"/>
      </a:dk2>
      <a:lt2>
        <a:srgbClr val="BFBFBF"/>
      </a:lt2>
      <a:accent1>
        <a:srgbClr val="DB5150"/>
      </a:accent1>
      <a:accent2>
        <a:srgbClr val="C00000"/>
      </a:accent2>
      <a:accent3>
        <a:srgbClr val="FFC000"/>
      </a:accent3>
      <a:accent4>
        <a:srgbClr val="FF9999"/>
      </a:accent4>
      <a:accent5>
        <a:srgbClr val="EBDAE2"/>
      </a:accent5>
      <a:accent6>
        <a:srgbClr val="C2DFFD"/>
      </a:accent6>
      <a:hlink>
        <a:srgbClr val="0563C1"/>
      </a:hlink>
      <a:folHlink>
        <a:srgbClr val="954F72"/>
      </a:folHlink>
    </a:clrScheme>
    <a:fontScheme name="MINIEYE标准字体">
      <a:majorFont>
        <a:latin typeface="OPPOSans B"/>
        <a:ea typeface="OPPOSans B"/>
        <a:cs typeface=""/>
      </a:majorFont>
      <a:minorFont>
        <a:latin typeface="OPPOSans L"/>
        <a:ea typeface="OPPOSans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5783</Words>
  <Application>WPS 演示</Application>
  <PresentationFormat>宽屏</PresentationFormat>
  <Paragraphs>254</Paragraphs>
  <Slides>31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31</vt:i4>
      </vt:variant>
    </vt:vector>
  </HeadingPairs>
  <TitlesOfParts>
    <vt:vector size="49" baseType="lpstr">
      <vt:lpstr>Arial</vt:lpstr>
      <vt:lpstr>SimSun</vt:lpstr>
      <vt:lpstr>Wingdings</vt:lpstr>
      <vt:lpstr>OPPOSans L</vt:lpstr>
      <vt:lpstr>AR PL UKai CN</vt:lpstr>
      <vt:lpstr>DejaVu Sans</vt:lpstr>
      <vt:lpstr>Calibri</vt:lpstr>
      <vt:lpstr>Droid Sans Fallback</vt:lpstr>
      <vt:lpstr>微软雅黑 Light</vt:lpstr>
      <vt:lpstr>OPPOSans B</vt:lpstr>
      <vt:lpstr>OPPOSans R</vt:lpstr>
      <vt:lpstr>OPPOSans H</vt:lpstr>
      <vt:lpstr>Microsoft YaHei</vt:lpstr>
      <vt:lpstr>Arial Unicode MS</vt:lpstr>
      <vt:lpstr>OPPOSans L</vt:lpstr>
      <vt:lpstr>Gubbi</vt:lpstr>
      <vt:lpstr>OpenSymbol</vt:lpstr>
      <vt:lpstr>MINIEYE-PPT模板</vt:lpstr>
      <vt:lpstr>分析linux系统CPU性能瓶颈</vt:lpstr>
      <vt:lpstr>目录</vt:lpstr>
      <vt:lpstr>CPU性能指标 </vt:lpstr>
      <vt:lpstr>CPU使用率</vt:lpstr>
      <vt:lpstr>上下文切换</vt:lpstr>
      <vt:lpstr>linux 平均负载</vt:lpstr>
      <vt:lpstr>linux 平均负载</vt:lpstr>
      <vt:lpstr>linux 平均负载&amp;CPU使用率</vt:lpstr>
      <vt:lpstr>CPU性能工具  </vt:lpstr>
      <vt:lpstr>性能工具</vt:lpstr>
      <vt:lpstr>CPU性能工具&amp;指标   </vt:lpstr>
      <vt:lpstr>uptime</vt:lpstr>
      <vt:lpstr>PS</vt:lpstr>
      <vt:lpstr>vmstat</vt:lpstr>
      <vt:lpstr>mpstat</vt:lpstr>
      <vt:lpstr>pidstat</vt:lpstr>
      <vt:lpstr>perf</vt:lpstr>
      <vt:lpstr>perf list</vt:lpstr>
      <vt:lpstr>perf stat</vt:lpstr>
      <vt:lpstr>perf top</vt:lpstr>
      <vt:lpstr>perf record &amp; perf report</vt:lpstr>
      <vt:lpstr>perf record &amp; perf diff </vt:lpstr>
      <vt:lpstr>perf record 生成火焰图</vt:lpstr>
      <vt:lpstr>火焰图环境安装介绍</vt:lpstr>
      <vt:lpstr>如何快速分析CPU性能问题   </vt:lpstr>
      <vt:lpstr>CPU性能分析思路图谱</vt:lpstr>
      <vt:lpstr>top&amp;vmstat&amp;pidstat</vt:lpstr>
      <vt:lpstr>示例一</vt:lpstr>
      <vt:lpstr>示例二</vt:lpstr>
      <vt:lpstr>示例三</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min</cp:lastModifiedBy>
  <cp:revision>123</cp:revision>
  <dcterms:created xsi:type="dcterms:W3CDTF">2023-05-06T11:19:12Z</dcterms:created>
  <dcterms:modified xsi:type="dcterms:W3CDTF">2023-05-06T11:19:12Z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2052-11.1.0.11664</vt:lpwstr>
  </property>
  <property fmtid="{D5CDD505-2E9C-101B-9397-08002B2CF9AE}" pid="3" name="ICV">
    <vt:lpwstr/>
  </property>
</Properties>
</file>