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6" r:id="rId3"/>
    <p:sldId id="260" r:id="rId4"/>
    <p:sldId id="336" r:id="rId5"/>
    <p:sldId id="295" r:id="rId6"/>
    <p:sldId id="296" r:id="rId7"/>
    <p:sldId id="297" r:id="rId8"/>
    <p:sldId id="298" r:id="rId9"/>
    <p:sldId id="380" r:id="rId10"/>
    <p:sldId id="377" r:id="rId11"/>
    <p:sldId id="383" r:id="rId12"/>
    <p:sldId id="378" r:id="rId13"/>
    <p:sldId id="382" r:id="rId14"/>
    <p:sldId id="379" r:id="rId15"/>
    <p:sldId id="384" r:id="rId16"/>
    <p:sldId id="278" r:id="rId17"/>
  </p:sldIdLst>
  <p:sldSz cx="12192000" cy="6858000"/>
  <p:notesSz cx="6858000" cy="9144000"/>
  <p:custDataLst>
    <p:tags r:id="rId23"/>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1" d="100"/>
          <a:sy n="111" d="100"/>
        </p:scale>
        <p:origin x="78" y="9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5.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5.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image" Target="../media/image4.png"/><Relationship Id="rId6" Type="http://schemas.microsoft.com/office/2007/relationships/hdphoto" Target="../media/image3.wdp"/><Relationship Id="rId5" Type="http://schemas.openxmlformats.org/officeDocument/2006/relationships/image" Target="../media/image2.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image" Target="../media/image5.png"/><Relationship Id="rId6" Type="http://schemas.microsoft.com/office/2007/relationships/hdphoto" Target="../media/image3.wdp"/><Relationship Id="rId5" Type="http://schemas.openxmlformats.org/officeDocument/2006/relationships/image" Target="../media/image2.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5.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image" Target="../media/image5.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5.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5.png"/><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0.空白">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大量内容+副标题">
    <p:spTree>
      <p:nvGrpSpPr>
        <p:cNvPr id="1" name=""/>
        <p:cNvGrpSpPr/>
        <p:nvPr/>
      </p:nvGrpSpPr>
      <p:grpSpPr>
        <a:xfrm>
          <a:off x="0" y="0"/>
          <a:ext cx="0" cy="0"/>
          <a:chOff x="0" y="0"/>
          <a:chExt cx="0" cy="0"/>
        </a:xfrm>
      </p:grpSpPr>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单击此处编辑标题</a:t>
            </a:r>
            <a:endParaRPr lang="zh-CN" altLang="en-US" dirty="0"/>
          </a:p>
        </p:txBody>
      </p:sp>
      <p:sp>
        <p:nvSpPr>
          <p:cNvPr id="29" name="副标题 2"/>
          <p:cNvSpPr>
            <a:spLocks noGrp="1"/>
          </p:cNvSpPr>
          <p:nvPr>
            <p:ph type="subTitle" idx="1" hasCustomPrompt="1"/>
          </p:nvPr>
        </p:nvSpPr>
        <p:spPr>
          <a:xfrm>
            <a:off x="384810" y="627172"/>
            <a:ext cx="9359266" cy="400110"/>
          </a:xfrm>
        </p:spPr>
        <p:txBody>
          <a:bodyPr wrap="square" anchor="ctr" anchorCtr="0">
            <a:spAutoFit/>
          </a:bodyPr>
          <a:lstStyle>
            <a:lvl1pPr marL="0" indent="0" algn="l" defTabSz="914400" rtl="0" eaLnBrk="0" fontAlgn="base" latinLnBrk="0" hangingPunct="0">
              <a:lnSpc>
                <a:spcPct val="100000"/>
              </a:lnSpc>
              <a:spcBef>
                <a:spcPct val="0"/>
              </a:spcBef>
              <a:spcAft>
                <a:spcPct val="0"/>
              </a:spcAft>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pic>
        <p:nvPicPr>
          <p:cNvPr id="3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207"/>
            <a:ext cx="188594"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图片 38" descr="资源 2@2x-81"/>
          <p:cNvPicPr>
            <a:picLocks noChangeAspect="1"/>
          </p:cNvPicPr>
          <p:nvPr/>
        </p:nvPicPr>
        <p:blipFill>
          <a:blip r:embed="rId3" cstate="screen">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10257155" y="124460"/>
            <a:ext cx="1550035" cy="241935"/>
          </a:xfrm>
          <a:prstGeom prst="rect">
            <a:avLst/>
          </a:prstGeom>
        </p:spPr>
      </p:pic>
      <p:sp>
        <p:nvSpPr>
          <p:cNvPr id="55" name="内容占位符 54"/>
          <p:cNvSpPr>
            <a:spLocks noGrp="1"/>
          </p:cNvSpPr>
          <p:nvPr>
            <p:ph sz="quarter" idx="10" hasCustomPrompt="1"/>
          </p:nvPr>
        </p:nvSpPr>
        <p:spPr>
          <a:xfrm>
            <a:off x="695325" y="1044510"/>
            <a:ext cx="10601326" cy="4124997"/>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5"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37" name="图片 36" descr="图标&#10;&#10;低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grpSp>
        <p:nvGrpSpPr>
          <p:cNvPr id="41" name="组合 40"/>
          <p:cNvGrpSpPr/>
          <p:nvPr/>
        </p:nvGrpSpPr>
        <p:grpSpPr>
          <a:xfrm>
            <a:off x="12365293" y="556000"/>
            <a:ext cx="1447170" cy="6302000"/>
            <a:chOff x="12339893" y="627172"/>
            <a:chExt cx="1447170" cy="6302000"/>
          </a:xfrm>
        </p:grpSpPr>
        <p:sp>
          <p:nvSpPr>
            <p:cNvPr id="42" name="矩形 4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3" name="矩形 4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4" name="文本框 43"/>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6" name="文本框 45"/>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7" name="矩形 46"/>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48" name="矩形 47"/>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9" name="矩形 48"/>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0" name="矩形 49"/>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1" name="矩形 50"/>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2" name="文本框 51"/>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3" name="文本框 52"/>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内容+副标题-无文字">
    <p:spTree>
      <p:nvGrpSpPr>
        <p:cNvPr id="1" name=""/>
        <p:cNvGrpSpPr/>
        <p:nvPr/>
      </p:nvGrpSpPr>
      <p:grpSpPr>
        <a:xfrm>
          <a:off x="0" y="0"/>
          <a:ext cx="0" cy="0"/>
          <a:chOff x="0" y="0"/>
          <a:chExt cx="0" cy="0"/>
        </a:xfrm>
      </p:grpSpPr>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单击此处编辑标题</a:t>
            </a:r>
            <a:endParaRPr lang="zh-CN" altLang="en-US" dirty="0"/>
          </a:p>
        </p:txBody>
      </p:sp>
      <p:pic>
        <p:nvPicPr>
          <p:cNvPr id="3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207"/>
            <a:ext cx="188594"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图片 38" descr="资源 2@2x-81"/>
          <p:cNvPicPr>
            <a:picLocks noChangeAspect="1"/>
          </p:cNvPicPr>
          <p:nvPr/>
        </p:nvPicPr>
        <p:blipFill>
          <a:blip r:embed="rId3" cstate="screen">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10257155" y="124460"/>
            <a:ext cx="1550035" cy="241935"/>
          </a:xfrm>
          <a:prstGeom prst="rect">
            <a:avLst/>
          </a:prstGeom>
        </p:spPr>
      </p:pic>
      <p:sp>
        <p:nvSpPr>
          <p:cNvPr id="43"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1" name="副标题 2"/>
          <p:cNvSpPr>
            <a:spLocks noGrp="1"/>
          </p:cNvSpPr>
          <p:nvPr>
            <p:ph type="subTitle" idx="1" hasCustomPrompt="1"/>
          </p:nvPr>
        </p:nvSpPr>
        <p:spPr>
          <a:xfrm>
            <a:off x="384810" y="627172"/>
            <a:ext cx="9359266" cy="400110"/>
          </a:xfrm>
        </p:spPr>
        <p:txBody>
          <a:bodyPr wrap="square" anchor="ctr" anchorCtr="0">
            <a:spAutoFit/>
          </a:bodyPr>
          <a:lstStyle>
            <a:lvl1pPr marL="0" indent="0" algn="l" defTabSz="914400" rtl="0" eaLnBrk="0" fontAlgn="base" latinLnBrk="0" hangingPunct="0">
              <a:lnSpc>
                <a:spcPct val="100000"/>
              </a:lnSpc>
              <a:spcBef>
                <a:spcPct val="0"/>
              </a:spcBef>
              <a:spcAft>
                <a:spcPct val="0"/>
              </a:spcAft>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pic>
        <p:nvPicPr>
          <p:cNvPr id="29" name="图片 28" descr="图标&#10;&#10;低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grpSp>
        <p:nvGrpSpPr>
          <p:cNvPr id="37" name="组合 36"/>
          <p:cNvGrpSpPr/>
          <p:nvPr/>
        </p:nvGrpSpPr>
        <p:grpSpPr>
          <a:xfrm>
            <a:off x="12365293" y="556000"/>
            <a:ext cx="1447170" cy="6302000"/>
            <a:chOff x="12339893" y="627172"/>
            <a:chExt cx="1447170" cy="6302000"/>
          </a:xfrm>
        </p:grpSpPr>
        <p:sp>
          <p:nvSpPr>
            <p:cNvPr id="41" name="矩形 40"/>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2" name="矩形 41"/>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4" name="文本框 43"/>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5" name="文本框 44"/>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6" name="矩形 45"/>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47" name="矩形 46"/>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8" name="矩形 47"/>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9" name="矩形 48"/>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0" name="矩形 49"/>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1" name="文本框 50"/>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2" name="文本框 51"/>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封底页">
    <p:bg>
      <p:bgPr>
        <a:solidFill>
          <a:schemeClr val="bg1"/>
        </a:solidFill>
        <a:effectLst/>
      </p:bgPr>
    </p:bg>
    <p:spTree>
      <p:nvGrpSpPr>
        <p:cNvPr id="1" name=""/>
        <p:cNvGrpSpPr/>
        <p:nvPr/>
      </p:nvGrpSpPr>
      <p:grpSpPr>
        <a:xfrm>
          <a:off x="0" y="0"/>
          <a:ext cx="0" cy="0"/>
          <a:chOff x="0" y="0"/>
          <a:chExt cx="0" cy="0"/>
        </a:xfrm>
      </p:grpSpPr>
      <p:pic>
        <p:nvPicPr>
          <p:cNvPr id="6" name="图片占位符 1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cstate="screen"/>
          <a:srcRect/>
          <a:stretch>
            <a:fillRect/>
          </a:stretch>
        </p:blipFill>
        <p:spPr>
          <a:xfrm>
            <a:off x="838198" y="1"/>
            <a:ext cx="11353802" cy="6857999"/>
          </a:xfrm>
          <a:custGeom>
            <a:avLst/>
            <a:gdLst>
              <a:gd name="connsiteX0" fmla="*/ 74218 w 11353802"/>
              <a:gd name="connsiteY0" fmla="*/ 0 h 6857999"/>
              <a:gd name="connsiteX1" fmla="*/ 11353802 w 11353802"/>
              <a:gd name="connsiteY1" fmla="*/ 0 h 6857999"/>
              <a:gd name="connsiteX2" fmla="*/ 11353802 w 11353802"/>
              <a:gd name="connsiteY2" fmla="*/ 6857999 h 6857999"/>
              <a:gd name="connsiteX3" fmla="*/ 2532428 w 11353802"/>
              <a:gd name="connsiteY3" fmla="*/ 6857999 h 6857999"/>
              <a:gd name="connsiteX4" fmla="*/ 2309453 w 11353802"/>
              <a:gd name="connsiteY4" fmla="*/ 6645412 h 6857999"/>
              <a:gd name="connsiteX5" fmla="*/ 0 w 11353802"/>
              <a:gd name="connsiteY5" fmla="*/ 1069897 h 6857999"/>
              <a:gd name="connsiteX6" fmla="*/ 40709 w 11353802"/>
              <a:gd name="connsiteY6" fmla="*/ 26370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74218" y="0"/>
                </a:moveTo>
                <a:lnTo>
                  <a:pt x="11353802" y="0"/>
                </a:lnTo>
                <a:lnTo>
                  <a:pt x="11353802" y="6857999"/>
                </a:lnTo>
                <a:lnTo>
                  <a:pt x="2532428" y="6857999"/>
                </a:lnTo>
                <a:lnTo>
                  <a:pt x="2309453" y="6645412"/>
                </a:lnTo>
                <a:cubicBezTo>
                  <a:pt x="882555" y="5218514"/>
                  <a:pt x="0" y="3247272"/>
                  <a:pt x="0" y="1069897"/>
                </a:cubicBezTo>
                <a:cubicBezTo>
                  <a:pt x="0" y="797726"/>
                  <a:pt x="13790" y="528775"/>
                  <a:pt x="40709" y="263705"/>
                </a:cubicBezTo>
                <a:close/>
              </a:path>
            </a:pathLst>
          </a:custGeom>
          <a:solidFill>
            <a:schemeClr val="bg1">
              <a:lumMod val="95000"/>
              <a:alpha val="0"/>
            </a:schemeClr>
          </a:solidFill>
        </p:spPr>
      </p:pic>
      <p:sp>
        <p:nvSpPr>
          <p:cNvPr id="7" name="Freeform: Shape 7"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flipH="1" flipV="1">
            <a:off x="838198" y="0"/>
            <a:ext cx="11371033" cy="6858000"/>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gradFill>
            <a:gsLst>
              <a:gs pos="100000">
                <a:srgbClr val="C11B2B">
                  <a:alpha val="0"/>
                </a:srgbClr>
              </a:gs>
              <a:gs pos="12000">
                <a:srgbClr val="BD1829">
                  <a:alpha val="7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dirty="0"/>
          </a:p>
        </p:txBody>
      </p:sp>
      <p:grpSp>
        <p:nvGrpSpPr>
          <p:cNvPr id="8" name="Group 1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GrpSpPr/>
          <p:nvPr/>
        </p:nvGrpSpPr>
        <p:grpSpPr>
          <a:xfrm>
            <a:off x="7686675" y="1522508"/>
            <a:ext cx="3626710" cy="3810837"/>
            <a:chOff x="6096000" y="1038950"/>
            <a:chExt cx="3624666" cy="3808689"/>
          </a:xfrm>
          <a:solidFill>
            <a:schemeClr val="bg1">
              <a:alpha val="50000"/>
            </a:schemeClr>
          </a:solidFill>
        </p:grpSpPr>
        <p:sp>
          <p:nvSpPr>
            <p:cNvPr id="9" name="Half Frame 16"/>
            <p:cNvSpPr/>
            <p:nvPr/>
          </p:nvSpPr>
          <p:spPr>
            <a:xfrm>
              <a:off x="6096000"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0" name="Half Frame 17"/>
            <p:cNvSpPr/>
            <p:nvPr/>
          </p:nvSpPr>
          <p:spPr>
            <a:xfrm flipV="1">
              <a:off x="6096000"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1" name="Half Frame 18"/>
            <p:cNvSpPr/>
            <p:nvPr/>
          </p:nvSpPr>
          <p:spPr>
            <a:xfrm flipH="1">
              <a:off x="9446078"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Half Frame 19"/>
            <p:cNvSpPr/>
            <p:nvPr/>
          </p:nvSpPr>
          <p:spPr>
            <a:xfrm flipH="1" flipV="1">
              <a:off x="9446078"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pic>
        <p:nvPicPr>
          <p:cNvPr id="13" name="图片 12" descr="资源 2@2x-81"/>
          <p:cNvPicPr>
            <a:picLocks noChangeAspect="1"/>
          </p:cNvPicPr>
          <p:nvPr/>
        </p:nvPicPr>
        <p:blipFill>
          <a:blip r:embed="rId3" cstate="screen">
            <a:biLevel thresh="75000"/>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446405" y="6170296"/>
            <a:ext cx="1550035" cy="241935"/>
          </a:xfrm>
          <a:prstGeom prst="rect">
            <a:avLst/>
          </a:prstGeom>
        </p:spPr>
      </p:pic>
      <p:pic>
        <p:nvPicPr>
          <p:cNvPr id="17" name="图片 16" descr="文本&#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6675" y="2063503"/>
            <a:ext cx="3626709" cy="2861360"/>
          </a:xfrm>
          <a:prstGeom prst="rect">
            <a:avLst/>
          </a:prstGeom>
        </p:spPr>
      </p:pic>
      <p:pic>
        <p:nvPicPr>
          <p:cNvPr id="18" name="图片 17" descr="图标&#10;&#10;低可信度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7679" y="6464517"/>
            <a:ext cx="1518761" cy="113732"/>
          </a:xfrm>
          <a:prstGeom prst="rect">
            <a:avLst/>
          </a:prstGeom>
        </p:spPr>
      </p:pic>
      <p:grpSp>
        <p:nvGrpSpPr>
          <p:cNvPr id="31" name="组合 30"/>
          <p:cNvGrpSpPr/>
          <p:nvPr/>
        </p:nvGrpSpPr>
        <p:grpSpPr>
          <a:xfrm>
            <a:off x="12365293" y="556000"/>
            <a:ext cx="1447170" cy="6302000"/>
            <a:chOff x="12339893" y="627172"/>
            <a:chExt cx="1447170" cy="6302000"/>
          </a:xfrm>
        </p:grpSpPr>
        <p:sp>
          <p:nvSpPr>
            <p:cNvPr id="32" name="矩形 3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33" name="矩形 3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34" name="文本框 33"/>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35" name="文本框 34"/>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36" name="矩形 35"/>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37" name="矩形 36"/>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38" name="矩形 37"/>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39" name="矩形 38"/>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0" name="矩形 39"/>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1" name="文本框 40"/>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2" name="文本框 41"/>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50DE2357-91AD-4AB4-88C2-9011F20FC957}" type="datetime1">
              <a:rPr kumimoji="0" lang="zh-CN" altLang="en-US" sz="1000" b="0" i="0" u="none" strike="noStrike" kern="1200" cap="none" spc="0" normalizeH="0" baseline="0" noProof="0" smtClean="0">
                <a:ln>
                  <a:noFill/>
                </a:ln>
                <a:solidFill>
                  <a:schemeClr val="tx1">
                    <a:lumMod val="95000"/>
                    <a:lumOff val="5000"/>
                  </a:schemeClr>
                </a:solidFill>
                <a:effectLst/>
                <a:uLnTx/>
                <a:uFillTx/>
                <a:latin typeface="+mj-lt"/>
                <a:ea typeface="宋体" panose="02010600030101010101" pitchFamily="2" charset="-122"/>
                <a:cs typeface="+mn-cs"/>
              </a:rPr>
            </a:fld>
            <a:endParaRPr kumimoji="0" lang="en-US" altLang="zh-CN" sz="1800" b="0" i="0" u="none" strike="noStrike" kern="1200" cap="none" spc="0" normalizeH="0" baseline="0" noProof="0">
              <a:ln>
                <a:noFill/>
              </a:ln>
              <a:solidFill>
                <a:schemeClr val="tx1">
                  <a:lumMod val="95000"/>
                  <a:lumOff val="5000"/>
                </a:schemeClr>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r>
              <a:rPr kumimoji="0" lang="zh-CN" altLang="en-US" sz="1000" b="0" i="0" u="none" strike="noStrike" kern="1200" cap="all" spc="0" normalizeH="0" baseline="0" noProof="0" smtClean="0">
                <a:ln>
                  <a:noFill/>
                </a:ln>
                <a:solidFill>
                  <a:schemeClr val="tx1">
                    <a:lumMod val="95000"/>
                    <a:lumOff val="5000"/>
                  </a:schemeClr>
                </a:solidFill>
                <a:effectLst/>
                <a:uLnTx/>
                <a:uFillTx/>
                <a:latin typeface="+mj-lt"/>
                <a:ea typeface="宋体" panose="02010600030101010101" pitchFamily="2" charset="-122"/>
                <a:cs typeface="+mn-cs"/>
              </a:rPr>
              <a:t>手把手教你玩转GDB</a:t>
            </a:r>
            <a:endParaRPr kumimoji="0" lang="en-US" altLang="zh-CN" sz="1800" b="0" i="0" u="none" strike="noStrike" kern="1200" cap="all" spc="0" normalizeH="0" baseline="0" noProof="0">
              <a:ln>
                <a:noFill/>
              </a:ln>
              <a:solidFill>
                <a:schemeClr val="tx1">
                  <a:lumMod val="95000"/>
                  <a:lumOff val="5000"/>
                </a:schemeClr>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D347F42F-A465-4F65-8E60-22A52B4183FF}" type="slidenum">
              <a:rPr kumimoji="0" lang="zh-CN" altLang="en-US" sz="1000" b="0" i="0" u="none" strike="noStrike" kern="1200" cap="none" spc="0" normalizeH="0" baseline="0" noProof="0" smtClean="0">
                <a:ln>
                  <a:noFill/>
                </a:ln>
                <a:solidFill>
                  <a:schemeClr val="tx1">
                    <a:lumMod val="95000"/>
                    <a:lumOff val="5000"/>
                  </a:schemeClr>
                </a:solidFill>
                <a:effectLst/>
                <a:uLnTx/>
                <a:uFillTx/>
                <a:latin typeface="+mj-lt"/>
                <a:ea typeface="宋体" panose="02010600030101010101" pitchFamily="2" charset="-122"/>
                <a:cs typeface="+mn-cs"/>
              </a:rPr>
            </a:fld>
            <a:endParaRPr kumimoji="0" lang="en-US" altLang="zh-CN" sz="1800" b="0" i="0" u="none" strike="noStrike" kern="1200" cap="none" spc="0" normalizeH="0" baseline="0" noProof="0">
              <a:ln>
                <a:noFill/>
              </a:ln>
              <a:solidFill>
                <a:schemeClr val="tx1">
                  <a:lumMod val="95000"/>
                  <a:lumOff val="5000"/>
                </a:schemeClr>
              </a:solidFill>
              <a:effectLst/>
              <a:uLnTx/>
              <a:uFillTx/>
              <a:latin typeface="+mj-lt"/>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封首">
    <p:bg>
      <p:bgPr>
        <a:solidFill>
          <a:schemeClr val="bg1"/>
        </a:solidFill>
        <a:effectLst/>
      </p:bgPr>
    </p:bg>
    <p:spTree>
      <p:nvGrpSpPr>
        <p:cNvPr id="1" name=""/>
        <p:cNvGrpSpPr/>
        <p:nvPr/>
      </p:nvGrpSpPr>
      <p:grpSpPr>
        <a:xfrm>
          <a:off x="0" y="0"/>
          <a:ext cx="0" cy="0"/>
          <a:chOff x="0" y="0"/>
          <a:chExt cx="0" cy="0"/>
        </a:xfrm>
      </p:grpSpPr>
      <p:sp>
        <p:nvSpPr>
          <p:cNvPr id="10" name="文本占位符 3"/>
          <p:cNvSpPr>
            <a:spLocks noGrp="1"/>
          </p:cNvSpPr>
          <p:nvPr/>
        </p:nvSpPr>
        <p:spPr>
          <a:xfrm>
            <a:off x="11113770" y="6512560"/>
            <a:ext cx="772795" cy="287655"/>
          </a:xfrm>
          <a:prstGeom prst="rect">
            <a:avLst/>
          </a:prstGeom>
        </p:spPr>
        <p:txBody>
          <a:bodyPr vert="horz" lIns="91440" tIns="45720" rIns="91440" bIns="45720" rtlCol="0" anchor="b">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bg1">
                    <a:lumMod val="75000"/>
                  </a:schemeClr>
                </a:solidFill>
                <a:effectLst/>
                <a:latin typeface="微软雅黑 Light" panose="020B0502040204020203" charset="-122"/>
                <a:ea typeface="微软雅黑 Light" panose="020B0502040204020203" charset="-122"/>
                <a:cs typeface="微软雅黑 Light" panose="020B0502040204020203" charset="-122"/>
              </a:rPr>
              <a:t>佑驾创新</a:t>
            </a:r>
            <a:endParaRPr lang="zh-CN" altLang="en-US" dirty="0">
              <a:solidFill>
                <a:schemeClr val="bg1">
                  <a:lumMod val="75000"/>
                </a:schemeClr>
              </a:solidFill>
              <a:effectLst/>
              <a:latin typeface="微软雅黑 Light" panose="020B0502040204020203" charset="-122"/>
              <a:ea typeface="微软雅黑 Light" panose="020B0502040204020203" charset="-122"/>
              <a:cs typeface="微软雅黑 Light" panose="020B0502040204020203" charset="-122"/>
            </a:endParaRPr>
          </a:p>
        </p:txBody>
      </p:sp>
      <p:sp>
        <p:nvSpPr>
          <p:cNvPr id="11" name="文本框 10"/>
          <p:cNvSpPr txBox="1"/>
          <p:nvPr/>
        </p:nvSpPr>
        <p:spPr>
          <a:xfrm>
            <a:off x="10166350" y="254000"/>
            <a:ext cx="1939290" cy="245110"/>
          </a:xfrm>
          <a:prstGeom prst="rect">
            <a:avLst/>
          </a:prstGeom>
          <a:noFill/>
        </p:spPr>
        <p:txBody>
          <a:bodyPr wrap="square" rtlCol="0">
            <a:spAutoFit/>
          </a:bodyPr>
          <a:lstStyle/>
          <a:p>
            <a:r>
              <a:rPr lang="zh-CN" altLang="en-US" sz="1000" dirty="0">
                <a:solidFill>
                  <a:schemeClr val="tx1">
                    <a:lumMod val="50000"/>
                    <a:lumOff val="50000"/>
                  </a:schemeClr>
                </a:solidFill>
                <a:latin typeface="微软雅黑 Light" panose="020B0502040204020203" charset="-122"/>
                <a:ea typeface="微软雅黑 Light" panose="020B0502040204020203" charset="-122"/>
              </a:rPr>
              <a:t>让</a:t>
            </a:r>
            <a:r>
              <a:rPr lang="en-US" altLang="zh-CN" sz="1000" dirty="0">
                <a:solidFill>
                  <a:schemeClr val="tx1">
                    <a:lumMod val="50000"/>
                    <a:lumOff val="50000"/>
                  </a:schemeClr>
                </a:solidFill>
                <a:latin typeface="微软雅黑 Light" panose="020B0502040204020203" charset="-122"/>
                <a:ea typeface="微软雅黑 Light" panose="020B0502040204020203" charset="-122"/>
              </a:rPr>
              <a:t>   </a:t>
            </a:r>
            <a:r>
              <a:rPr lang="zh-CN" altLang="en-US" sz="1000" dirty="0">
                <a:solidFill>
                  <a:schemeClr val="tx1">
                    <a:lumMod val="50000"/>
                    <a:lumOff val="50000"/>
                  </a:schemeClr>
                </a:solidFill>
                <a:latin typeface="微软雅黑 Light" panose="020B0502040204020203" charset="-122"/>
                <a:ea typeface="微软雅黑 Light" panose="020B0502040204020203" charset="-122"/>
              </a:rPr>
              <a:t>汽</a:t>
            </a:r>
            <a:r>
              <a:rPr lang="en-US" altLang="zh-CN" sz="1000" dirty="0">
                <a:solidFill>
                  <a:schemeClr val="tx1">
                    <a:lumMod val="50000"/>
                    <a:lumOff val="50000"/>
                  </a:schemeClr>
                </a:solidFill>
                <a:latin typeface="微软雅黑 Light" panose="020B0502040204020203" charset="-122"/>
                <a:ea typeface="微软雅黑 Light" panose="020B0502040204020203" charset="-122"/>
              </a:rPr>
              <a:t>   </a:t>
            </a:r>
            <a:r>
              <a:rPr lang="zh-CN" altLang="en-US" sz="1000" dirty="0">
                <a:solidFill>
                  <a:schemeClr val="tx1">
                    <a:lumMod val="50000"/>
                    <a:lumOff val="50000"/>
                  </a:schemeClr>
                </a:solidFill>
                <a:latin typeface="微软雅黑 Light" panose="020B0502040204020203" charset="-122"/>
                <a:ea typeface="微软雅黑 Light" panose="020B0502040204020203" charset="-122"/>
              </a:rPr>
              <a:t>车</a:t>
            </a:r>
            <a:r>
              <a:rPr lang="en-US" altLang="zh-CN" sz="1000" dirty="0">
                <a:solidFill>
                  <a:schemeClr val="tx1">
                    <a:lumMod val="50000"/>
                    <a:lumOff val="50000"/>
                  </a:schemeClr>
                </a:solidFill>
                <a:latin typeface="微软雅黑 Light" panose="020B0502040204020203" charset="-122"/>
                <a:ea typeface="微软雅黑 Light" panose="020B0502040204020203" charset="-122"/>
              </a:rPr>
              <a:t>   </a:t>
            </a:r>
            <a:r>
              <a:rPr lang="zh-CN" altLang="en-US" sz="1000" dirty="0">
                <a:solidFill>
                  <a:schemeClr val="tx1">
                    <a:lumMod val="50000"/>
                    <a:lumOff val="50000"/>
                  </a:schemeClr>
                </a:solidFill>
                <a:latin typeface="微软雅黑 Light" panose="020B0502040204020203" charset="-122"/>
                <a:ea typeface="微软雅黑 Light" panose="020B0502040204020203" charset="-122"/>
              </a:rPr>
              <a:t>感</a:t>
            </a:r>
            <a:r>
              <a:rPr lang="en-US" altLang="zh-CN" sz="1000" dirty="0">
                <a:solidFill>
                  <a:schemeClr val="tx1">
                    <a:lumMod val="50000"/>
                    <a:lumOff val="50000"/>
                  </a:schemeClr>
                </a:solidFill>
                <a:latin typeface="微软雅黑 Light" panose="020B0502040204020203" charset="-122"/>
                <a:ea typeface="微软雅黑 Light" panose="020B0502040204020203" charset="-122"/>
              </a:rPr>
              <a:t>   </a:t>
            </a:r>
            <a:r>
              <a:rPr lang="zh-CN" altLang="en-US" sz="1000" dirty="0">
                <a:solidFill>
                  <a:schemeClr val="tx1">
                    <a:lumMod val="50000"/>
                    <a:lumOff val="50000"/>
                  </a:schemeClr>
                </a:solidFill>
                <a:latin typeface="微软雅黑 Light" panose="020B0502040204020203" charset="-122"/>
                <a:ea typeface="微软雅黑 Light" panose="020B0502040204020203" charset="-122"/>
              </a:rPr>
              <a:t>知</a:t>
            </a:r>
            <a:r>
              <a:rPr lang="en-US" altLang="zh-CN" sz="1000" dirty="0">
                <a:solidFill>
                  <a:schemeClr val="tx1">
                    <a:lumMod val="50000"/>
                    <a:lumOff val="50000"/>
                  </a:schemeClr>
                </a:solidFill>
                <a:latin typeface="微软雅黑 Light" panose="020B0502040204020203" charset="-122"/>
                <a:ea typeface="微软雅黑 Light" panose="020B0502040204020203" charset="-122"/>
              </a:rPr>
              <a:t>   </a:t>
            </a:r>
            <a:r>
              <a:rPr lang="zh-CN" altLang="en-US" sz="1000" dirty="0">
                <a:solidFill>
                  <a:schemeClr val="tx1">
                    <a:lumMod val="50000"/>
                    <a:lumOff val="50000"/>
                  </a:schemeClr>
                </a:solidFill>
                <a:latin typeface="微软雅黑 Light" panose="020B0502040204020203" charset="-122"/>
                <a:ea typeface="微软雅黑 Light" panose="020B0502040204020203" charset="-122"/>
              </a:rPr>
              <a:t>世</a:t>
            </a:r>
            <a:r>
              <a:rPr lang="en-US" altLang="zh-CN" sz="1000" dirty="0">
                <a:solidFill>
                  <a:schemeClr val="tx1">
                    <a:lumMod val="50000"/>
                    <a:lumOff val="50000"/>
                  </a:schemeClr>
                </a:solidFill>
                <a:latin typeface="微软雅黑 Light" panose="020B0502040204020203" charset="-122"/>
                <a:ea typeface="微软雅黑 Light" panose="020B0502040204020203" charset="-122"/>
              </a:rPr>
              <a:t>   </a:t>
            </a:r>
            <a:r>
              <a:rPr lang="zh-CN" altLang="en-US" sz="1000" dirty="0">
                <a:solidFill>
                  <a:schemeClr val="tx1">
                    <a:lumMod val="50000"/>
                    <a:lumOff val="50000"/>
                  </a:schemeClr>
                </a:solidFill>
                <a:latin typeface="微软雅黑 Light" panose="020B0502040204020203" charset="-122"/>
                <a:ea typeface="微软雅黑 Light" panose="020B0502040204020203" charset="-122"/>
              </a:rPr>
              <a:t>界</a:t>
            </a:r>
            <a:endParaRPr lang="zh-CN" altLang="en-US" sz="1000" dirty="0">
              <a:solidFill>
                <a:schemeClr val="tx1">
                  <a:lumMod val="50000"/>
                  <a:lumOff val="50000"/>
                </a:schemeClr>
              </a:solidFill>
              <a:latin typeface="微软雅黑 Light" panose="020B0502040204020203" charset="-122"/>
              <a:ea typeface="微软雅黑 Light" panose="020B0502040204020203" charset="-122"/>
            </a:endParaRPr>
          </a:p>
        </p:txBody>
      </p:sp>
      <p:pic>
        <p:nvPicPr>
          <p:cNvPr id="12" name="图片占位符 5"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cstate="screen"/>
          <a:srcRect/>
          <a:stretch>
            <a:fillRect/>
          </a:stretch>
        </p:blipFill>
        <p:spPr>
          <a:xfrm flipH="1">
            <a:off x="6810102" y="2"/>
            <a:ext cx="5381897" cy="6857999"/>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solidFill>
            <a:schemeClr val="bg1">
              <a:lumMod val="95000"/>
              <a:alpha val="0"/>
            </a:schemeClr>
          </a:solidFill>
        </p:spPr>
      </p:pic>
      <p:sp>
        <p:nvSpPr>
          <p:cNvPr id="13" name="Freeform: Shape 7"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flipH="1">
            <a:off x="6810103" y="1"/>
            <a:ext cx="5399128" cy="6857999"/>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gradFill>
            <a:gsLst>
              <a:gs pos="100000">
                <a:srgbClr val="C11B2B">
                  <a:alpha val="0"/>
                </a:srgbClr>
              </a:gs>
              <a:gs pos="12000">
                <a:srgbClr val="BD1829">
                  <a:alpha val="6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dirty="0"/>
          </a:p>
        </p:txBody>
      </p:sp>
      <p:grpSp>
        <p:nvGrpSpPr>
          <p:cNvPr id="14" name="Group 1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GrpSpPr/>
          <p:nvPr/>
        </p:nvGrpSpPr>
        <p:grpSpPr>
          <a:xfrm>
            <a:off x="7686675" y="1522508"/>
            <a:ext cx="3626710" cy="3810837"/>
            <a:chOff x="6096000" y="1038950"/>
            <a:chExt cx="3624666" cy="3808689"/>
          </a:xfrm>
          <a:solidFill>
            <a:schemeClr val="bg1">
              <a:alpha val="50000"/>
            </a:schemeClr>
          </a:solidFill>
        </p:grpSpPr>
        <p:sp>
          <p:nvSpPr>
            <p:cNvPr id="15" name="Half Frame 16"/>
            <p:cNvSpPr/>
            <p:nvPr/>
          </p:nvSpPr>
          <p:spPr>
            <a:xfrm>
              <a:off x="6096000"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6" name="Half Frame 17"/>
            <p:cNvSpPr/>
            <p:nvPr/>
          </p:nvSpPr>
          <p:spPr>
            <a:xfrm flipV="1">
              <a:off x="6096000"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7" name="Half Frame 18"/>
            <p:cNvSpPr/>
            <p:nvPr/>
          </p:nvSpPr>
          <p:spPr>
            <a:xfrm flipH="1">
              <a:off x="9446078"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8" name="Half Frame 19"/>
            <p:cNvSpPr/>
            <p:nvPr/>
          </p:nvSpPr>
          <p:spPr>
            <a:xfrm flipH="1" flipV="1">
              <a:off x="9446078"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sp>
        <p:nvSpPr>
          <p:cNvPr id="26" name="标题 1"/>
          <p:cNvSpPr>
            <a:spLocks noGrp="1"/>
          </p:cNvSpPr>
          <p:nvPr>
            <p:ph type="ctrTitle" hasCustomPrompt="1"/>
          </p:nvPr>
        </p:nvSpPr>
        <p:spPr>
          <a:xfrm>
            <a:off x="824994" y="2676880"/>
            <a:ext cx="5985107" cy="832782"/>
          </a:xfrm>
        </p:spPr>
        <p:txBody>
          <a:bodyPr anchor="b">
            <a:noAutofit/>
          </a:bodyPr>
          <a:lstStyle>
            <a:lvl1pPr algn="l">
              <a:defRPr lang="zh-CN" altLang="en-US" sz="4800" b="0" i="0" u="none" kern="1200" baseline="0" dirty="0">
                <a:solidFill>
                  <a:schemeClr val="bg2">
                    <a:lumMod val="25000"/>
                  </a:schemeClr>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此处填写</a:t>
            </a:r>
            <a:r>
              <a:rPr lang="en-US" altLang="zh-CN" dirty="0"/>
              <a:t>PPT</a:t>
            </a:r>
            <a:r>
              <a:rPr lang="zh-CN" altLang="en-US" dirty="0"/>
              <a:t>标题</a:t>
            </a:r>
            <a:endParaRPr lang="zh-CN" altLang="en-US" dirty="0"/>
          </a:p>
        </p:txBody>
      </p:sp>
      <p:sp>
        <p:nvSpPr>
          <p:cNvPr id="28" name="副标题 2"/>
          <p:cNvSpPr>
            <a:spLocks noGrp="1"/>
          </p:cNvSpPr>
          <p:nvPr>
            <p:ph type="subTitle" idx="1" hasCustomPrompt="1"/>
          </p:nvPr>
        </p:nvSpPr>
        <p:spPr>
          <a:xfrm>
            <a:off x="824680" y="3955489"/>
            <a:ext cx="5149400" cy="369332"/>
          </a:xfrm>
        </p:spPr>
        <p:txBody>
          <a:bodyPr anchor="ctr">
            <a:noAutofit/>
          </a:bodyPr>
          <a:lstStyle>
            <a:lvl1pPr marL="0" indent="0" algn="l" defTabSz="914400" rtl="0" eaLnBrk="1" fontAlgn="base" latinLnBrk="0" hangingPunct="1">
              <a:lnSpc>
                <a:spcPct val="90000"/>
              </a:lnSpc>
              <a:spcBef>
                <a:spcPts val="1000"/>
              </a:spcBef>
              <a:spcAft>
                <a:spcPct val="0"/>
              </a:spcAft>
              <a:buFont typeface="Arial" panose="020B0604020202020204" pitchFamily="34" charset="0"/>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此处填写副标题，如：姓名</a:t>
            </a:r>
            <a:endParaRPr lang="zh-CN" altLang="en-US" dirty="0"/>
          </a:p>
        </p:txBody>
      </p:sp>
      <p:sp>
        <p:nvSpPr>
          <p:cNvPr id="33" name="内容占位符 32"/>
          <p:cNvSpPr>
            <a:spLocks noGrp="1"/>
          </p:cNvSpPr>
          <p:nvPr>
            <p:ph sz="quarter" idx="10" hasCustomPrompt="1"/>
          </p:nvPr>
        </p:nvSpPr>
        <p:spPr>
          <a:xfrm>
            <a:off x="822688" y="4461030"/>
            <a:ext cx="5151392" cy="369332"/>
          </a:xfrm>
        </p:spPr>
        <p:txBody>
          <a:bodyPr anchor="ctr">
            <a:noAutofit/>
          </a:bodyPr>
          <a:lstStyle>
            <a:lvl1pPr marL="0" indent="0">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r>
              <a:rPr lang="zh-CN" altLang="en-US" dirty="0"/>
              <a:t>此处填写第二个副标题，如：日期</a:t>
            </a:r>
            <a:r>
              <a:rPr lang="en-US" altLang="zh-CN" dirty="0"/>
              <a:t>/</a:t>
            </a:r>
            <a:r>
              <a:rPr lang="zh-CN" altLang="en-US" dirty="0"/>
              <a:t>联系方式</a:t>
            </a:r>
            <a:endParaRPr lang="zh-CN" altLang="en-US" dirty="0"/>
          </a:p>
        </p:txBody>
      </p:sp>
      <p:sp>
        <p:nvSpPr>
          <p:cNvPr id="35" name="文本占位符 34"/>
          <p:cNvSpPr>
            <a:spLocks noGrp="1"/>
          </p:cNvSpPr>
          <p:nvPr>
            <p:ph type="body" sz="quarter" idx="11" hasCustomPrompt="1"/>
          </p:nvPr>
        </p:nvSpPr>
        <p:spPr>
          <a:xfrm>
            <a:off x="188592" y="6544983"/>
            <a:ext cx="6699318" cy="255232"/>
          </a:xfrm>
        </p:spPr>
        <p:txBody>
          <a:bodyPr anchor="ctr"/>
          <a:lstStyle>
            <a:lvl1pPr marL="0" indent="0">
              <a:buNone/>
              <a:defRPr lang="zh-CN" altLang="en-US" sz="1200" b="0" i="0" u="none" kern="1200" baseline="0" dirty="0" smtClean="0">
                <a:solidFill>
                  <a:srgbClr val="3D3A39"/>
                </a:solidFill>
                <a:effectLst/>
                <a:latin typeface="OPPOSans L" panose="00020600040101010101" pitchFamily="18" charset="-122"/>
                <a:ea typeface="OPPOSans L" panose="00020600040101010101" pitchFamily="18" charset="-122"/>
                <a:cs typeface="OPPOSans L" panose="00020600040101010101" pitchFamily="18" charset="-122"/>
              </a:defRPr>
            </a:lvl1pPr>
          </a:lstStyle>
          <a:p>
            <a:pPr lvl="0"/>
            <a:r>
              <a:rPr lang="zh-CN" altLang="en-US" dirty="0"/>
              <a:t>必填！此处填写保密等级（共</a:t>
            </a:r>
            <a:r>
              <a:rPr lang="en-US" altLang="zh-CN" dirty="0"/>
              <a:t>3</a:t>
            </a:r>
            <a:r>
              <a:rPr lang="zh-CN" altLang="en-US" dirty="0"/>
              <a:t>个层级：</a:t>
            </a:r>
            <a:r>
              <a:rPr lang="en-US" altLang="zh-CN" dirty="0"/>
              <a:t>MINIEYE</a:t>
            </a:r>
            <a:r>
              <a:rPr lang="zh-CN" altLang="en-US" dirty="0"/>
              <a:t>绝密</a:t>
            </a:r>
            <a:r>
              <a:rPr lang="en-US" altLang="zh-CN" dirty="0"/>
              <a:t>/MINIEYE</a:t>
            </a:r>
            <a:r>
              <a:rPr lang="zh-CN" altLang="en-US" dirty="0"/>
              <a:t>机密</a:t>
            </a:r>
            <a:r>
              <a:rPr lang="en-US" altLang="zh-CN" dirty="0"/>
              <a:t>/MINIEYE</a:t>
            </a:r>
            <a:r>
              <a:rPr lang="zh-CN" altLang="en-US" dirty="0"/>
              <a:t>保密）</a:t>
            </a:r>
            <a:endParaRPr lang="zh-CN" altLang="en-US" dirty="0"/>
          </a:p>
        </p:txBody>
      </p:sp>
      <p:pic>
        <p:nvPicPr>
          <p:cNvPr id="24" name="图片 23" descr="资源 2@2x-81"/>
          <p:cNvPicPr>
            <a:picLocks noChangeAspect="1"/>
          </p:cNvPicPr>
          <p:nvPr/>
        </p:nvPicPr>
        <p:blipFill>
          <a:blip r:embed="rId3" cstate="screen">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404495" y="257175"/>
            <a:ext cx="1550035" cy="241935"/>
          </a:xfrm>
          <a:prstGeom prst="rect">
            <a:avLst/>
          </a:prstGeom>
        </p:spPr>
      </p:pic>
      <p:pic>
        <p:nvPicPr>
          <p:cNvPr id="19" name="图片 18" descr="文本&#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6675" y="2063503"/>
            <a:ext cx="3626709" cy="2861360"/>
          </a:xfrm>
          <a:prstGeom prst="rect">
            <a:avLst/>
          </a:prstGeom>
        </p:spPr>
      </p:pic>
      <p:pic>
        <p:nvPicPr>
          <p:cNvPr id="20" name="图片 19" descr="图标&#10;&#10;低可信度描述已自动生成"/>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5769" y="547311"/>
            <a:ext cx="1518761" cy="113732"/>
          </a:xfrm>
          <a:prstGeom prst="rect">
            <a:avLst/>
          </a:prstGeom>
        </p:spPr>
      </p:pic>
      <p:grpSp>
        <p:nvGrpSpPr>
          <p:cNvPr id="21" name="组合 20"/>
          <p:cNvGrpSpPr/>
          <p:nvPr/>
        </p:nvGrpSpPr>
        <p:grpSpPr>
          <a:xfrm>
            <a:off x="12365293" y="556000"/>
            <a:ext cx="1447170" cy="6302000"/>
            <a:chOff x="12339893" y="627172"/>
            <a:chExt cx="1447170" cy="6302000"/>
          </a:xfrm>
        </p:grpSpPr>
        <p:sp>
          <p:nvSpPr>
            <p:cNvPr id="22" name="矩形 2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23" name="矩形 2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25" name="文本框 24"/>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27" name="文本框 26"/>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29" name="矩形 28"/>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31" name="矩形 30"/>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32" name="矩形 31"/>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34" name="矩形 33"/>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36" name="文本框 35"/>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37" name="文本框 36"/>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目录页">
    <p:spTree>
      <p:nvGrpSpPr>
        <p:cNvPr id="1" name=""/>
        <p:cNvGrpSpPr/>
        <p:nvPr/>
      </p:nvGrpSpPr>
      <p:grpSpPr>
        <a:xfrm>
          <a:off x="0" y="0"/>
          <a:ext cx="0" cy="0"/>
          <a:chOff x="0" y="0"/>
          <a:chExt cx="0" cy="0"/>
        </a:xfrm>
      </p:grpSpPr>
      <p:pic>
        <p:nvPicPr>
          <p:cNvPr id="6" name="图片占位符 6"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cstate="screen">
            <a:alphaModFix amt="85000"/>
          </a:blip>
          <a:srcRect/>
          <a:stretch>
            <a:fillRect/>
          </a:stretch>
        </p:blipFill>
        <p:spPr>
          <a:xfrm>
            <a:off x="0" y="0"/>
            <a:ext cx="3888637" cy="6858000"/>
          </a:xfrm>
          <a:prstGeom prst="rect">
            <a:avLst/>
          </a:prstGeom>
          <a:solidFill>
            <a:schemeClr val="bg1">
              <a:lumMod val="95000"/>
              <a:alpha val="0"/>
            </a:schemeClr>
          </a:solidFill>
          <a:ln w="9525">
            <a:noFill/>
          </a:ln>
        </p:spPr>
      </p:pic>
      <p:pic>
        <p:nvPicPr>
          <p:cNvPr id="7" name="Picture 19" descr="PPT-2-12"/>
          <p:cNvPicPr>
            <a:picLocks noChangeAspect="1"/>
          </p:cNvPicPr>
          <p:nvPr/>
        </p:nvPicPr>
        <p:blipFill>
          <a:blip r:embed="rId3"/>
          <a:stretch>
            <a:fillRect/>
          </a:stretch>
        </p:blipFill>
        <p:spPr>
          <a:xfrm>
            <a:off x="0" y="6454775"/>
            <a:ext cx="12190413" cy="403225"/>
          </a:xfrm>
          <a:prstGeom prst="rect">
            <a:avLst/>
          </a:prstGeom>
          <a:noFill/>
          <a:ln w="9525">
            <a:noFill/>
          </a:ln>
        </p:spPr>
      </p:pic>
      <p:grpSp>
        <p:nvGrpSpPr>
          <p:cNvPr id="10" name="Group 7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GrpSpPr/>
          <p:nvPr/>
        </p:nvGrpSpPr>
        <p:grpSpPr>
          <a:xfrm>
            <a:off x="476044" y="1314450"/>
            <a:ext cx="2819125" cy="4085941"/>
            <a:chOff x="6781862" y="1038950"/>
            <a:chExt cx="2938804" cy="4259400"/>
          </a:xfrm>
          <a:solidFill>
            <a:schemeClr val="bg1">
              <a:alpha val="50000"/>
            </a:schemeClr>
          </a:solidFill>
        </p:grpSpPr>
        <p:sp>
          <p:nvSpPr>
            <p:cNvPr id="11" name="Half Frame 73"/>
            <p:cNvSpPr/>
            <p:nvPr/>
          </p:nvSpPr>
          <p:spPr>
            <a:xfrm>
              <a:off x="6781862"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Half Frame 74"/>
            <p:cNvSpPr/>
            <p:nvPr/>
          </p:nvSpPr>
          <p:spPr>
            <a:xfrm flipV="1">
              <a:off x="6781862" y="5023762"/>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Half Frame 75"/>
            <p:cNvSpPr/>
            <p:nvPr/>
          </p:nvSpPr>
          <p:spPr>
            <a:xfrm flipH="1">
              <a:off x="9446078"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Half Frame 76"/>
            <p:cNvSpPr/>
            <p:nvPr/>
          </p:nvSpPr>
          <p:spPr>
            <a:xfrm flipH="1" flipV="1">
              <a:off x="9446078" y="5023762"/>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pic>
        <p:nvPicPr>
          <p:cNvPr id="15" name="图片 14" descr="图标&#10;&#10;描述已自动生成"/>
          <p:cNvPicPr>
            <a:picLocks noChangeAspect="1"/>
          </p:cNvPicPr>
          <p:nvPr/>
        </p:nvPicPr>
        <p:blipFill>
          <a:blip r:embed="rId4" cstate="screen">
            <a:alphaModFix amt="35000"/>
          </a:blip>
          <a:stretch>
            <a:fillRect/>
          </a:stretch>
        </p:blipFill>
        <p:spPr>
          <a:xfrm>
            <a:off x="695569" y="2180251"/>
            <a:ext cx="2497497" cy="2497497"/>
          </a:xfrm>
          <a:prstGeom prst="rect">
            <a:avLst/>
          </a:prstGeom>
        </p:spPr>
      </p:pic>
      <p:pic>
        <p:nvPicPr>
          <p:cNvPr id="18" name="图片 17" descr="资源 2@2x-81"/>
          <p:cNvPicPr>
            <a:picLocks noChangeAspect="1"/>
          </p:cNvPicPr>
          <p:nvPr/>
        </p:nvPicPr>
        <p:blipFill>
          <a:blip r:embed="rId5" cstate="screen">
            <a:extLst>
              <a:ext uri="{BEBA8EAE-BF5A-486C-A8C5-ECC9F3942E4B}">
                <a14:imgProps xmlns:a14="http://schemas.microsoft.com/office/drawing/2010/main">
                  <a14:imgLayer r:embed="rId6">
                    <a14:imgEffect>
                      <a14:artisticPhotocopy trans="30000" detail="2"/>
                    </a14:imgEffect>
                  </a14:imgLayer>
                </a14:imgProps>
              </a:ext>
            </a:extLst>
          </a:blip>
          <a:stretch>
            <a:fillRect/>
          </a:stretch>
        </p:blipFill>
        <p:spPr>
          <a:xfrm>
            <a:off x="10257155" y="124460"/>
            <a:ext cx="1550035" cy="241935"/>
          </a:xfrm>
          <a:prstGeom prst="rect">
            <a:avLst/>
          </a:prstGeom>
        </p:spPr>
      </p:pic>
      <p:grpSp>
        <p:nvGrpSpPr>
          <p:cNvPr id="21" name="组合 20"/>
          <p:cNvGrpSpPr/>
          <p:nvPr/>
        </p:nvGrpSpPr>
        <p:grpSpPr>
          <a:xfrm>
            <a:off x="12365293" y="556000"/>
            <a:ext cx="1447170" cy="6302000"/>
            <a:chOff x="12339893" y="627172"/>
            <a:chExt cx="1447170" cy="6302000"/>
          </a:xfrm>
        </p:grpSpPr>
        <p:sp>
          <p:nvSpPr>
            <p:cNvPr id="22" name="矩形 2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23" name="矩形 2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24" name="文本框 23"/>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25" name="文本框 24"/>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26" name="矩形 25"/>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27" name="矩形 26"/>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28" name="矩形 27"/>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29" name="矩形 28"/>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31" name="文本框 30"/>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32" name="文本框 31"/>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
        <p:nvSpPr>
          <p:cNvPr id="35" name="标题 1"/>
          <p:cNvSpPr>
            <a:spLocks noGrp="1"/>
          </p:cNvSpPr>
          <p:nvPr>
            <p:ph type="ctrTitle" hasCustomPrompt="1"/>
          </p:nvPr>
        </p:nvSpPr>
        <p:spPr>
          <a:xfrm>
            <a:off x="5729337" y="1600345"/>
            <a:ext cx="5110113" cy="579442"/>
          </a:xfrm>
        </p:spPr>
        <p:txBody>
          <a:bodyPr anchor="b"/>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点击添加标题</a:t>
            </a:r>
            <a:endParaRPr lang="zh-CN" altLang="en-US" dirty="0"/>
          </a:p>
        </p:txBody>
      </p:sp>
      <p:sp>
        <p:nvSpPr>
          <p:cNvPr id="37" name="文本占位符 36"/>
          <p:cNvSpPr>
            <a:spLocks noGrp="1"/>
          </p:cNvSpPr>
          <p:nvPr>
            <p:ph type="body" sz="quarter" idx="10" hasCustomPrompt="1"/>
          </p:nvPr>
        </p:nvSpPr>
        <p:spPr>
          <a:xfrm>
            <a:off x="5729336" y="2303126"/>
            <a:ext cx="5110113" cy="3745134"/>
          </a:xfrm>
        </p:spPr>
        <p:txBody>
          <a:bodyPr wrap="square">
            <a:normAutofit/>
          </a:bodyPr>
          <a:lstStyle>
            <a:lvl1pPr marL="0" indent="0" algn="l" defTabSz="914400" rtl="0" eaLnBrk="0" fontAlgn="base" latinLnBrk="0" hangingPunct="0">
              <a:lnSpc>
                <a:spcPct val="200000"/>
              </a:lnSpc>
              <a:spcBef>
                <a:spcPct val="0"/>
              </a:spcBef>
              <a:spcAft>
                <a:spcPct val="0"/>
              </a:spcAft>
              <a:buNone/>
              <a:defRPr lang="zh-CN" altLang="en-US" sz="2000" b="0" i="0" u="none" kern="1200" baseline="0" dirty="0" smtClean="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lvl="0"/>
            <a:r>
              <a:rPr lang="zh-CN" altLang="en-US" dirty="0"/>
              <a:t>点击此处添加正文</a:t>
            </a:r>
            <a:endParaRPr lang="en-US" altLang="zh-CN" dirty="0"/>
          </a:p>
        </p:txBody>
      </p:sp>
      <p:sp>
        <p:nvSpPr>
          <p:cNvPr id="34"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33" name="图片 32" descr="文本&#10;&#10;描述已自动生成"/>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234" y="2225756"/>
            <a:ext cx="3050166" cy="2406485"/>
          </a:xfrm>
          <a:prstGeom prst="rect">
            <a:avLst/>
          </a:prstGeom>
        </p:spPr>
      </p:pic>
      <p:pic>
        <p:nvPicPr>
          <p:cNvPr id="36" name="图片 35" descr="图标&#10;&#10;低可信度描述已自动生成"/>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目录页-大量内容">
    <p:spTree>
      <p:nvGrpSpPr>
        <p:cNvPr id="1" name=""/>
        <p:cNvGrpSpPr/>
        <p:nvPr/>
      </p:nvGrpSpPr>
      <p:grpSpPr>
        <a:xfrm>
          <a:off x="0" y="0"/>
          <a:ext cx="0" cy="0"/>
          <a:chOff x="0" y="0"/>
          <a:chExt cx="0" cy="0"/>
        </a:xfrm>
      </p:grpSpPr>
      <p:pic>
        <p:nvPicPr>
          <p:cNvPr id="6" name="图片占位符 6"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cstate="screen">
            <a:alphaModFix amt="85000"/>
          </a:blip>
          <a:srcRect/>
          <a:stretch>
            <a:fillRect/>
          </a:stretch>
        </p:blipFill>
        <p:spPr>
          <a:xfrm>
            <a:off x="0" y="0"/>
            <a:ext cx="3888637" cy="6858000"/>
          </a:xfrm>
          <a:prstGeom prst="rect">
            <a:avLst/>
          </a:prstGeom>
          <a:solidFill>
            <a:schemeClr val="bg1">
              <a:lumMod val="95000"/>
              <a:alpha val="0"/>
            </a:schemeClr>
          </a:solidFill>
          <a:ln w="9525">
            <a:noFill/>
          </a:ln>
        </p:spPr>
      </p:pic>
      <p:pic>
        <p:nvPicPr>
          <p:cNvPr id="7" name="Picture 19" descr="PPT-2-12"/>
          <p:cNvPicPr>
            <a:picLocks noChangeAspect="1"/>
          </p:cNvPicPr>
          <p:nvPr/>
        </p:nvPicPr>
        <p:blipFill>
          <a:blip r:embed="rId3"/>
          <a:stretch>
            <a:fillRect/>
          </a:stretch>
        </p:blipFill>
        <p:spPr>
          <a:xfrm>
            <a:off x="0" y="6454775"/>
            <a:ext cx="12190413" cy="403225"/>
          </a:xfrm>
          <a:prstGeom prst="rect">
            <a:avLst/>
          </a:prstGeom>
          <a:noFill/>
          <a:ln w="9525">
            <a:noFill/>
          </a:ln>
        </p:spPr>
      </p:pic>
      <p:grpSp>
        <p:nvGrpSpPr>
          <p:cNvPr id="10" name="Group 7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GrpSpPr/>
          <p:nvPr/>
        </p:nvGrpSpPr>
        <p:grpSpPr>
          <a:xfrm>
            <a:off x="476044" y="1314450"/>
            <a:ext cx="2819125" cy="4085941"/>
            <a:chOff x="6781862" y="1038950"/>
            <a:chExt cx="2938804" cy="4259400"/>
          </a:xfrm>
          <a:solidFill>
            <a:schemeClr val="bg1">
              <a:alpha val="50000"/>
            </a:schemeClr>
          </a:solidFill>
        </p:grpSpPr>
        <p:sp>
          <p:nvSpPr>
            <p:cNvPr id="11" name="Half Frame 73"/>
            <p:cNvSpPr/>
            <p:nvPr/>
          </p:nvSpPr>
          <p:spPr>
            <a:xfrm>
              <a:off x="6781862"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2" name="Half Frame 74"/>
            <p:cNvSpPr/>
            <p:nvPr/>
          </p:nvSpPr>
          <p:spPr>
            <a:xfrm flipV="1">
              <a:off x="6781862" y="5023762"/>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3" name="Half Frame 75"/>
            <p:cNvSpPr/>
            <p:nvPr/>
          </p:nvSpPr>
          <p:spPr>
            <a:xfrm flipH="1">
              <a:off x="9446078"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sp>
          <p:nvSpPr>
            <p:cNvPr id="14" name="Half Frame 76"/>
            <p:cNvSpPr/>
            <p:nvPr/>
          </p:nvSpPr>
          <p:spPr>
            <a:xfrm flipH="1" flipV="1">
              <a:off x="9446078" y="5023762"/>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tx1"/>
                </a:solidFill>
              </a:endParaRPr>
            </a:p>
          </p:txBody>
        </p:sp>
      </p:grpSp>
      <p:pic>
        <p:nvPicPr>
          <p:cNvPr id="15" name="图片 14" descr="图标&#10;&#10;描述已自动生成"/>
          <p:cNvPicPr>
            <a:picLocks noChangeAspect="1"/>
          </p:cNvPicPr>
          <p:nvPr/>
        </p:nvPicPr>
        <p:blipFill>
          <a:blip r:embed="rId4" cstate="screen">
            <a:alphaModFix amt="35000"/>
          </a:blip>
          <a:stretch>
            <a:fillRect/>
          </a:stretch>
        </p:blipFill>
        <p:spPr>
          <a:xfrm>
            <a:off x="695569" y="2180251"/>
            <a:ext cx="2497497" cy="2497497"/>
          </a:xfrm>
          <a:prstGeom prst="rect">
            <a:avLst/>
          </a:prstGeom>
        </p:spPr>
      </p:pic>
      <p:pic>
        <p:nvPicPr>
          <p:cNvPr id="18" name="图片 17" descr="资源 2@2x-81"/>
          <p:cNvPicPr>
            <a:picLocks noChangeAspect="1"/>
          </p:cNvPicPr>
          <p:nvPr/>
        </p:nvPicPr>
        <p:blipFill>
          <a:blip r:embed="rId5" cstate="screen">
            <a:extLst>
              <a:ext uri="{BEBA8EAE-BF5A-486C-A8C5-ECC9F3942E4B}">
                <a14:imgProps xmlns:a14="http://schemas.microsoft.com/office/drawing/2010/main">
                  <a14:imgLayer r:embed="rId6">
                    <a14:imgEffect>
                      <a14:artisticPhotocopy trans="30000" detail="2"/>
                    </a14:imgEffect>
                  </a14:imgLayer>
                </a14:imgProps>
              </a:ext>
            </a:extLst>
          </a:blip>
          <a:stretch>
            <a:fillRect/>
          </a:stretch>
        </p:blipFill>
        <p:spPr>
          <a:xfrm>
            <a:off x="10257155" y="124460"/>
            <a:ext cx="1550035" cy="241935"/>
          </a:xfrm>
          <a:prstGeom prst="rect">
            <a:avLst/>
          </a:prstGeom>
        </p:spPr>
      </p:pic>
      <p:sp>
        <p:nvSpPr>
          <p:cNvPr id="35" name="标题 1"/>
          <p:cNvSpPr>
            <a:spLocks noGrp="1"/>
          </p:cNvSpPr>
          <p:nvPr>
            <p:ph type="ctrTitle" hasCustomPrompt="1"/>
          </p:nvPr>
        </p:nvSpPr>
        <p:spPr>
          <a:xfrm>
            <a:off x="4980532" y="713319"/>
            <a:ext cx="3556718" cy="579442"/>
          </a:xfrm>
        </p:spPr>
        <p:txBody>
          <a:bodyPr anchor="b"/>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点击添加标题</a:t>
            </a:r>
            <a:endParaRPr lang="zh-CN" altLang="en-US" dirty="0"/>
          </a:p>
        </p:txBody>
      </p:sp>
      <p:sp>
        <p:nvSpPr>
          <p:cNvPr id="37" name="文本占位符 36"/>
          <p:cNvSpPr>
            <a:spLocks noGrp="1"/>
          </p:cNvSpPr>
          <p:nvPr>
            <p:ph type="body" sz="quarter" idx="10" hasCustomPrompt="1"/>
          </p:nvPr>
        </p:nvSpPr>
        <p:spPr>
          <a:xfrm>
            <a:off x="4980530" y="1416099"/>
            <a:ext cx="6133240" cy="4643177"/>
          </a:xfrm>
        </p:spPr>
        <p:txBody>
          <a:bodyPr wrap="square">
            <a:normAutofit/>
          </a:bodyPr>
          <a:lstStyle>
            <a:lvl1pPr marL="0" indent="0" algn="l" defTabSz="914400" rtl="0" eaLnBrk="0" fontAlgn="base" latinLnBrk="0" hangingPunct="0">
              <a:lnSpc>
                <a:spcPct val="150000"/>
              </a:lnSpc>
              <a:spcBef>
                <a:spcPct val="0"/>
              </a:spcBef>
              <a:spcAft>
                <a:spcPct val="0"/>
              </a:spcAft>
              <a:buNone/>
              <a:defRPr lang="zh-CN" altLang="en-US" sz="2000" b="0" i="0" u="none" kern="1200" baseline="0" dirty="0" smtClean="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lvl="0"/>
            <a:r>
              <a:rPr lang="zh-CN" altLang="en-US" dirty="0"/>
              <a:t>点击此处添加正文</a:t>
            </a:r>
            <a:endParaRPr lang="en-US" altLang="zh-CN" dirty="0"/>
          </a:p>
        </p:txBody>
      </p:sp>
      <p:sp>
        <p:nvSpPr>
          <p:cNvPr id="34"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33" name="图片 32" descr="图标&#10;&#10;低可信度描述已自动生成"/>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pic>
        <p:nvPicPr>
          <p:cNvPr id="36" name="图片 35" descr="文本&#10;&#10;描述已自动生成"/>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234" y="2225756"/>
            <a:ext cx="3050166" cy="2406485"/>
          </a:xfrm>
          <a:prstGeom prst="rect">
            <a:avLst/>
          </a:prstGeom>
        </p:spPr>
      </p:pic>
      <p:grpSp>
        <p:nvGrpSpPr>
          <p:cNvPr id="50" name="组合 49"/>
          <p:cNvGrpSpPr/>
          <p:nvPr/>
        </p:nvGrpSpPr>
        <p:grpSpPr>
          <a:xfrm>
            <a:off x="12365293" y="556000"/>
            <a:ext cx="1447170" cy="6302000"/>
            <a:chOff x="12339893" y="627172"/>
            <a:chExt cx="1447170" cy="6302000"/>
          </a:xfrm>
        </p:grpSpPr>
        <p:sp>
          <p:nvSpPr>
            <p:cNvPr id="51" name="矩形 50"/>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2" name="矩形 51"/>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3" name="文本框 52"/>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4" name="文本框 53"/>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5" name="矩形 54"/>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56" name="矩形 55"/>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7" name="矩形 56"/>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8" name="矩形 57"/>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9" name="矩形 58"/>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60" name="文本框 59"/>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61" name="文本框 60"/>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章节封面">
    <p:spTree>
      <p:nvGrpSpPr>
        <p:cNvPr id="1" name=""/>
        <p:cNvGrpSpPr/>
        <p:nvPr/>
      </p:nvGrpSpPr>
      <p:grpSpPr>
        <a:xfrm>
          <a:off x="0" y="0"/>
          <a:ext cx="0" cy="0"/>
          <a:chOff x="0" y="0"/>
          <a:chExt cx="0" cy="0"/>
        </a:xfrm>
      </p:grpSpPr>
      <p:pic>
        <p:nvPicPr>
          <p:cNvPr id="6" name="图片占位符 4"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cstate="screen"/>
          <a:srcRect/>
          <a:stretch>
            <a:fillRect/>
          </a:stretch>
        </p:blipFill>
        <p:spPr>
          <a:xfrm>
            <a:off x="0" y="1"/>
            <a:ext cx="12192000" cy="2962274"/>
          </a:xfrm>
          <a:prstGeom prst="rect">
            <a:avLst/>
          </a:prstGeom>
          <a:solidFill>
            <a:schemeClr val="bg1">
              <a:lumMod val="95000"/>
              <a:alpha val="0"/>
            </a:schemeClr>
          </a:solidFill>
          <a:ln w="9525">
            <a:noFill/>
          </a:ln>
        </p:spPr>
      </p:pic>
      <p:pic>
        <p:nvPicPr>
          <p:cNvPr id="7" name="Picture 7" descr="PPT-3-6"/>
          <p:cNvPicPr>
            <a:picLocks noChangeAspect="1"/>
          </p:cNvPicPr>
          <p:nvPr/>
        </p:nvPicPr>
        <p:blipFill>
          <a:blip r:embed="rId3"/>
          <a:stretch>
            <a:fillRect/>
          </a:stretch>
        </p:blipFill>
        <p:spPr>
          <a:xfrm>
            <a:off x="0" y="6454775"/>
            <a:ext cx="12190413" cy="403225"/>
          </a:xfrm>
          <a:prstGeom prst="rect">
            <a:avLst/>
          </a:prstGeom>
          <a:noFill/>
          <a:ln w="9525">
            <a:noFill/>
          </a:ln>
        </p:spPr>
      </p:pic>
      <p:sp>
        <p:nvSpPr>
          <p:cNvPr id="12" name="Freeform: Shape 7"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2"/>
            <a:ext cx="12192000" cy="2962273"/>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gradFill>
            <a:gsLst>
              <a:gs pos="81000">
                <a:srgbClr val="C11B2B">
                  <a:alpha val="0"/>
                </a:srgbClr>
              </a:gs>
              <a:gs pos="19000">
                <a:srgbClr val="BD1829">
                  <a:alpha val="8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dirty="0"/>
          </a:p>
        </p:txBody>
      </p:sp>
      <p:sp>
        <p:nvSpPr>
          <p:cNvPr id="26" name="标题 1"/>
          <p:cNvSpPr>
            <a:spLocks noGrp="1"/>
          </p:cNvSpPr>
          <p:nvPr>
            <p:ph type="ctrTitle" hasCustomPrompt="1"/>
          </p:nvPr>
        </p:nvSpPr>
        <p:spPr>
          <a:xfrm>
            <a:off x="1511389" y="4413833"/>
            <a:ext cx="9775735" cy="666074"/>
          </a:xfrm>
        </p:spPr>
        <p:txBody>
          <a:bodyPr anchor="t" anchorCtr="0">
            <a:spAutoFit/>
          </a:bodyPr>
          <a:lstStyle>
            <a:lvl1pPr algn="l">
              <a:defRPr lang="zh-CN" altLang="en-US" sz="3600" b="1"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单击此处编辑标题</a:t>
            </a:r>
            <a:endParaRPr lang="zh-CN" altLang="en-US" dirty="0"/>
          </a:p>
        </p:txBody>
      </p:sp>
      <p:sp>
        <p:nvSpPr>
          <p:cNvPr id="27" name="副标题 2"/>
          <p:cNvSpPr>
            <a:spLocks noGrp="1"/>
          </p:cNvSpPr>
          <p:nvPr>
            <p:ph type="subTitle" idx="1" hasCustomPrompt="1"/>
          </p:nvPr>
        </p:nvSpPr>
        <p:spPr>
          <a:xfrm>
            <a:off x="1549488" y="3848100"/>
            <a:ext cx="7423062" cy="520765"/>
          </a:xfrm>
        </p:spPr>
        <p:txBody>
          <a:bodyPr anchor="b" anchorCtr="0"/>
          <a:lstStyle>
            <a:lvl1pPr marL="0" indent="0" algn="l" defTabSz="914400" rtl="0" eaLnBrk="0" fontAlgn="base" latinLnBrk="0" hangingPunct="0">
              <a:lnSpc>
                <a:spcPct val="100000"/>
              </a:lnSpc>
              <a:spcBef>
                <a:spcPct val="0"/>
              </a:spcBef>
              <a:spcAft>
                <a:spcPct val="0"/>
              </a:spcAft>
              <a:buNone/>
              <a:defRPr lang="zh-CN" altLang="en-US" sz="28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2"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21" name="图片 20" descr="卡通画&#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241" y="1106133"/>
            <a:ext cx="10871517" cy="947681"/>
          </a:xfrm>
          <a:prstGeom prst="rect">
            <a:avLst/>
          </a:prstGeom>
        </p:spPr>
      </p:pic>
      <p:grpSp>
        <p:nvGrpSpPr>
          <p:cNvPr id="49" name="组合 48"/>
          <p:cNvGrpSpPr/>
          <p:nvPr/>
        </p:nvGrpSpPr>
        <p:grpSpPr>
          <a:xfrm>
            <a:off x="12365293" y="556000"/>
            <a:ext cx="1447170" cy="6302000"/>
            <a:chOff x="12339893" y="627172"/>
            <a:chExt cx="1447170" cy="6302000"/>
          </a:xfrm>
        </p:grpSpPr>
        <p:sp>
          <p:nvSpPr>
            <p:cNvPr id="50" name="矩形 49"/>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1" name="矩形 50"/>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2" name="文本框 51"/>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3" name="文本框 52"/>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4" name="矩形 53"/>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55" name="矩形 54"/>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6" name="矩形 55"/>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7" name="矩形 56"/>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8" name="矩形 57"/>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9" name="文本框 58"/>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60" name="文本框 59"/>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内容">
    <p:spTree>
      <p:nvGrpSpPr>
        <p:cNvPr id="1" name=""/>
        <p:cNvGrpSpPr/>
        <p:nvPr/>
      </p:nvGrpSpPr>
      <p:grpSpPr>
        <a:xfrm>
          <a:off x="0" y="0"/>
          <a:ext cx="0" cy="0"/>
          <a:chOff x="0" y="0"/>
          <a:chExt cx="0" cy="0"/>
        </a:xfrm>
      </p:grpSpPr>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单击此处编辑标题</a:t>
            </a:r>
            <a:endParaRPr lang="zh-CN" altLang="en-US" dirty="0"/>
          </a:p>
        </p:txBody>
      </p:sp>
      <p:pic>
        <p:nvPicPr>
          <p:cNvPr id="3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207"/>
            <a:ext cx="188594"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图片 38" descr="资源 2@2x-81"/>
          <p:cNvPicPr>
            <a:picLocks noChangeAspect="1"/>
          </p:cNvPicPr>
          <p:nvPr/>
        </p:nvPicPr>
        <p:blipFill>
          <a:blip r:embed="rId3" cstate="screen">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10257155" y="124460"/>
            <a:ext cx="1550035" cy="241935"/>
          </a:xfrm>
          <a:prstGeom prst="rect">
            <a:avLst/>
          </a:prstGeom>
        </p:spPr>
      </p:pic>
      <p:sp>
        <p:nvSpPr>
          <p:cNvPr id="55" name="内容占位符 54"/>
          <p:cNvSpPr>
            <a:spLocks noGrp="1"/>
          </p:cNvSpPr>
          <p:nvPr>
            <p:ph sz="quarter" idx="10" hasCustomPrompt="1"/>
          </p:nvPr>
        </p:nvSpPr>
        <p:spPr>
          <a:xfrm>
            <a:off x="695325" y="1669350"/>
            <a:ext cx="10601326" cy="4124997"/>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2"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35" name="图片 34" descr="图标&#10;&#10;低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grpSp>
        <p:nvGrpSpPr>
          <p:cNvPr id="52" name="组合 51"/>
          <p:cNvGrpSpPr/>
          <p:nvPr/>
        </p:nvGrpSpPr>
        <p:grpSpPr>
          <a:xfrm>
            <a:off x="12365293" y="556000"/>
            <a:ext cx="1447170" cy="6302000"/>
            <a:chOff x="12339893" y="627172"/>
            <a:chExt cx="1447170" cy="6302000"/>
          </a:xfrm>
        </p:grpSpPr>
        <p:sp>
          <p:nvSpPr>
            <p:cNvPr id="53" name="矩形 52"/>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4" name="矩形 53"/>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6" name="文本框 55"/>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7" name="文本框 56"/>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8" name="矩形 57"/>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59" name="矩形 58"/>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60" name="矩形 59"/>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61" name="矩形 60"/>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62" name="矩形 61"/>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63" name="文本框 62"/>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64" name="文本框 63"/>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大量内容">
    <p:spTree>
      <p:nvGrpSpPr>
        <p:cNvPr id="1" name=""/>
        <p:cNvGrpSpPr/>
        <p:nvPr/>
      </p:nvGrpSpPr>
      <p:grpSpPr>
        <a:xfrm>
          <a:off x="0" y="0"/>
          <a:ext cx="0" cy="0"/>
          <a:chOff x="0" y="0"/>
          <a:chExt cx="0" cy="0"/>
        </a:xfrm>
      </p:grpSpPr>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单击此处编辑标题</a:t>
            </a:r>
            <a:endParaRPr lang="zh-CN" altLang="en-US" dirty="0"/>
          </a:p>
        </p:txBody>
      </p:sp>
      <p:pic>
        <p:nvPicPr>
          <p:cNvPr id="3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207"/>
            <a:ext cx="188594"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图片 38" descr="资源 2@2x-81"/>
          <p:cNvPicPr>
            <a:picLocks noChangeAspect="1"/>
          </p:cNvPicPr>
          <p:nvPr/>
        </p:nvPicPr>
        <p:blipFill>
          <a:blip r:embed="rId3" cstate="screen">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10257155" y="124460"/>
            <a:ext cx="1550035" cy="241935"/>
          </a:xfrm>
          <a:prstGeom prst="rect">
            <a:avLst/>
          </a:prstGeom>
        </p:spPr>
      </p:pic>
      <p:sp>
        <p:nvSpPr>
          <p:cNvPr id="55" name="内容占位符 54"/>
          <p:cNvSpPr>
            <a:spLocks noGrp="1"/>
          </p:cNvSpPr>
          <p:nvPr>
            <p:ph sz="quarter" idx="10" hasCustomPrompt="1"/>
          </p:nvPr>
        </p:nvSpPr>
        <p:spPr>
          <a:xfrm>
            <a:off x="695325" y="854010"/>
            <a:ext cx="10601326" cy="5219129"/>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2"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35" name="图片 34" descr="图标&#10;&#10;低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grpSp>
        <p:nvGrpSpPr>
          <p:cNvPr id="36" name="组合 35"/>
          <p:cNvGrpSpPr/>
          <p:nvPr/>
        </p:nvGrpSpPr>
        <p:grpSpPr>
          <a:xfrm>
            <a:off x="12365293" y="556000"/>
            <a:ext cx="1447170" cy="6302000"/>
            <a:chOff x="12339893" y="627172"/>
            <a:chExt cx="1447170" cy="6302000"/>
          </a:xfrm>
        </p:grpSpPr>
        <p:sp>
          <p:nvSpPr>
            <p:cNvPr id="37" name="矩形 36"/>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1" name="矩形 40"/>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3" name="文本框 42"/>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4" name="文本框 43"/>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5" name="矩形 44"/>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46" name="矩形 45"/>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7" name="矩形 46"/>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8" name="矩形 47"/>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9" name="矩形 48"/>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0" name="文本框 49"/>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1" name="文本框 50"/>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内容-无文字">
    <p:spTree>
      <p:nvGrpSpPr>
        <p:cNvPr id="1" name=""/>
        <p:cNvGrpSpPr/>
        <p:nvPr/>
      </p:nvGrpSpPr>
      <p:grpSpPr>
        <a:xfrm>
          <a:off x="0" y="0"/>
          <a:ext cx="0" cy="0"/>
          <a:chOff x="0" y="0"/>
          <a:chExt cx="0" cy="0"/>
        </a:xfrm>
      </p:grpSpPr>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单击此处编辑标题</a:t>
            </a:r>
            <a:endParaRPr lang="zh-CN" altLang="en-US" dirty="0"/>
          </a:p>
        </p:txBody>
      </p:sp>
      <p:pic>
        <p:nvPicPr>
          <p:cNvPr id="3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207"/>
            <a:ext cx="188594"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图片 38" descr="资源 2@2x-81"/>
          <p:cNvPicPr>
            <a:picLocks noChangeAspect="1"/>
          </p:cNvPicPr>
          <p:nvPr/>
        </p:nvPicPr>
        <p:blipFill>
          <a:blip r:embed="rId3" cstate="screen">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10257155" y="124460"/>
            <a:ext cx="1550035" cy="241935"/>
          </a:xfrm>
          <a:prstGeom prst="rect">
            <a:avLst/>
          </a:prstGeom>
        </p:spPr>
      </p:pic>
      <p:sp>
        <p:nvSpPr>
          <p:cNvPr id="41"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34" name="图片 33" descr="图标&#10;&#10;低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grpSp>
        <p:nvGrpSpPr>
          <p:cNvPr id="35" name="组合 34"/>
          <p:cNvGrpSpPr/>
          <p:nvPr/>
        </p:nvGrpSpPr>
        <p:grpSpPr>
          <a:xfrm>
            <a:off x="12365293" y="556000"/>
            <a:ext cx="1447170" cy="6302000"/>
            <a:chOff x="12339893" y="627172"/>
            <a:chExt cx="1447170" cy="6302000"/>
          </a:xfrm>
        </p:grpSpPr>
        <p:sp>
          <p:nvSpPr>
            <p:cNvPr id="36" name="矩形 35"/>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37" name="矩形 36"/>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2" name="文本框 41"/>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3" name="文本框 42"/>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4" name="矩形 43"/>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45" name="矩形 44"/>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6" name="矩形 45"/>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7" name="矩形 46"/>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8" name="矩形 47"/>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9" name="文本框 48"/>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0" name="文本框 49"/>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内容+副标题">
    <p:spTree>
      <p:nvGrpSpPr>
        <p:cNvPr id="1" name=""/>
        <p:cNvGrpSpPr/>
        <p:nvPr/>
      </p:nvGrpSpPr>
      <p:grpSpPr>
        <a:xfrm>
          <a:off x="0" y="0"/>
          <a:ext cx="0" cy="0"/>
          <a:chOff x="0" y="0"/>
          <a:chExt cx="0" cy="0"/>
        </a:xfrm>
      </p:grpSpPr>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r>
              <a:rPr lang="zh-CN" altLang="en-US" dirty="0"/>
              <a:t>单击此处编辑标题</a:t>
            </a:r>
            <a:endParaRPr lang="zh-CN" altLang="en-US" dirty="0"/>
          </a:p>
        </p:txBody>
      </p:sp>
      <p:sp>
        <p:nvSpPr>
          <p:cNvPr id="29" name="副标题 2"/>
          <p:cNvSpPr>
            <a:spLocks noGrp="1"/>
          </p:cNvSpPr>
          <p:nvPr>
            <p:ph type="subTitle" idx="1" hasCustomPrompt="1"/>
          </p:nvPr>
        </p:nvSpPr>
        <p:spPr>
          <a:xfrm>
            <a:off x="689609" y="1148288"/>
            <a:ext cx="9359266" cy="400110"/>
          </a:xfrm>
        </p:spPr>
        <p:txBody>
          <a:bodyPr wrap="square" anchor="ctr" anchorCtr="0">
            <a:spAutoFit/>
          </a:bodyPr>
          <a:lstStyle>
            <a:lvl1pPr marL="0" indent="0" algn="l" defTabSz="914400" rtl="0" eaLnBrk="0" fontAlgn="base" latinLnBrk="0" hangingPunct="0">
              <a:lnSpc>
                <a:spcPct val="100000"/>
              </a:lnSpc>
              <a:spcBef>
                <a:spcPct val="0"/>
              </a:spcBef>
              <a:spcAft>
                <a:spcPct val="0"/>
              </a:spcAft>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pic>
        <p:nvPicPr>
          <p:cNvPr id="3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207"/>
            <a:ext cx="188594"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图片 38" descr="资源 2@2x-81"/>
          <p:cNvPicPr>
            <a:picLocks noChangeAspect="1"/>
          </p:cNvPicPr>
          <p:nvPr/>
        </p:nvPicPr>
        <p:blipFill>
          <a:blip r:embed="rId3" cstate="screen">
            <a:extLst>
              <a:ext uri="{BEBA8EAE-BF5A-486C-A8C5-ECC9F3942E4B}">
                <a14:imgProps xmlns:a14="http://schemas.microsoft.com/office/drawing/2010/main">
                  <a14:imgLayer r:embed="rId4">
                    <a14:imgEffect>
                      <a14:artisticPhotocopy trans="30000" detail="2"/>
                    </a14:imgEffect>
                  </a14:imgLayer>
                </a14:imgProps>
              </a:ext>
            </a:extLst>
          </a:blip>
          <a:stretch>
            <a:fillRect/>
          </a:stretch>
        </p:blipFill>
        <p:spPr>
          <a:xfrm>
            <a:off x="10257155" y="124460"/>
            <a:ext cx="1550035" cy="241935"/>
          </a:xfrm>
          <a:prstGeom prst="rect">
            <a:avLst/>
          </a:prstGeom>
        </p:spPr>
      </p:pic>
      <p:sp>
        <p:nvSpPr>
          <p:cNvPr id="55" name="内容占位符 54"/>
          <p:cNvSpPr>
            <a:spLocks noGrp="1"/>
          </p:cNvSpPr>
          <p:nvPr>
            <p:ph sz="quarter" idx="10" hasCustomPrompt="1"/>
          </p:nvPr>
        </p:nvSpPr>
        <p:spPr>
          <a:xfrm>
            <a:off x="695325" y="1669350"/>
            <a:ext cx="10601326" cy="4124997"/>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44" name="文本占位符 3"/>
          <p:cNvSpPr>
            <a:spLocks noGrp="1"/>
          </p:cNvSpPr>
          <p:nvPr/>
        </p:nvSpPr>
        <p:spPr>
          <a:xfrm>
            <a:off x="11113770" y="6469973"/>
            <a:ext cx="772795" cy="382869"/>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pic>
        <p:nvPicPr>
          <p:cNvPr id="37" name="图片 36" descr="图标&#10;&#10;低可信度描述已自动生成"/>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8429" y="432868"/>
            <a:ext cx="1518761" cy="113732"/>
          </a:xfrm>
          <a:prstGeom prst="rect">
            <a:avLst/>
          </a:prstGeom>
        </p:spPr>
      </p:pic>
      <p:grpSp>
        <p:nvGrpSpPr>
          <p:cNvPr id="41" name="组合 40"/>
          <p:cNvGrpSpPr/>
          <p:nvPr/>
        </p:nvGrpSpPr>
        <p:grpSpPr>
          <a:xfrm>
            <a:off x="12365293" y="556000"/>
            <a:ext cx="1447170" cy="6302000"/>
            <a:chOff x="12339893" y="627172"/>
            <a:chExt cx="1447170" cy="6302000"/>
          </a:xfrm>
        </p:grpSpPr>
        <p:sp>
          <p:nvSpPr>
            <p:cNvPr id="42" name="矩形 4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DB5150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219/81/80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3" name="矩形 4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C00000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192/0/0</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45" name="文本框 44"/>
            <p:cNvSpPr txBox="1"/>
            <p:nvPr/>
          </p:nvSpPr>
          <p:spPr>
            <a:xfrm>
              <a:off x="12339894" y="627172"/>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6" name="文本框 45"/>
            <p:cNvSpPr txBox="1"/>
            <p:nvPr/>
          </p:nvSpPr>
          <p:spPr>
            <a:xfrm>
              <a:off x="12339893" y="1715260"/>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47" name="矩形 46"/>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FF9999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255/153/153</a:t>
              </a:r>
              <a:endParaRPr lang="zh-CN" altLang="en-US" sz="1200" dirty="0">
                <a:latin typeface="OPPOSans H" panose="00020600040101010101" charset="-122"/>
                <a:ea typeface="OPPOSans H" panose="00020600040101010101" charset="-122"/>
                <a:cs typeface="OPPOSans H" panose="00020600040101010101" charset="-122"/>
              </a:endParaRPr>
            </a:p>
          </p:txBody>
        </p:sp>
        <p:sp>
          <p:nvSpPr>
            <p:cNvPr id="48" name="矩形 47"/>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3D3A39</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61/58/57</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49" name="矩形 48"/>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7F7F7F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127/127/127</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0" name="矩形 49"/>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BFBFBF</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191/191/191</a:t>
              </a:r>
              <a:endParaRPr lang="zh-CN" altLang="en-US" sz="900" dirty="0">
                <a:latin typeface="OPPOSans H" panose="00020600040101010101" charset="-122"/>
                <a:ea typeface="OPPOSans H" panose="00020600040101010101" charset="-122"/>
                <a:cs typeface="OPPOSans H" panose="00020600040101010101" charset="-122"/>
              </a:endParaRPr>
            </a:p>
          </p:txBody>
        </p:sp>
        <p:sp>
          <p:nvSpPr>
            <p:cNvPr id="51" name="矩形 50"/>
            <p:cNvSpPr/>
            <p:nvPr/>
          </p:nvSpPr>
          <p:spPr>
            <a:xfrm>
              <a:off x="12425737" y="3377070"/>
              <a:ext cx="1252162"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OPPOSans H" panose="00020600040101010101" charset="-122"/>
                  <a:ea typeface="OPPOSans H" panose="00020600040101010101" charset="-122"/>
                  <a:cs typeface="OPPOSans H" panose="00020600040101010101" charset="-122"/>
                </a:rPr>
                <a:t># FFC000</a:t>
              </a:r>
              <a:endParaRPr lang="en-US" altLang="zh-CN" sz="1200" dirty="0">
                <a:latin typeface="OPPOSans H" panose="00020600040101010101" charset="-122"/>
                <a:ea typeface="OPPOSans H" panose="00020600040101010101" charset="-122"/>
                <a:cs typeface="OPPOSans H" panose="00020600040101010101" charset="-122"/>
              </a:endParaRPr>
            </a:p>
            <a:p>
              <a:pPr algn="ctr"/>
              <a:r>
                <a:rPr lang="en-US" altLang="zh-CN" sz="900" dirty="0">
                  <a:latin typeface="OPPOSans H" panose="00020600040101010101" charset="-122"/>
                  <a:ea typeface="OPPOSans H" panose="00020600040101010101" charset="-122"/>
                  <a:cs typeface="OPPOSans H" panose="00020600040101010101" charset="-122"/>
                </a:rPr>
                <a:t>RGB 255/192/0</a:t>
              </a:r>
              <a:endParaRPr lang="zh-CN" altLang="en-US" sz="1400" dirty="0">
                <a:latin typeface="OPPOSans H" panose="00020600040101010101" charset="-122"/>
                <a:ea typeface="OPPOSans H" panose="00020600040101010101" charset="-122"/>
                <a:cs typeface="OPPOSans H" panose="00020600040101010101" charset="-122"/>
              </a:endParaRPr>
            </a:p>
          </p:txBody>
        </p:sp>
        <p:sp>
          <p:nvSpPr>
            <p:cNvPr id="52" name="文本框 51"/>
            <p:cNvSpPr txBox="1"/>
            <p:nvPr/>
          </p:nvSpPr>
          <p:spPr>
            <a:xfrm>
              <a:off x="12339893" y="4079584"/>
              <a:ext cx="800219" cy="338554"/>
            </a:xfrm>
            <a:prstGeom prst="rect">
              <a:avLst/>
            </a:prstGeom>
            <a:noFill/>
          </p:spPr>
          <p:txBody>
            <a:bodyPr wrap="none" rtlCol="0">
              <a:spAutoFit/>
            </a:bodyPr>
            <a:lstStyle/>
            <a:p>
              <a:r>
                <a:rPr lang="zh-CN" altLang="en-US" sz="1600" dirty="0">
                  <a:latin typeface="OPPOSans B" panose="00020600040101010101" pitchFamily="18" charset="-122"/>
                  <a:ea typeface="OPPOSans B" panose="00020600040101010101" pitchFamily="18" charset="-122"/>
                  <a:cs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cs typeface="OPPOSans B" panose="00020600040101010101" pitchFamily="18" charset="-122"/>
              </a:endParaRPr>
            </a:p>
          </p:txBody>
        </p:sp>
        <p:sp>
          <p:nvSpPr>
            <p:cNvPr id="53" name="文本框 52"/>
            <p:cNvSpPr txBox="1"/>
            <p:nvPr/>
          </p:nvSpPr>
          <p:spPr>
            <a:xfrm>
              <a:off x="12339893" y="6498285"/>
              <a:ext cx="1447170" cy="430887"/>
            </a:xfrm>
            <a:prstGeom prst="rect">
              <a:avLst/>
            </a:prstGeom>
            <a:noFill/>
          </p:spPr>
          <p:txBody>
            <a:bodyPr wrap="square" rtlCol="0">
              <a:spAutoFit/>
            </a:bodyPr>
            <a:lstStyle/>
            <a:p>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MINIEYE</a:t>
              </a:r>
              <a:r>
                <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视觉规范</a:t>
              </a:r>
              <a:endPar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a:p>
              <a:pPr algn="l"/>
              <a:r>
                <a:rPr lang="en-US" altLang="zh-CN"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rPr>
                <a:t>© 2022 MINIEYE</a:t>
              </a:r>
              <a:endParaRPr lang="zh-CN" altLang="en-US" sz="1100" dirty="0">
                <a:solidFill>
                  <a:schemeClr val="bg1">
                    <a:lumMod val="50000"/>
                  </a:schemeClr>
                </a:solidFill>
                <a:latin typeface="OPPOSans B" panose="00020600040101010101" pitchFamily="18" charset="-122"/>
                <a:ea typeface="OPPOSans B" panose="00020600040101010101" pitchFamily="18" charset="-122"/>
                <a:cs typeface="OPPOSans B" panose="00020600040101010101" pitchFamily="18" charset="-122"/>
              </a:endParaRPr>
            </a:p>
          </p:txBody>
        </p:sp>
      </p:gr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a:t>单击此处编辑母版标题样式</a:t>
            </a:r>
            <a:endParaRPr lang="en-US" altLang="zh-CN"/>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1028" name="Date Placeholder 3"/>
          <p:cNvSpPr>
            <a:spLocks noGrp="1"/>
          </p:cNvSpPr>
          <p:nvPr>
            <p:ph type="dt" sz="half" idx="2"/>
          </p:nvPr>
        </p:nvSpPr>
        <p:spPr>
          <a:xfrm>
            <a:off x="838200" y="6356350"/>
            <a:ext cx="3276600" cy="365125"/>
          </a:xfrm>
          <a:prstGeom prst="rect">
            <a:avLst/>
          </a:prstGeom>
          <a:noFill/>
          <a:ln w="9525">
            <a:noFill/>
          </a:ln>
        </p:spPr>
        <p:txBody>
          <a:bodyPr anchor="ctr" anchorCtr="0"/>
          <a:lstStyle>
            <a:lvl1pPr>
              <a:defRPr sz="1200">
                <a:solidFill>
                  <a:srgbClr val="898989"/>
                </a:solidFill>
              </a:defRPr>
            </a:lvl1pPr>
          </a:lstStyle>
          <a:p>
            <a:pPr lvl="0" eaLnBrk="1" hangingPunct="1"/>
            <a:fld id="{BB962C8B-B14F-4D97-AF65-F5344CB8AC3E}" type="datetimeFigureOut">
              <a:rPr lang="zh-CN" altLang="en-US" dirty="0">
                <a:latin typeface="Calibri" panose="020F0502020204030204" pitchFamily="2" charset="0"/>
              </a:rPr>
            </a:fld>
            <a:endParaRPr lang="zh-CN" altLang="en-US" dirty="0">
              <a:latin typeface="Calibri" panose="020F0502020204030204" pitchFamily="2" charset="0"/>
            </a:endParaRPr>
          </a:p>
        </p:txBody>
      </p:sp>
      <p:sp>
        <p:nvSpPr>
          <p:cNvPr id="1029" name="Footer Placeholder 4"/>
          <p:cNvSpPr>
            <a:spLocks noGrp="1"/>
          </p:cNvSpPr>
          <p:nvPr>
            <p:ph type="ftr" sz="quarter" idx="3"/>
          </p:nvPr>
        </p:nvSpPr>
        <p:spPr>
          <a:xfrm>
            <a:off x="4648200" y="6356350"/>
            <a:ext cx="2895600" cy="365125"/>
          </a:xfrm>
          <a:prstGeom prst="rect">
            <a:avLst/>
          </a:prstGeom>
          <a:noFill/>
          <a:ln w="9525">
            <a:noFill/>
          </a:ln>
        </p:spPr>
        <p:txBody>
          <a:bodyPr anchor="ctr" anchorCtr="0"/>
          <a:lstStyle>
            <a:lvl1pPr algn="ctr">
              <a:defRPr sz="1200">
                <a:solidFill>
                  <a:srgbClr val="898989"/>
                </a:solidFill>
              </a:defRPr>
            </a:lvl1pPr>
          </a:lstStyle>
          <a:p>
            <a:pPr lvl="0" eaLnBrk="1" hangingPunct="1"/>
            <a:endParaRPr lang="zh-CN" altLang="en-US" dirty="0">
              <a:latin typeface="Calibri" panose="020F0502020204030204" pitchFamily="2" charset="0"/>
            </a:endParaRPr>
          </a:p>
        </p:txBody>
      </p:sp>
      <p:sp>
        <p:nvSpPr>
          <p:cNvPr id="1030" name="Slide Number Placeholder 5"/>
          <p:cNvSpPr>
            <a:spLocks noGrp="1"/>
          </p:cNvSpPr>
          <p:nvPr>
            <p:ph type="sldNum" sz="quarter" idx="4"/>
          </p:nvPr>
        </p:nvSpPr>
        <p:spPr>
          <a:xfrm>
            <a:off x="8077200" y="6356350"/>
            <a:ext cx="3276600" cy="365125"/>
          </a:xfrm>
          <a:prstGeom prst="rect">
            <a:avLst/>
          </a:prstGeom>
          <a:noFill/>
          <a:ln w="9525">
            <a:noFill/>
          </a:ln>
        </p:spPr>
        <p:txBody>
          <a:bodyPr anchor="ctr" anchorCtr="0"/>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2" charset="0"/>
              </a:rPr>
            </a:fld>
            <a:endParaRPr lang="zh-CN" altLang="en-US" dirty="0">
              <a:latin typeface="Calibri" panose="020F0502020204030204" pitchFamily="2"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228600" lvl="0" indent="-228600" algn="l" defTabSz="914400" eaLnBrk="1" fontAlgn="base" latinLnBrk="0" hangingPunct="1">
        <a:lnSpc>
          <a:spcPct val="90000"/>
        </a:lnSpc>
        <a:spcBef>
          <a:spcPct val="30000"/>
        </a:spcBef>
        <a:spcAft>
          <a:spcPct val="0"/>
        </a:spcAft>
        <a:buFont typeface="Arial" panose="020B0604020202020204" pitchFamily="34" charset="0"/>
        <a:buChar char="•"/>
        <a:defRPr sz="2800" b="0" i="0" u="none" kern="1200" baseline="0">
          <a:solidFill>
            <a:schemeClr val="tx1"/>
          </a:solidFill>
          <a:latin typeface="+mn-lt"/>
          <a:ea typeface="+mn-ea"/>
          <a:cs typeface="+mn-cs"/>
        </a:defRPr>
      </a:lvl1pPr>
      <a:lvl2pPr marL="685800" lvl="1" indent="-228600" algn="l" defTabSz="914400" eaLnBrk="1" fontAlgn="base" latinLnBrk="0" hangingPunct="1">
        <a:lnSpc>
          <a:spcPct val="90000"/>
        </a:lnSpc>
        <a:spcBef>
          <a:spcPct val="30000"/>
        </a:spcBef>
        <a:spcAft>
          <a:spcPct val="0"/>
        </a:spcAft>
        <a:buFont typeface="Arial" panose="020B0604020202020204" pitchFamily="34" charset="0"/>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90000"/>
        </a:lnSpc>
        <a:spcBef>
          <a:spcPct val="30000"/>
        </a:spcBef>
        <a:spcAft>
          <a:spcPct val="0"/>
        </a:spcAft>
        <a:buFont typeface="Arial" panose="020B0604020202020204" pitchFamily="34" charset="0"/>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90000"/>
        </a:lnSpc>
        <a:spcBef>
          <a:spcPct val="30000"/>
        </a:spcBef>
        <a:spcAft>
          <a:spcPct val="0"/>
        </a:spcAft>
        <a:buFont typeface="Arial" panose="020B0604020202020204" pitchFamily="34" charset="0"/>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90000"/>
        </a:lnSpc>
        <a:spcBef>
          <a:spcPct val="30000"/>
        </a:spcBef>
        <a:spcAft>
          <a:spcPct val="0"/>
        </a:spcAft>
        <a:buFont typeface="Arial" panose="020B0604020202020204" pitchFamily="34" charset="0"/>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90000"/>
        </a:lnSpc>
        <a:spcBef>
          <a:spcPct val="30000"/>
        </a:spcBef>
        <a:spcAft>
          <a:spcPct val="0"/>
        </a:spcAft>
        <a:buFont typeface="Arial" panose="020B0604020202020204"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ct val="30000"/>
        </a:spcBef>
        <a:spcAft>
          <a:spcPct val="0"/>
        </a:spcAft>
        <a:buFont typeface="Arial" panose="020B0604020202020204"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ct val="30000"/>
        </a:spcBef>
        <a:spcAft>
          <a:spcPct val="0"/>
        </a:spcAft>
        <a:buFont typeface="Arial" panose="020B0604020202020204"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ct val="30000"/>
        </a:spcBef>
        <a:spcAft>
          <a:spcPct val="0"/>
        </a:spcAft>
        <a:buFont typeface="Arial" panose="020B0604020202020204" pitchFamily="34" charset="0"/>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sz="4000" b="1">
                <a:solidFill>
                  <a:srgbClr val="898989"/>
                </a:solidFill>
                <a:latin typeface="Arial" panose="020B0604020202020204" pitchFamily="34" charset="0"/>
                <a:ea typeface="宋体" panose="02010600030101010101" pitchFamily="2" charset="-122"/>
                <a:sym typeface="+mn-ea"/>
              </a:rPr>
              <a:t>线程基础分享（</a:t>
            </a:r>
            <a:r>
              <a:rPr sz="4000" b="1">
                <a:solidFill>
                  <a:srgbClr val="898989"/>
                </a:solidFill>
                <a:latin typeface="Arial" panose="020B0604020202020204" pitchFamily="34" charset="0"/>
                <a:ea typeface="宋体" panose="02010600030101010101" pitchFamily="2" charset="-122"/>
                <a:sym typeface="+mn-ea"/>
              </a:rPr>
              <a:t>一）</a:t>
            </a:r>
            <a:endParaRPr sz="4000" b="1">
              <a:solidFill>
                <a:srgbClr val="898989"/>
              </a:solidFill>
              <a:latin typeface="Arial" panose="020B0604020202020204" pitchFamily="34" charset="0"/>
              <a:ea typeface="宋体" panose="02010600030101010101" pitchFamily="2" charset="-122"/>
              <a:sym typeface="+mn-ea"/>
            </a:endParaRPr>
          </a:p>
        </p:txBody>
      </p:sp>
      <p:sp>
        <p:nvSpPr>
          <p:cNvPr id="3" name="副标题 2"/>
          <p:cNvSpPr>
            <a:spLocks noGrp="1"/>
          </p:cNvSpPr>
          <p:nvPr>
            <p:ph type="subTitle" idx="1"/>
          </p:nvPr>
        </p:nvSpPr>
        <p:spPr/>
        <p:txBody>
          <a:bodyPr/>
          <a:lstStyle/>
          <a:p>
            <a:r>
              <a:rPr lang="zh-CN" altLang="en-US" b="1" dirty="0"/>
              <a:t>张佳</a:t>
            </a:r>
            <a:endParaRPr lang="zh-CN" altLang="en-US" b="1" dirty="0"/>
          </a:p>
        </p:txBody>
      </p:sp>
      <p:sp>
        <p:nvSpPr>
          <p:cNvPr id="4" name="内容占位符 3"/>
          <p:cNvSpPr>
            <a:spLocks noGrp="1"/>
          </p:cNvSpPr>
          <p:nvPr>
            <p:ph sz="quarter" idx="10"/>
          </p:nvPr>
        </p:nvSpPr>
        <p:spPr/>
        <p:txBody>
          <a:bodyPr/>
          <a:lstStyle/>
          <a:p>
            <a:r>
              <a:rPr lang="en-US" altLang="zh-CN" b="1" dirty="0"/>
              <a:t>2023</a:t>
            </a:r>
            <a:r>
              <a:rPr lang="zh-CN" altLang="en-US" b="1" dirty="0"/>
              <a:t>年</a:t>
            </a:r>
            <a:r>
              <a:rPr lang="en-US" altLang="zh-CN" b="1" dirty="0"/>
              <a:t>5</a:t>
            </a:r>
            <a:r>
              <a:rPr lang="zh-CN" altLang="en-US" b="1" dirty="0"/>
              <a:t>月</a:t>
            </a:r>
            <a:r>
              <a:rPr lang="en-US" altLang="zh-CN" b="1" dirty="0"/>
              <a:t>5</a:t>
            </a:r>
            <a:r>
              <a:rPr lang="zh-CN" altLang="en-US" b="1" dirty="0"/>
              <a:t>日</a:t>
            </a:r>
            <a:endParaRPr lang="zh-CN" altLang="en-US" b="1" dirty="0"/>
          </a:p>
        </p:txBody>
      </p:sp>
      <p:sp>
        <p:nvSpPr>
          <p:cNvPr id="5" name="文本占位符 4"/>
          <p:cNvSpPr>
            <a:spLocks noGrp="1"/>
          </p:cNvSpPr>
          <p:nvPr>
            <p:ph type="body" sz="quarter" idx="11"/>
          </p:nvPr>
        </p:nvSpPr>
        <p:spPr/>
        <p:txBody>
          <a:bodyPr/>
          <a:lstStyle/>
          <a:p>
            <a:r>
              <a:rPr lang="en-US" altLang="zh-CN" b="1" dirty="0"/>
              <a:t>MINIEYE</a:t>
            </a:r>
            <a:r>
              <a:rPr lang="zh-CN" altLang="en-US" b="1" dirty="0"/>
              <a:t>机密</a:t>
            </a:r>
            <a:endParaRPr lang="zh-CN"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fontScale="80000"/>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a:sym typeface="+mn-ea"/>
              </a:rPr>
              <a:t>独立性</a:t>
            </a:r>
            <a:r>
              <a:rPr lang="en-US" altLang="zh-CN">
                <a:sym typeface="+mn-ea"/>
              </a:rPr>
              <a:t>-</a:t>
            </a:r>
            <a:r>
              <a:rPr lang="zh-CN" altLang="en-US">
                <a:sym typeface="+mn-ea"/>
              </a:rPr>
              <a:t>局部</a:t>
            </a:r>
            <a:r>
              <a:rPr lang="zh-CN" altLang="en-US">
                <a:sym typeface="+mn-ea"/>
              </a:rPr>
              <a:t>变量</a:t>
            </a:r>
            <a:endParaRPr lang="zh-CN" altLang="en-US">
              <a:sym typeface="+mn-ea"/>
            </a:endParaRPr>
          </a:p>
        </p:txBody>
      </p:sp>
      <p:sp>
        <p:nvSpPr>
          <p:cNvPr id="4" name="文本框 3"/>
          <p:cNvSpPr txBox="1"/>
          <p:nvPr/>
        </p:nvSpPr>
        <p:spPr>
          <a:xfrm>
            <a:off x="788035" y="846455"/>
            <a:ext cx="3903980" cy="798830"/>
          </a:xfrm>
          <a:prstGeom prst="rect">
            <a:avLst/>
          </a:prstGeom>
          <a:noFill/>
        </p:spPr>
        <p:txBody>
          <a:bodyPr wrap="square" rtlCol="0" anchor="t">
            <a:spAutoFit/>
          </a:bodyPr>
          <a:p>
            <a:r>
              <a:rPr lang="zh-CN" altLang="en-US" sz="2800"/>
              <a:t>ThreadLocal</a:t>
            </a:r>
            <a:endParaRPr lang="zh-CN" altLang="en-US"/>
          </a:p>
          <a:p>
            <a:r>
              <a:rPr lang="zh-CN" altLang="en-US"/>
              <a:t>线程变量</a:t>
            </a:r>
            <a:endParaRPr lang="zh-CN" altLang="en-US"/>
          </a:p>
        </p:txBody>
      </p:sp>
      <p:sp>
        <p:nvSpPr>
          <p:cNvPr id="5" name="文本框 4"/>
          <p:cNvSpPr txBox="1"/>
          <p:nvPr/>
        </p:nvSpPr>
        <p:spPr>
          <a:xfrm>
            <a:off x="946785" y="1645285"/>
            <a:ext cx="10513060" cy="368300"/>
          </a:xfrm>
          <a:prstGeom prst="rect">
            <a:avLst/>
          </a:prstGeom>
          <a:noFill/>
        </p:spPr>
        <p:txBody>
          <a:bodyPr wrap="square" rtlCol="0" anchor="t">
            <a:spAutoFit/>
          </a:bodyPr>
          <a:p>
            <a:r>
              <a:rPr lang="en-US" altLang="zh-CN"/>
              <a:t> </a:t>
            </a:r>
            <a:r>
              <a:rPr lang="zh-CN" altLang="en-US"/>
              <a:t>ThreadLocal为变量在每个线程中都创建了一个副本，那么每个线程可以访问自己内部的副本变量。</a:t>
            </a:r>
            <a:endParaRPr lang="zh-CN" altLang="en-US"/>
          </a:p>
        </p:txBody>
      </p:sp>
      <p:sp>
        <p:nvSpPr>
          <p:cNvPr id="6" name="文本框 5"/>
          <p:cNvSpPr txBox="1"/>
          <p:nvPr/>
        </p:nvSpPr>
        <p:spPr>
          <a:xfrm>
            <a:off x="946785" y="2013585"/>
            <a:ext cx="10434955" cy="1198880"/>
          </a:xfrm>
          <a:prstGeom prst="rect">
            <a:avLst/>
          </a:prstGeom>
          <a:noFill/>
        </p:spPr>
        <p:txBody>
          <a:bodyPr wrap="square" rtlCol="0" anchor="t">
            <a:spAutoFit/>
          </a:bodyPr>
          <a:p>
            <a:r>
              <a:rPr lang="en-US" altLang="zh-CN"/>
              <a:t> </a:t>
            </a:r>
            <a:r>
              <a:rPr lang="zh-CN" altLang="en-US"/>
              <a:t>ThreadLocal 提供了线程本地的实例。它与普通变量的区别在于，每个使用该变量的线程都会初始化一个完全独立的实例副本。ThreadLocal 变量通常被private static修饰。当一个线程结束时，它所使用的所有 ThreadLocal 相对的实例副本都可被回收。</a:t>
            </a:r>
            <a:endParaRPr lang="zh-CN" altLang="en-US"/>
          </a:p>
          <a:p>
            <a:endParaRPr lang="zh-CN" altLang="en-US"/>
          </a:p>
        </p:txBody>
      </p:sp>
      <p:pic>
        <p:nvPicPr>
          <p:cNvPr id="9" name="图片 8"/>
          <p:cNvPicPr>
            <a:picLocks noChangeAspect="1"/>
          </p:cNvPicPr>
          <p:nvPr/>
        </p:nvPicPr>
        <p:blipFill>
          <a:blip r:embed="rId1"/>
          <a:stretch>
            <a:fillRect/>
          </a:stretch>
        </p:blipFill>
        <p:spPr>
          <a:xfrm>
            <a:off x="1219835" y="2855595"/>
            <a:ext cx="8275955" cy="38735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a:sym typeface="+mn-ea"/>
              </a:rPr>
              <a:t>抢占</a:t>
            </a:r>
            <a:r>
              <a:rPr lang="zh-CN" altLang="en-US">
                <a:sym typeface="+mn-ea"/>
              </a:rPr>
              <a:t>性</a:t>
            </a:r>
            <a:endParaRPr kumimoji="0" 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sym typeface="+mn-ea"/>
            </a:endParaRPr>
          </a:p>
        </p:txBody>
      </p:sp>
      <p:pic>
        <p:nvPicPr>
          <p:cNvPr id="2" name="图片 1"/>
          <p:cNvPicPr>
            <a:picLocks noChangeAspect="1"/>
          </p:cNvPicPr>
          <p:nvPr/>
        </p:nvPicPr>
        <p:blipFill>
          <a:blip r:embed="rId1"/>
          <a:stretch>
            <a:fillRect/>
          </a:stretch>
        </p:blipFill>
        <p:spPr>
          <a:xfrm>
            <a:off x="962660" y="1361440"/>
            <a:ext cx="5619750" cy="2286000"/>
          </a:xfrm>
          <a:prstGeom prst="rect">
            <a:avLst/>
          </a:prstGeom>
        </p:spPr>
      </p:pic>
      <p:sp>
        <p:nvSpPr>
          <p:cNvPr id="7" name="内容占位符 2"/>
          <p:cNvSpPr>
            <a:spLocks noGrp="1"/>
          </p:cNvSpPr>
          <p:nvPr/>
        </p:nvSpPr>
        <p:spPr>
          <a:xfrm>
            <a:off x="838200" y="3877945"/>
            <a:ext cx="10515600" cy="790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1</a:t>
            </a:r>
            <a:r>
              <a:rPr lang="zh-CN" altLang="en-US" dirty="0"/>
              <a:t>：  正确性：导致程序产生错位的结果。</a:t>
            </a:r>
            <a:endParaRPr lang="en-US" altLang="zh-CN" dirty="0"/>
          </a:p>
        </p:txBody>
      </p:sp>
      <p:sp>
        <p:nvSpPr>
          <p:cNvPr id="8" name="内容占位符 2"/>
          <p:cNvSpPr txBox="1"/>
          <p:nvPr/>
        </p:nvSpPr>
        <p:spPr>
          <a:xfrm>
            <a:off x="838200" y="4902542"/>
            <a:ext cx="10515600" cy="790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2</a:t>
            </a:r>
            <a:r>
              <a:rPr lang="zh-CN" altLang="en-US" dirty="0"/>
              <a:t>：  活跃性：导致程序停止的产生结果。</a:t>
            </a:r>
            <a:endParaRPr lang="en-US" alt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cap="all" spc="100" noProof="0">
                <a:ln>
                  <a:noFill/>
                </a:ln>
                <a:solidFill>
                  <a:schemeClr val="tx1">
                    <a:lumMod val="95000"/>
                    <a:lumOff val="5000"/>
                  </a:schemeClr>
                </a:solidFill>
                <a:effectLst/>
                <a:uLnTx/>
                <a:uFillTx/>
                <a:sym typeface="+mn-ea"/>
              </a:rPr>
              <a:t>稳定</a:t>
            </a:r>
            <a:r>
              <a:rPr lang="zh-CN" altLang="en-US">
                <a:sym typeface="+mn-ea"/>
              </a:rPr>
              <a:t>性</a:t>
            </a:r>
            <a:endParaRPr kumimoji="0" 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sym typeface="+mn-ea"/>
            </a:endParaRPr>
          </a:p>
        </p:txBody>
      </p:sp>
      <p:pic>
        <p:nvPicPr>
          <p:cNvPr id="4" name="图片 3"/>
          <p:cNvPicPr>
            <a:picLocks noChangeAspect="1"/>
          </p:cNvPicPr>
          <p:nvPr/>
        </p:nvPicPr>
        <p:blipFill>
          <a:blip r:embed="rId1"/>
          <a:stretch>
            <a:fillRect/>
          </a:stretch>
        </p:blipFill>
        <p:spPr>
          <a:xfrm>
            <a:off x="848360" y="1221105"/>
            <a:ext cx="3923665" cy="1000125"/>
          </a:xfrm>
          <a:prstGeom prst="rect">
            <a:avLst/>
          </a:prstGeom>
        </p:spPr>
      </p:pic>
      <p:pic>
        <p:nvPicPr>
          <p:cNvPr id="5" name="图片 4"/>
          <p:cNvPicPr>
            <a:picLocks noChangeAspect="1"/>
          </p:cNvPicPr>
          <p:nvPr/>
        </p:nvPicPr>
        <p:blipFill>
          <a:blip r:embed="rId2"/>
          <a:stretch>
            <a:fillRect/>
          </a:stretch>
        </p:blipFill>
        <p:spPr>
          <a:xfrm>
            <a:off x="848360" y="2499360"/>
            <a:ext cx="5133975" cy="3771900"/>
          </a:xfrm>
          <a:prstGeom prst="rect">
            <a:avLst/>
          </a:prstGeom>
        </p:spPr>
      </p:pic>
      <p:pic>
        <p:nvPicPr>
          <p:cNvPr id="6" name="图片 5"/>
          <p:cNvPicPr>
            <a:picLocks noChangeAspect="1"/>
          </p:cNvPicPr>
          <p:nvPr/>
        </p:nvPicPr>
        <p:blipFill>
          <a:blip r:embed="rId3"/>
          <a:stretch>
            <a:fillRect/>
          </a:stretch>
        </p:blipFill>
        <p:spPr>
          <a:xfrm>
            <a:off x="6088380" y="1270635"/>
            <a:ext cx="5899785" cy="390144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cap="all" spc="100" noProof="0">
                <a:ln>
                  <a:noFill/>
                </a:ln>
                <a:solidFill>
                  <a:schemeClr val="tx1">
                    <a:lumMod val="95000"/>
                    <a:lumOff val="5000"/>
                  </a:schemeClr>
                </a:solidFill>
                <a:effectLst/>
                <a:uLnTx/>
                <a:uFillTx/>
                <a:sym typeface="+mn-ea"/>
              </a:rPr>
              <a:t>稳定</a:t>
            </a:r>
            <a:r>
              <a:rPr lang="zh-CN" altLang="en-US">
                <a:sym typeface="+mn-ea"/>
              </a:rPr>
              <a:t>性</a:t>
            </a:r>
            <a:endParaRPr kumimoji="0" 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sym typeface="+mn-ea"/>
            </a:endParaRPr>
          </a:p>
        </p:txBody>
      </p:sp>
      <p:pic>
        <p:nvPicPr>
          <p:cNvPr id="2" name="图片 1"/>
          <p:cNvPicPr>
            <a:picLocks noChangeAspect="1"/>
          </p:cNvPicPr>
          <p:nvPr/>
        </p:nvPicPr>
        <p:blipFill>
          <a:blip r:embed="rId1"/>
          <a:stretch>
            <a:fillRect/>
          </a:stretch>
        </p:blipFill>
        <p:spPr>
          <a:xfrm>
            <a:off x="736600" y="1027430"/>
            <a:ext cx="6015990" cy="3561080"/>
          </a:xfrm>
          <a:prstGeom prst="rect">
            <a:avLst/>
          </a:prstGeom>
        </p:spPr>
      </p:pic>
      <p:pic>
        <p:nvPicPr>
          <p:cNvPr id="7" name="图片 6"/>
          <p:cNvPicPr>
            <a:picLocks noChangeAspect="1"/>
          </p:cNvPicPr>
          <p:nvPr/>
        </p:nvPicPr>
        <p:blipFill>
          <a:blip r:embed="rId2"/>
          <a:stretch>
            <a:fillRect/>
          </a:stretch>
        </p:blipFill>
        <p:spPr>
          <a:xfrm>
            <a:off x="6914515" y="1027430"/>
            <a:ext cx="5038725" cy="1819275"/>
          </a:xfrm>
          <a:prstGeom prst="rect">
            <a:avLst/>
          </a:prstGeom>
        </p:spPr>
      </p:pic>
      <p:pic>
        <p:nvPicPr>
          <p:cNvPr id="9" name="图片 8"/>
          <p:cNvPicPr>
            <a:picLocks noChangeAspect="1"/>
          </p:cNvPicPr>
          <p:nvPr/>
        </p:nvPicPr>
        <p:blipFill>
          <a:blip r:embed="rId3"/>
          <a:stretch>
            <a:fillRect/>
          </a:stretch>
        </p:blipFill>
        <p:spPr>
          <a:xfrm>
            <a:off x="6914515" y="3227070"/>
            <a:ext cx="5038725" cy="13620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cap="all" spc="100" noProof="0">
                <a:ln>
                  <a:noFill/>
                </a:ln>
                <a:solidFill>
                  <a:schemeClr val="tx1">
                    <a:lumMod val="95000"/>
                    <a:lumOff val="5000"/>
                  </a:schemeClr>
                </a:solidFill>
                <a:effectLst/>
                <a:uLnTx/>
                <a:uFillTx/>
                <a:sym typeface="+mn-ea"/>
              </a:rPr>
              <a:t>代码</a:t>
            </a:r>
            <a:r>
              <a:rPr lang="zh-CN" altLang="en-US" cap="all" spc="100" noProof="0">
                <a:ln>
                  <a:noFill/>
                </a:ln>
                <a:solidFill>
                  <a:schemeClr val="tx1">
                    <a:lumMod val="95000"/>
                    <a:lumOff val="5000"/>
                  </a:schemeClr>
                </a:solidFill>
                <a:effectLst/>
                <a:uLnTx/>
                <a:uFillTx/>
                <a:sym typeface="+mn-ea"/>
              </a:rPr>
              <a:t>参考</a:t>
            </a:r>
            <a:endParaRPr lang="zh-CN" altLang="en-US" cap="all" spc="100" noProof="0">
              <a:ln>
                <a:noFill/>
              </a:ln>
              <a:solidFill>
                <a:schemeClr val="tx1">
                  <a:lumMod val="95000"/>
                  <a:lumOff val="5000"/>
                </a:schemeClr>
              </a:solidFill>
              <a:effectLst/>
              <a:uLnTx/>
              <a:uFillTx/>
              <a:sym typeface="+mn-ea"/>
            </a:endParaRPr>
          </a:p>
        </p:txBody>
      </p:sp>
      <p:sp>
        <p:nvSpPr>
          <p:cNvPr id="4" name="内容占位符 2"/>
          <p:cNvSpPr>
            <a:spLocks noGrp="1"/>
          </p:cNvSpPr>
          <p:nvPr/>
        </p:nvSpPr>
        <p:spPr>
          <a:xfrm>
            <a:off x="838200" y="1464310"/>
            <a:ext cx="10515600" cy="32048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1</a:t>
            </a:r>
            <a:r>
              <a:rPr lang="zh-CN" altLang="en-US" dirty="0"/>
              <a:t>：</a:t>
            </a:r>
            <a:r>
              <a:rPr lang="en-US" altLang="zh-CN" dirty="0"/>
              <a:t>ex1</a:t>
            </a:r>
            <a:endParaRPr lang="en-US" altLang="zh-CN" dirty="0"/>
          </a:p>
          <a:p>
            <a:r>
              <a:rPr lang="en-US" altLang="zh-CN" dirty="0"/>
              <a:t>2: ex2</a:t>
            </a:r>
            <a:endParaRPr lang="en-US" altLang="zh-CN" dirty="0"/>
          </a:p>
          <a:p>
            <a:r>
              <a:rPr lang="en-US" altLang="zh-CN" dirty="0"/>
              <a:t>3: ex3</a:t>
            </a:r>
            <a:endParaRPr lang="en-US" altLang="zh-CN" dirty="0"/>
          </a:p>
          <a:p>
            <a:r>
              <a:rPr lang="en-US" altLang="zh-CN" dirty="0"/>
              <a:t>4: UI/Console </a:t>
            </a:r>
            <a:r>
              <a:rPr lang="zh-CN" altLang="en-US" dirty="0"/>
              <a:t>共存</a:t>
            </a:r>
            <a:endParaRPr lang="zh-CN" altLang="en-US" dirty="0"/>
          </a:p>
          <a:p>
            <a:r>
              <a:rPr lang="en-US" altLang="zh-CN" dirty="0"/>
              <a:t>5</a:t>
            </a:r>
            <a:r>
              <a:rPr lang="zh-CN" altLang="en-US" dirty="0"/>
              <a:t>：实际应用代码</a:t>
            </a:r>
            <a:r>
              <a:rPr lang="zh-CN" altLang="en-US" dirty="0"/>
              <a:t>参考</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26385" y="2341245"/>
            <a:ext cx="3685540" cy="1375410"/>
          </a:xfrm>
          <a:prstGeom prst="rect">
            <a:avLst/>
          </a:prstGeom>
          <a:noFill/>
        </p:spPr>
        <p:txBody>
          <a:bodyPr wrap="square" rtlCol="0">
            <a:noAutofit/>
          </a:bodyPr>
          <a:p>
            <a:r>
              <a:rPr lang="zh-CN" altLang="en-US" sz="4800"/>
              <a:t>感谢聆听</a:t>
            </a:r>
            <a:r>
              <a:rPr lang="en-US" altLang="zh-CN" sz="4800"/>
              <a:t>!!</a:t>
            </a:r>
            <a:endParaRPr lang="zh-CN" alt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4646930" y="799465"/>
            <a:ext cx="3130550" cy="579755"/>
          </a:xfrm>
        </p:spPr>
        <p:txBody>
          <a:bodyPr/>
          <a:lstStyle/>
          <a:p>
            <a:pPr algn="l"/>
            <a:r>
              <a:rPr lang="zh-CN" altLang="en-US" sz="3200" dirty="0"/>
              <a:t>目录</a:t>
            </a:r>
            <a:endParaRPr lang="zh-CN" altLang="en-US" sz="3200" dirty="0"/>
          </a:p>
        </p:txBody>
      </p:sp>
      <p:sp>
        <p:nvSpPr>
          <p:cNvPr id="7" name="文本占位符 6"/>
          <p:cNvSpPr>
            <a:spLocks noGrp="1"/>
          </p:cNvSpPr>
          <p:nvPr>
            <p:ph type="body" sz="quarter" idx="10"/>
          </p:nvPr>
        </p:nvSpPr>
        <p:spPr>
          <a:xfrm>
            <a:off x="4816475" y="1704975"/>
            <a:ext cx="5109845" cy="3969385"/>
          </a:xfrm>
        </p:spPr>
        <p:txBody>
          <a:bodyPr>
            <a:normAutofit fontScale="90000"/>
          </a:bodyPr>
          <a:lstStyle/>
          <a:p>
            <a:r>
              <a:rPr sz="2800" cap="all" spc="100" noProof="0">
                <a:ln>
                  <a:noFill/>
                </a:ln>
                <a:solidFill>
                  <a:schemeClr val="tx1">
                    <a:lumMod val="95000"/>
                    <a:lumOff val="5000"/>
                  </a:schemeClr>
                </a:solidFill>
                <a:effectLst/>
                <a:uLnTx/>
                <a:uFillTx/>
                <a:latin typeface="+mj-lt"/>
                <a:ea typeface="+mj-ea"/>
                <a:cs typeface="+mj-cs"/>
                <a:sym typeface="+mn-ea"/>
              </a:rPr>
              <a:t>一、线程基础（</a:t>
            </a:r>
            <a:r>
              <a:rPr sz="2800" cap="all" spc="100" noProof="0">
                <a:ln>
                  <a:noFill/>
                </a:ln>
                <a:solidFill>
                  <a:schemeClr val="tx1">
                    <a:lumMod val="95000"/>
                    <a:lumOff val="5000"/>
                  </a:schemeClr>
                </a:solidFill>
                <a:effectLst/>
                <a:uLnTx/>
                <a:uFillTx/>
                <a:latin typeface="+mj-lt"/>
                <a:ea typeface="+mj-ea"/>
                <a:cs typeface="+mj-cs"/>
                <a:sym typeface="+mn-ea"/>
              </a:rPr>
              <a:t>一）</a:t>
            </a:r>
            <a:endParaRPr sz="2800" cap="all" spc="100" noProof="0">
              <a:ln>
                <a:noFill/>
              </a:ln>
              <a:solidFill>
                <a:schemeClr val="tx1">
                  <a:lumMod val="95000"/>
                  <a:lumOff val="5000"/>
                </a:schemeClr>
              </a:solidFill>
              <a:effectLst/>
              <a:uLnTx/>
              <a:uFillTx/>
              <a:latin typeface="+mj-lt"/>
              <a:ea typeface="+mj-ea"/>
              <a:cs typeface="+mj-cs"/>
              <a:sym typeface="+mn-ea"/>
            </a:endParaRPr>
          </a:p>
          <a:p>
            <a:r>
              <a:rPr sz="2800" cap="all" spc="100" noProof="0">
                <a:ln>
                  <a:noFill/>
                </a:ln>
                <a:solidFill>
                  <a:schemeClr val="tx1">
                    <a:lumMod val="95000"/>
                    <a:lumOff val="5000"/>
                  </a:schemeClr>
                </a:solidFill>
                <a:effectLst/>
                <a:uLnTx/>
                <a:uFillTx/>
                <a:latin typeface="+mj-lt"/>
                <a:ea typeface="+mj-ea"/>
                <a:cs typeface="+mj-cs"/>
                <a:sym typeface="+mn-ea"/>
              </a:rPr>
              <a:t>二、管理线程</a:t>
            </a:r>
            <a:r>
              <a:rPr sz="2800" cap="all" spc="100" noProof="0">
                <a:ln>
                  <a:noFill/>
                </a:ln>
                <a:solidFill>
                  <a:schemeClr val="tx1">
                    <a:lumMod val="95000"/>
                    <a:lumOff val="5000"/>
                  </a:schemeClr>
                </a:solidFill>
                <a:effectLst/>
                <a:uLnTx/>
                <a:uFillTx/>
                <a:latin typeface="+mj-lt"/>
                <a:ea typeface="+mj-ea"/>
                <a:cs typeface="+mj-cs"/>
                <a:sym typeface="+mn-ea"/>
              </a:rPr>
              <a:t>（一）</a:t>
            </a:r>
            <a:endParaRPr sz="2800" cap="all" spc="100" noProof="0">
              <a:ln>
                <a:noFill/>
              </a:ln>
              <a:solidFill>
                <a:schemeClr val="tx1">
                  <a:lumMod val="95000"/>
                  <a:lumOff val="5000"/>
                </a:schemeClr>
              </a:solidFill>
              <a:effectLst/>
              <a:uLnTx/>
              <a:uFillTx/>
              <a:latin typeface="+mj-lt"/>
              <a:ea typeface="+mj-ea"/>
              <a:cs typeface="+mj-cs"/>
              <a:sym typeface="+mn-ea"/>
            </a:endParaRPr>
          </a:p>
          <a:p>
            <a:r>
              <a:rPr sz="2800" cap="all" spc="100" noProof="0">
                <a:ln>
                  <a:noFill/>
                </a:ln>
                <a:solidFill>
                  <a:schemeClr val="tx1">
                    <a:lumMod val="95000"/>
                    <a:lumOff val="5000"/>
                  </a:schemeClr>
                </a:solidFill>
                <a:effectLst/>
                <a:uLnTx/>
                <a:uFillTx/>
                <a:latin typeface="+mj-lt"/>
                <a:ea typeface="+mj-ea"/>
                <a:cs typeface="+mj-cs"/>
                <a:sym typeface="+mn-ea"/>
              </a:rPr>
              <a:t>三、线程通讯</a:t>
            </a:r>
            <a:r>
              <a:rPr sz="2800" cap="all" spc="100" noProof="0">
                <a:ln>
                  <a:noFill/>
                </a:ln>
                <a:solidFill>
                  <a:schemeClr val="tx1">
                    <a:lumMod val="95000"/>
                    <a:lumOff val="5000"/>
                  </a:schemeClr>
                </a:solidFill>
                <a:effectLst/>
                <a:uLnTx/>
                <a:uFillTx/>
                <a:latin typeface="+mj-lt"/>
                <a:ea typeface="+mj-ea"/>
                <a:cs typeface="+mj-cs"/>
                <a:sym typeface="+mn-ea"/>
              </a:rPr>
              <a:t>（</a:t>
            </a:r>
            <a:r>
              <a:rPr sz="2800" cap="all" spc="100" noProof="0">
                <a:ln>
                  <a:noFill/>
                </a:ln>
                <a:solidFill>
                  <a:schemeClr val="tx1">
                    <a:lumMod val="95000"/>
                    <a:lumOff val="5000"/>
                  </a:schemeClr>
                </a:solidFill>
                <a:effectLst/>
                <a:uLnTx/>
                <a:uFillTx/>
                <a:latin typeface="+mj-lt"/>
                <a:ea typeface="+mj-ea"/>
                <a:cs typeface="+mj-cs"/>
                <a:sym typeface="+mn-ea"/>
              </a:rPr>
              <a:t>二）</a:t>
            </a:r>
            <a:endParaRPr sz="2800" cap="all" spc="100" noProof="0">
              <a:ln>
                <a:noFill/>
              </a:ln>
              <a:solidFill>
                <a:schemeClr val="tx1">
                  <a:lumMod val="95000"/>
                  <a:lumOff val="5000"/>
                </a:schemeClr>
              </a:solidFill>
              <a:effectLst/>
              <a:uLnTx/>
              <a:uFillTx/>
              <a:latin typeface="+mj-lt"/>
              <a:ea typeface="+mj-ea"/>
              <a:cs typeface="+mj-cs"/>
              <a:sym typeface="+mn-ea"/>
            </a:endParaRPr>
          </a:p>
          <a:p>
            <a:r>
              <a:rPr kumimoji="0" lang="zh-CN" altLang="en-US" sz="2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四、线程安全</a:t>
            </a:r>
            <a:r>
              <a:rPr sz="2800" cap="all" spc="100" noProof="0">
                <a:ln>
                  <a:noFill/>
                </a:ln>
                <a:solidFill>
                  <a:schemeClr val="tx1">
                    <a:lumMod val="95000"/>
                    <a:lumOff val="5000"/>
                  </a:schemeClr>
                </a:solidFill>
                <a:effectLst/>
                <a:uLnTx/>
                <a:uFillTx/>
                <a:latin typeface="+mj-lt"/>
                <a:ea typeface="+mj-ea"/>
                <a:cs typeface="+mj-cs"/>
                <a:sym typeface="+mn-ea"/>
              </a:rPr>
              <a:t>（</a:t>
            </a:r>
            <a:r>
              <a:rPr sz="2800" cap="all" spc="100" noProof="0">
                <a:ln>
                  <a:noFill/>
                </a:ln>
                <a:solidFill>
                  <a:schemeClr val="tx1">
                    <a:lumMod val="95000"/>
                    <a:lumOff val="5000"/>
                  </a:schemeClr>
                </a:solidFill>
                <a:effectLst/>
                <a:uLnTx/>
                <a:uFillTx/>
                <a:latin typeface="+mj-lt"/>
                <a:ea typeface="+mj-ea"/>
                <a:cs typeface="+mj-cs"/>
                <a:sym typeface="+mn-ea"/>
              </a:rPr>
              <a:t>二）</a:t>
            </a:r>
            <a:endParaRPr kumimoji="0" lang="zh-CN" altLang="en-US" sz="2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r>
              <a:rPr kumimoji="0" lang="zh-CN" altLang="en-US" sz="2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五、如何设计</a:t>
            </a:r>
            <a:r>
              <a:rPr sz="2800" cap="all" spc="100" noProof="0">
                <a:ln>
                  <a:noFill/>
                </a:ln>
                <a:solidFill>
                  <a:schemeClr val="tx1">
                    <a:lumMod val="95000"/>
                    <a:lumOff val="5000"/>
                  </a:schemeClr>
                </a:solidFill>
                <a:effectLst/>
                <a:uLnTx/>
                <a:uFillTx/>
                <a:latin typeface="+mj-lt"/>
                <a:ea typeface="+mj-ea"/>
                <a:cs typeface="+mj-cs"/>
                <a:sym typeface="+mn-ea"/>
              </a:rPr>
              <a:t>（</a:t>
            </a:r>
            <a:r>
              <a:rPr sz="2800" cap="all" spc="100" noProof="0">
                <a:ln>
                  <a:noFill/>
                </a:ln>
                <a:solidFill>
                  <a:schemeClr val="tx1">
                    <a:lumMod val="95000"/>
                    <a:lumOff val="5000"/>
                  </a:schemeClr>
                </a:solidFill>
                <a:effectLst/>
                <a:uLnTx/>
                <a:uFillTx/>
                <a:latin typeface="+mj-lt"/>
                <a:ea typeface="+mj-ea"/>
                <a:cs typeface="+mj-cs"/>
                <a:sym typeface="+mn-ea"/>
              </a:rPr>
              <a:t>三）</a:t>
            </a:r>
            <a:endParaRPr sz="2800" cap="all" spc="100" noProof="0">
              <a:ln>
                <a:noFill/>
              </a:ln>
              <a:solidFill>
                <a:schemeClr val="tx1">
                  <a:lumMod val="95000"/>
                  <a:lumOff val="5000"/>
                </a:schemeClr>
              </a:solidFill>
              <a:effectLst/>
              <a:uLnTx/>
              <a:uFillTx/>
              <a:latin typeface="+mj-lt"/>
              <a:ea typeface="+mj-ea"/>
              <a:cs typeface="+mj-cs"/>
              <a:sym typeface="+mn-ea"/>
            </a:endParaRPr>
          </a:p>
          <a:p>
            <a:endParaRPr kumimoji="0" lang="zh-CN" altLang="en-US" sz="2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noChangeArrowheads="1"/>
          </p:cNvSpPr>
          <p:nvPr>
            <p:ph type="title" idx="4294967295"/>
          </p:nvPr>
        </p:nvSpPr>
        <p:spPr>
          <a:xfrm>
            <a:off x="658495" y="174625"/>
            <a:ext cx="7543800" cy="85280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线程基础</a:t>
            </a:r>
            <a:endParaRPr kumimoji="0" lang="zh-CN" alt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p:txBody>
      </p:sp>
      <p:sp>
        <p:nvSpPr>
          <p:cNvPr id="20484" name="日期占位符 2"/>
          <p:cNvSpPr txBox="1">
            <a:spLocks noGrp="1"/>
          </p:cNvSpPr>
          <p:nvPr/>
        </p:nvSpPr>
        <p:spPr>
          <a:xfrm>
            <a:off x="1981200" y="6248400"/>
            <a:ext cx="2133600" cy="457200"/>
          </a:xfrm>
          <a:prstGeom prst="rect">
            <a:avLst/>
          </a:prstGeom>
          <a:noFill/>
          <a:ln w="9525">
            <a:noFill/>
          </a:ln>
        </p:spPr>
        <p:txBody>
          <a:bodyPr anchor="ctr" anchorCtr="0"/>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eaLnBrk="0" hangingPunct="0">
              <a:lnSpc>
                <a:spcPct val="100000"/>
              </a:lnSpc>
              <a:spcBef>
                <a:spcPct val="0"/>
              </a:spcBef>
              <a:spcAft>
                <a:spcPct val="0"/>
              </a:spcAft>
              <a:buClrTx/>
              <a:buSzTx/>
              <a:buFont typeface="Arial" panose="020B0604020202020204" pitchFamily="34" charset="0"/>
              <a:buNone/>
            </a:pPr>
            <a:fld id="{BB962C8B-B14F-4D97-AF65-F5344CB8AC3E}" type="datetime1">
              <a:rPr lang="zh-CN" altLang="en-US" sz="900" dirty="0">
                <a:solidFill>
                  <a:srgbClr val="898989"/>
                </a:solidFill>
                <a:latin typeface="Arial" panose="020B0604020202020204" pitchFamily="34" charset="0"/>
                <a:ea typeface="宋体" panose="02010600030101010101" pitchFamily="2" charset="-122"/>
              </a:rPr>
            </a:fld>
            <a:endParaRPr lang="zh-CN" altLang="en-US" sz="900" dirty="0">
              <a:solidFill>
                <a:srgbClr val="898989"/>
              </a:solidFill>
              <a:latin typeface="Arial" panose="020B0604020202020204" pitchFamily="34" charset="0"/>
              <a:ea typeface="宋体" panose="02010600030101010101" pitchFamily="2" charset="-122"/>
            </a:endParaRPr>
          </a:p>
        </p:txBody>
      </p:sp>
      <p:sp>
        <p:nvSpPr>
          <p:cNvPr id="20485" name="页脚占位符 3"/>
          <p:cNvSpPr txBox="1">
            <a:spLocks noGrp="1"/>
          </p:cNvSpPr>
          <p:nvPr/>
        </p:nvSpPr>
        <p:spPr>
          <a:xfrm>
            <a:off x="4648200" y="6248400"/>
            <a:ext cx="2895600" cy="457200"/>
          </a:xfrm>
          <a:prstGeom prst="rect">
            <a:avLst/>
          </a:prstGeom>
          <a:noFill/>
          <a:ln w="9525">
            <a:noFill/>
          </a:ln>
        </p:spPr>
        <p:txBody>
          <a:bodyPr anchor="ctr" anchorCtr="0"/>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algn="ctr" eaLnBrk="0" hangingPunct="0">
              <a:lnSpc>
                <a:spcPct val="100000"/>
              </a:lnSpc>
              <a:spcBef>
                <a:spcPct val="0"/>
              </a:spcBef>
              <a:spcAft>
                <a:spcPct val="0"/>
              </a:spcAft>
              <a:buClrTx/>
              <a:buSzTx/>
              <a:buFont typeface="Arial" panose="020B0604020202020204" pitchFamily="34" charset="0"/>
              <a:buNone/>
            </a:pPr>
            <a:r>
              <a:rPr lang="zh-CN" altLang="en-US" sz="1800" dirty="0">
                <a:solidFill>
                  <a:srgbClr val="898989"/>
                </a:solidFill>
                <a:latin typeface="Arial" panose="020B0604020202020204" pitchFamily="34" charset="0"/>
                <a:ea typeface="宋体" panose="02010600030101010101" pitchFamily="2" charset="-122"/>
              </a:rPr>
              <a:t>线程基础</a:t>
            </a:r>
            <a:r>
              <a:rPr lang="zh-CN" altLang="en-US" sz="1800" dirty="0">
                <a:solidFill>
                  <a:srgbClr val="898989"/>
                </a:solidFill>
                <a:latin typeface="Arial" panose="020B0604020202020204" pitchFamily="34" charset="0"/>
                <a:ea typeface="宋体" panose="02010600030101010101" pitchFamily="2" charset="-122"/>
              </a:rPr>
              <a:t>分享</a:t>
            </a:r>
            <a:endParaRPr lang="zh-CN" altLang="en-US" sz="1800" dirty="0">
              <a:solidFill>
                <a:srgbClr val="898989"/>
              </a:solidFill>
              <a:latin typeface="Arial" panose="020B0604020202020204" pitchFamily="34" charset="0"/>
              <a:ea typeface="宋体" panose="02010600030101010101" pitchFamily="2" charset="-122"/>
            </a:endParaRPr>
          </a:p>
        </p:txBody>
      </p:sp>
      <p:sp>
        <p:nvSpPr>
          <p:cNvPr id="20486" name="灯片编号占位符 4"/>
          <p:cNvSpPr>
            <a:spLocks noGrp="1"/>
          </p:cNvSpPr>
          <p:nvPr/>
        </p:nvSpPr>
        <p:spPr>
          <a:xfrm>
            <a:off x="8077200" y="6248400"/>
            <a:ext cx="2133600" cy="457200"/>
          </a:xfrm>
          <a:prstGeom prst="rect">
            <a:avLst/>
          </a:prstGeom>
          <a:noFill/>
          <a:ln w="9525">
            <a:no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a:lnSpc>
                <a:spcPct val="100000"/>
              </a:lnSpc>
              <a:spcBef>
                <a:spcPct val="0"/>
              </a:spcBef>
              <a:spcAft>
                <a:spcPct val="0"/>
              </a:spcAft>
              <a:buClrTx/>
              <a:buSzTx/>
              <a:buFont typeface="Arial" panose="020B0604020202020204" pitchFamily="34" charset="0"/>
              <a:buNone/>
            </a:pP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
        <p:nvSpPr>
          <p:cNvPr id="14" name="标题 1"/>
          <p:cNvSpPr txBox="1"/>
          <p:nvPr/>
        </p:nvSpPr>
        <p:spPr>
          <a:xfrm>
            <a:off x="6624320" y="174625"/>
            <a:ext cx="5340350" cy="6343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zh-CN" altLang="en-US" sz="4000" dirty="0"/>
              <a:t>进程</a:t>
            </a:r>
            <a:endParaRPr lang="zh-CN" altLang="en-US" sz="4000" dirty="0"/>
          </a:p>
        </p:txBody>
      </p:sp>
      <p:sp>
        <p:nvSpPr>
          <p:cNvPr id="3" name="标题 1"/>
          <p:cNvSpPr>
            <a:spLocks noGrp="1" noChangeArrowheads="1"/>
          </p:cNvSpPr>
          <p:nvPr/>
        </p:nvSpPr>
        <p:spPr>
          <a:xfrm>
            <a:off x="6845300" y="1409700"/>
            <a:ext cx="4408805" cy="4552950"/>
          </a:xfrm>
          <a:prstGeom prst="rect">
            <a:avLst/>
          </a:prstGeom>
          <a:noFill/>
          <a:ln w="9525">
            <a:noFill/>
          </a:ln>
        </p:spPr>
        <p:txBody>
          <a:bodyPr lIns="91440" tIns="45720" rIns="91440" bIns="45720" rtlCol="0" anchor="ctr" anchorCtr="0">
            <a:normAutofit fontScale="60000"/>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algn="l" defTabSz="914400" rtl="0" eaLnBrk="1" fontAlgn="auto" latinLnBrk="0" hangingPunct="1">
              <a:lnSpc>
                <a:spcPct val="80000"/>
              </a:lnSpc>
              <a:spcAft>
                <a:spcPts val="0"/>
              </a:spcAft>
              <a:buClrTx/>
              <a:buSzTx/>
              <a:buFontTx/>
              <a:buNone/>
              <a:defRPr/>
            </a:pP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1: 了解线程必先了解进程</a:t>
            </a: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OS最小分配单元</a:t>
            </a:r>
            <a:endPar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一次动态执行的过程</a:t>
            </a:r>
            <a:r>
              <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 </a:t>
            </a:r>
            <a:endPar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   </a:t>
            </a: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2: </a:t>
            </a: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进程控制块(PCB)</a:t>
            </a: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PID</a:t>
            </a:r>
            <a:endPar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en-US" altLang="zh-CN"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优先级</a:t>
            </a: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状态</a:t>
            </a: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程序计数器</a:t>
            </a: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内存指针</a:t>
            </a: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上下文数据</a:t>
            </a:r>
            <a:endParaRPr kumimoji="0" lang="zh-CN" altLang="en-US" sz="1335"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3: </a:t>
            </a: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生命周期 </a:t>
            </a: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创建</a:t>
            </a: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就绪</a:t>
            </a: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就绪</a:t>
            </a: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阻塞</a:t>
            </a: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执行（</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循环）</a:t>
            </a: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终止</a:t>
            </a: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algn="l" defTabSz="914400" rtl="0" eaLnBrk="1" fontAlgn="auto" latinLnBrk="0" hangingPunct="1">
              <a:lnSpc>
                <a:spcPct val="80000"/>
              </a:lnSpc>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indent="0" algn="l" defTabSz="914400" rtl="0" eaLnBrk="1" fontAlgn="auto" latinLnBrk="0" hangingPunct="1">
              <a:lnSpc>
                <a:spcPct val="80000"/>
              </a:lnSpc>
              <a:spcBef>
                <a:spcPct val="0"/>
              </a:spcBef>
              <a:spcAft>
                <a:spcPts val="0"/>
              </a:spcAft>
              <a:buClrTx/>
              <a:buSzTx/>
              <a:buFontTx/>
              <a:buNone/>
              <a:defRPr/>
            </a:pPr>
            <a:endPar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indent="0" algn="l" defTabSz="914400" rtl="0" eaLnBrk="1" fontAlgn="auto" latinLnBrk="0" hangingPunct="1">
              <a:lnSpc>
                <a:spcPct val="80000"/>
              </a:lnSpc>
              <a:spcBef>
                <a:spcPct val="0"/>
              </a:spcBef>
              <a:spcAft>
                <a:spcPts val="0"/>
              </a:spcAft>
              <a:buClrTx/>
              <a:buSzTx/>
              <a:buFontTx/>
              <a:buNone/>
              <a:defRPr/>
            </a:pP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4: CPU/OS</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对进程的调度</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方法</a:t>
            </a: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indent="0" algn="l" defTabSz="914400" rtl="0" eaLnBrk="1" fontAlgn="auto" latinLnBrk="0" hangingPunct="1">
              <a:lnSpc>
                <a:spcPct val="80000"/>
              </a:lnSpc>
              <a:spcBef>
                <a:spcPct val="0"/>
              </a:spcBef>
              <a:spcAft>
                <a:spcPts val="0"/>
              </a:spcAft>
              <a:buClrTx/>
              <a:buSzTx/>
              <a:buFontTx/>
              <a:buNone/>
              <a:defRPr/>
            </a:pP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先来先服务</a:t>
            </a: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轮转法</a:t>
            </a:r>
            <a:r>
              <a:rPr kumimoji="0" lang="en-US" altLang="zh-CN"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最短进程</a:t>
            </a:r>
            <a:r>
              <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rPr>
              <a:t>法</a:t>
            </a: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285750" marR="0" lvl="0" indent="-285750" algn="l" defTabSz="914400" rtl="0" eaLnBrk="1" fontAlgn="auto" latinLnBrk="0" hangingPunct="1">
              <a:lnSpc>
                <a:spcPct val="80000"/>
              </a:lnSpc>
              <a:spcAft>
                <a:spcPts val="0"/>
              </a:spcAft>
              <a:buClrTx/>
              <a:buSzTx/>
              <a:buFont typeface="Wingdings" panose="05000000000000000000" charset="0"/>
              <a:buChar char="l"/>
              <a:defRPr/>
            </a:pPr>
            <a:r>
              <a:rPr lang="zh-CN" altLang="en-US" sz="1800" cap="all" spc="100" noProof="0" smtClean="0">
                <a:ln>
                  <a:noFill/>
                </a:ln>
                <a:solidFill>
                  <a:schemeClr val="tx1">
                    <a:lumMod val="95000"/>
                    <a:lumOff val="5000"/>
                  </a:schemeClr>
                </a:solidFill>
                <a:effectLst/>
                <a:uLnTx/>
                <a:uFillTx/>
                <a:sym typeface="+mn-ea"/>
              </a:rPr>
              <a:t>最短剩余时间</a:t>
            </a:r>
            <a:r>
              <a:rPr lang="en-US" altLang="zh-CN" sz="1800" cap="all" spc="100" noProof="0" smtClean="0">
                <a:ln>
                  <a:noFill/>
                </a:ln>
                <a:solidFill>
                  <a:schemeClr val="tx1">
                    <a:lumMod val="95000"/>
                    <a:lumOff val="5000"/>
                  </a:schemeClr>
                </a:solidFill>
                <a:effectLst/>
                <a:uLnTx/>
                <a:uFillTx/>
                <a:sym typeface="+mn-ea"/>
              </a:rPr>
              <a:t>/</a:t>
            </a:r>
            <a:r>
              <a:rPr lang="zh-CN" altLang="en-US" sz="1800" cap="all" spc="100" noProof="0" smtClean="0">
                <a:ln>
                  <a:noFill/>
                </a:ln>
                <a:solidFill>
                  <a:schemeClr val="tx1">
                    <a:lumMod val="95000"/>
                    <a:lumOff val="5000"/>
                  </a:schemeClr>
                </a:solidFill>
                <a:effectLst/>
                <a:uLnTx/>
                <a:uFillTx/>
                <a:sym typeface="+mn-ea"/>
              </a:rPr>
              <a:t>优先权调度算法</a:t>
            </a:r>
            <a:r>
              <a:rPr lang="en-US" altLang="zh-CN" sz="1800" cap="all" spc="100" noProof="0" smtClean="0">
                <a:ln>
                  <a:noFill/>
                </a:ln>
                <a:solidFill>
                  <a:schemeClr val="tx1">
                    <a:lumMod val="95000"/>
                    <a:lumOff val="5000"/>
                  </a:schemeClr>
                </a:solidFill>
                <a:effectLst/>
                <a:uLnTx/>
                <a:uFillTx/>
                <a:sym typeface="+mn-ea"/>
              </a:rPr>
              <a:t>/</a:t>
            </a:r>
            <a:r>
              <a:rPr lang="zh-CN" altLang="en-US" sz="1800" cap="all" spc="100" noProof="0" smtClean="0">
                <a:ln>
                  <a:noFill/>
                </a:ln>
                <a:solidFill>
                  <a:schemeClr val="tx1">
                    <a:lumMod val="95000"/>
                    <a:lumOff val="5000"/>
                  </a:schemeClr>
                </a:solidFill>
                <a:effectLst/>
                <a:uLnTx/>
                <a:uFillTx/>
                <a:sym typeface="+mn-ea"/>
              </a:rPr>
              <a:t>。。。</a:t>
            </a: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indent="0" algn="l" defTabSz="914400" rtl="0" eaLnBrk="1" fontAlgn="auto" latinLnBrk="0" hangingPunct="1">
              <a:lnSpc>
                <a:spcPct val="80000"/>
              </a:lnSpc>
              <a:spcBef>
                <a:spcPct val="0"/>
              </a:spcBef>
              <a:spcAft>
                <a:spcPts val="0"/>
              </a:spcAft>
              <a:buClrTx/>
              <a:buSzTx/>
              <a:buFontTx/>
              <a:buNone/>
              <a:defRPr/>
            </a:pP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a:p>
            <a:pPr marL="0" marR="0" lvl="0" indent="0" algn="l" defTabSz="914400" rtl="0" eaLnBrk="1" fontAlgn="auto" latinLnBrk="0" hangingPunct="1">
              <a:lnSpc>
                <a:spcPct val="80000"/>
              </a:lnSpc>
              <a:spcBef>
                <a:spcPct val="0"/>
              </a:spcBef>
              <a:spcAft>
                <a:spcPts val="0"/>
              </a:spcAft>
              <a:buClrTx/>
              <a:buSzTx/>
              <a:buFontTx/>
              <a:buNone/>
              <a:defRPr/>
            </a:pPr>
            <a:endParaRPr kumimoji="0" lang="zh-CN" altLang="en-US" sz="18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p:txBody>
      </p:sp>
      <p:pic>
        <p:nvPicPr>
          <p:cNvPr id="2" name="图片 1" descr="图片1"/>
          <p:cNvPicPr>
            <a:picLocks noChangeAspect="1"/>
          </p:cNvPicPr>
          <p:nvPr/>
        </p:nvPicPr>
        <p:blipFill>
          <a:blip r:embed="rId1"/>
          <a:stretch>
            <a:fillRect/>
          </a:stretch>
        </p:blipFill>
        <p:spPr>
          <a:xfrm>
            <a:off x="775335" y="1372235"/>
            <a:ext cx="5848985" cy="45307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noChangeArrowheads="1"/>
          </p:cNvSpPr>
          <p:nvPr>
            <p:ph type="title" idx="4294967295"/>
          </p:nvPr>
        </p:nvSpPr>
        <p:spPr>
          <a:xfrm>
            <a:off x="673100" y="152400"/>
            <a:ext cx="7543800" cy="91376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线程基础</a:t>
            </a:r>
            <a:endParaRPr kumimoji="0" lang="zh-CN" alt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p:txBody>
      </p:sp>
      <p:sp>
        <p:nvSpPr>
          <p:cNvPr id="19460" name="日期占位符 2"/>
          <p:cNvSpPr txBox="1">
            <a:spLocks noGrp="1"/>
          </p:cNvSpPr>
          <p:nvPr/>
        </p:nvSpPr>
        <p:spPr>
          <a:xfrm>
            <a:off x="1981200" y="6248400"/>
            <a:ext cx="2133600" cy="457200"/>
          </a:xfrm>
          <a:prstGeom prst="rect">
            <a:avLst/>
          </a:prstGeom>
          <a:noFill/>
          <a:ln w="9525">
            <a:noFill/>
          </a:ln>
        </p:spPr>
        <p:txBody>
          <a:bodyPr anchor="ctr" anchorCtr="0"/>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eaLnBrk="0" hangingPunct="0">
              <a:lnSpc>
                <a:spcPct val="100000"/>
              </a:lnSpc>
              <a:spcBef>
                <a:spcPct val="0"/>
              </a:spcBef>
              <a:spcAft>
                <a:spcPct val="0"/>
              </a:spcAft>
              <a:buClrTx/>
              <a:buSzTx/>
              <a:buFont typeface="Arial" panose="020B0604020202020204" pitchFamily="34" charset="0"/>
              <a:buNone/>
            </a:pPr>
            <a:fld id="{BB962C8B-B14F-4D97-AF65-F5344CB8AC3E}" type="datetime1">
              <a:rPr lang="zh-CN" altLang="en-US" sz="900" dirty="0">
                <a:solidFill>
                  <a:srgbClr val="898989"/>
                </a:solidFill>
                <a:latin typeface="Arial" panose="020B0604020202020204" pitchFamily="34" charset="0"/>
                <a:ea typeface="宋体" panose="02010600030101010101" pitchFamily="2" charset="-122"/>
              </a:rPr>
            </a:fld>
            <a:endParaRPr lang="zh-CN" altLang="en-US" sz="900" dirty="0">
              <a:solidFill>
                <a:srgbClr val="898989"/>
              </a:solidFill>
              <a:latin typeface="Arial" panose="020B0604020202020204" pitchFamily="34" charset="0"/>
              <a:ea typeface="宋体" panose="02010600030101010101" pitchFamily="2" charset="-122"/>
            </a:endParaRPr>
          </a:p>
        </p:txBody>
      </p:sp>
      <p:sp>
        <p:nvSpPr>
          <p:cNvPr id="19462" name="灯片编号占位符 4"/>
          <p:cNvSpPr txBox="1">
            <a:spLocks noGrp="1"/>
          </p:cNvSpPr>
          <p:nvPr/>
        </p:nvSpPr>
        <p:spPr>
          <a:xfrm>
            <a:off x="8077200" y="6248400"/>
            <a:ext cx="2133600" cy="457200"/>
          </a:xfrm>
          <a:prstGeom prst="rect">
            <a:avLst/>
          </a:prstGeom>
          <a:noFill/>
          <a:ln w="9525">
            <a:noFill/>
          </a:ln>
        </p:spPr>
        <p:txBody>
          <a:bodyPr anchor="ctr" anchorCtr="0"/>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algn="r" eaLnBrk="0" hangingPunct="0">
              <a:lnSpc>
                <a:spcPct val="100000"/>
              </a:lnSpc>
              <a:spcBef>
                <a:spcPct val="0"/>
              </a:spcBef>
              <a:spcAft>
                <a:spcPct val="0"/>
              </a:spcAft>
              <a:buClrTx/>
              <a:buSzTx/>
              <a:buFont typeface="Arial" panose="020B0604020202020204" pitchFamily="34" charset="0"/>
              <a:buNone/>
            </a:pPr>
            <a:fld id="{9A0DB2DC-4C9A-4742-B13C-FB6460FD3503}" type="slidenum">
              <a:rPr lang="zh-CN" altLang="en-US" sz="900" dirty="0">
                <a:solidFill>
                  <a:srgbClr val="898989"/>
                </a:solidFill>
                <a:latin typeface="Arial" panose="020B0604020202020204" pitchFamily="34" charset="0"/>
                <a:ea typeface="宋体" panose="02010600030101010101" pitchFamily="2" charset="-122"/>
              </a:rPr>
            </a:fld>
            <a:endParaRPr lang="zh-CN" altLang="en-US" sz="900" dirty="0">
              <a:solidFill>
                <a:srgbClr val="898989"/>
              </a:solidFill>
              <a:latin typeface="Arial" panose="020B0604020202020204" pitchFamily="34" charset="0"/>
              <a:ea typeface="宋体" panose="02010600030101010101" pitchFamily="2" charset="-122"/>
            </a:endParaRPr>
          </a:p>
        </p:txBody>
      </p:sp>
      <p:sp>
        <p:nvSpPr>
          <p:cNvPr id="19463" name="灯片编号占位符 3"/>
          <p:cNvSpPr>
            <a:spLocks noGrp="1"/>
          </p:cNvSpPr>
          <p:nvPr/>
        </p:nvSpPr>
        <p:spPr>
          <a:xfrm>
            <a:off x="8077200" y="6248400"/>
            <a:ext cx="2133600" cy="457200"/>
          </a:xfrm>
          <a:prstGeom prst="rect">
            <a:avLst/>
          </a:prstGeom>
          <a:noFill/>
          <a:ln w="9525">
            <a:no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a:lnSpc>
                <a:spcPct val="100000"/>
              </a:lnSpc>
              <a:spcBef>
                <a:spcPct val="0"/>
              </a:spcBef>
              <a:spcAft>
                <a:spcPct val="0"/>
              </a:spcAft>
              <a:buClrTx/>
              <a:buSzTx/>
              <a:buFont typeface="Arial" panose="020B0604020202020204" pitchFamily="34" charset="0"/>
              <a:buNone/>
            </a:pP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38470" y="1042035"/>
            <a:ext cx="3279140" cy="2122170"/>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55" y="1042035"/>
            <a:ext cx="2364105" cy="2122805"/>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890" y="1042035"/>
            <a:ext cx="2303780" cy="2122805"/>
          </a:xfrm>
          <a:prstGeom prst="rect">
            <a:avLst/>
          </a:prstGeom>
        </p:spPr>
      </p:pic>
      <p:sp>
        <p:nvSpPr>
          <p:cNvPr id="14" name="标题 1"/>
          <p:cNvSpPr txBox="1"/>
          <p:nvPr/>
        </p:nvSpPr>
        <p:spPr>
          <a:xfrm>
            <a:off x="6669405" y="292100"/>
            <a:ext cx="5340350" cy="6343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zh-CN" altLang="en-US" sz="4000" dirty="0"/>
              <a:t>进程和线程之间的关系</a:t>
            </a:r>
            <a:endParaRPr lang="zh-CN" altLang="en-US" sz="4000" dirty="0"/>
          </a:p>
        </p:txBody>
      </p:sp>
      <p:sp>
        <p:nvSpPr>
          <p:cNvPr id="15" name="标题 1"/>
          <p:cNvSpPr txBox="1"/>
          <p:nvPr/>
        </p:nvSpPr>
        <p:spPr>
          <a:xfrm>
            <a:off x="673100" y="5062855"/>
            <a:ext cx="10515600" cy="11855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altLang="zh-CN" sz="1600" dirty="0"/>
          </a:p>
          <a:p>
            <a:pPr algn="l"/>
            <a:r>
              <a:rPr lang="zh-CN" altLang="en-US" sz="1800" b="1" dirty="0"/>
              <a:t>每个进程一般都有一个 地址空间和控制线程</a:t>
            </a:r>
            <a:endParaRPr lang="en-US" altLang="zh-CN" sz="1800" b="1" dirty="0"/>
          </a:p>
          <a:p>
            <a:pPr algn="l"/>
            <a:r>
              <a:rPr lang="zh-CN" altLang="en-US" sz="1800" b="1" dirty="0"/>
              <a:t>并发</a:t>
            </a:r>
            <a:r>
              <a:rPr lang="zh-CN" altLang="en-US" sz="1800" dirty="0"/>
              <a:t>：通过并行实体能共享一个地址空间并且和内部所有数据。</a:t>
            </a:r>
            <a:endParaRPr lang="en-US" altLang="zh-CN" sz="1800" dirty="0"/>
          </a:p>
          <a:p>
            <a:pPr algn="l"/>
            <a:r>
              <a:rPr lang="zh-CN" altLang="en-US" sz="1800" b="1" dirty="0"/>
              <a:t>线程</a:t>
            </a:r>
            <a:r>
              <a:rPr lang="zh-CN" altLang="en-US" sz="1800" dirty="0"/>
              <a:t>：位于进程中，按照不同的要求完成不同的事情，实现并发，做到更有效的完成相关任务。</a:t>
            </a:r>
            <a:endParaRPr lang="zh-CN" altLang="en-US" sz="1800" dirty="0"/>
          </a:p>
          <a:p>
            <a:pPr algn="l"/>
            <a:endParaRPr lang="en-US" altLang="zh-CN" sz="1800" dirty="0"/>
          </a:p>
        </p:txBody>
      </p: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410" y="1042035"/>
            <a:ext cx="2913380" cy="2122805"/>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5535" y="3328035"/>
            <a:ext cx="2526030" cy="1667510"/>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8995" y="3260090"/>
            <a:ext cx="2498090" cy="1802765"/>
          </a:xfrm>
          <a:prstGeom prst="rect">
            <a:avLst/>
          </a:prstGeom>
        </p:spPr>
      </p:pic>
      <p:sp>
        <p:nvSpPr>
          <p:cNvPr id="20485" name="页脚占位符 3"/>
          <p:cNvSpPr txBox="1">
            <a:spLocks noGrp="1"/>
          </p:cNvSpPr>
          <p:nvPr/>
        </p:nvSpPr>
        <p:spPr>
          <a:xfrm>
            <a:off x="3613150" y="6248400"/>
            <a:ext cx="2895600" cy="457200"/>
          </a:xfrm>
          <a:prstGeom prst="rect">
            <a:avLst/>
          </a:prstGeom>
          <a:noFill/>
          <a:ln w="9525">
            <a:noFill/>
          </a:ln>
        </p:spPr>
        <p:txBody>
          <a:bodyPr anchor="ctr" anchorCtr="0"/>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algn="ctr" eaLnBrk="0" hangingPunct="0">
              <a:lnSpc>
                <a:spcPct val="100000"/>
              </a:lnSpc>
              <a:spcBef>
                <a:spcPct val="0"/>
              </a:spcBef>
              <a:spcAft>
                <a:spcPct val="0"/>
              </a:spcAft>
              <a:buClrTx/>
              <a:buSzTx/>
              <a:buFont typeface="Arial" panose="020B0604020202020204" pitchFamily="34" charset="0"/>
              <a:buNone/>
            </a:pPr>
            <a:r>
              <a:rPr lang="zh-CN" altLang="en-US" sz="1800" dirty="0">
                <a:solidFill>
                  <a:srgbClr val="898989"/>
                </a:solidFill>
                <a:latin typeface="Arial" panose="020B0604020202020204" pitchFamily="34" charset="0"/>
                <a:ea typeface="宋体" panose="02010600030101010101" pitchFamily="2" charset="-122"/>
              </a:rPr>
              <a:t>线程基础</a:t>
            </a:r>
            <a:r>
              <a:rPr lang="zh-CN" altLang="en-US" sz="1800" dirty="0">
                <a:solidFill>
                  <a:srgbClr val="898989"/>
                </a:solidFill>
                <a:latin typeface="Arial" panose="020B0604020202020204" pitchFamily="34" charset="0"/>
                <a:ea typeface="宋体" panose="02010600030101010101" pitchFamily="2" charset="-122"/>
              </a:rPr>
              <a:t>分享</a:t>
            </a:r>
            <a:endParaRPr lang="zh-CN" altLang="en-US" sz="1800" dirty="0">
              <a:solidFill>
                <a:srgbClr val="898989"/>
              </a:solidFill>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noChangeArrowheads="1"/>
          </p:cNvSpPr>
          <p:nvPr>
            <p:ph type="title" idx="4294967295"/>
          </p:nvPr>
        </p:nvSpPr>
        <p:spPr>
          <a:xfrm>
            <a:off x="658495" y="174625"/>
            <a:ext cx="7543800" cy="852805"/>
          </a:xfrm>
        </p:spPr>
        <p:txBody>
          <a:bodyPr lIns="91440" tIns="45720" rIns="91440" bIns="45720" rtlCol="0" anchor="ctr">
            <a:normAutofit/>
          </a:body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线程基础</a:t>
            </a:r>
            <a:endParaRPr kumimoji="0" lang="zh-CN" alt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p:txBody>
      </p:sp>
      <p:sp>
        <p:nvSpPr>
          <p:cNvPr id="20484" name="日期占位符 2"/>
          <p:cNvSpPr txBox="1">
            <a:spLocks noGrp="1"/>
          </p:cNvSpPr>
          <p:nvPr/>
        </p:nvSpPr>
        <p:spPr>
          <a:xfrm>
            <a:off x="1981200" y="6248400"/>
            <a:ext cx="2133600" cy="457200"/>
          </a:xfrm>
          <a:prstGeom prst="rect">
            <a:avLst/>
          </a:prstGeom>
          <a:noFill/>
          <a:ln w="9525">
            <a:noFill/>
          </a:ln>
        </p:spPr>
        <p:txBody>
          <a:bodyPr anchor="ctr" anchorCtr="0"/>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eaLnBrk="0" hangingPunct="0">
              <a:lnSpc>
                <a:spcPct val="100000"/>
              </a:lnSpc>
              <a:spcBef>
                <a:spcPct val="0"/>
              </a:spcBef>
              <a:spcAft>
                <a:spcPct val="0"/>
              </a:spcAft>
              <a:buClrTx/>
              <a:buSzTx/>
              <a:buFont typeface="Arial" panose="020B0604020202020204" pitchFamily="34" charset="0"/>
              <a:buNone/>
            </a:pPr>
            <a:fld id="{BB962C8B-B14F-4D97-AF65-F5344CB8AC3E}" type="datetime1">
              <a:rPr lang="zh-CN" altLang="en-US" sz="900" dirty="0">
                <a:solidFill>
                  <a:srgbClr val="898989"/>
                </a:solidFill>
                <a:latin typeface="Arial" panose="020B0604020202020204" pitchFamily="34" charset="0"/>
                <a:ea typeface="宋体" panose="02010600030101010101" pitchFamily="2" charset="-122"/>
              </a:rPr>
            </a:fld>
            <a:endParaRPr lang="zh-CN" altLang="en-US" sz="900" dirty="0">
              <a:solidFill>
                <a:srgbClr val="898989"/>
              </a:solidFill>
              <a:latin typeface="Arial" panose="020B0604020202020204" pitchFamily="34" charset="0"/>
              <a:ea typeface="宋体" panose="02010600030101010101" pitchFamily="2" charset="-122"/>
            </a:endParaRPr>
          </a:p>
        </p:txBody>
      </p:sp>
      <p:sp>
        <p:nvSpPr>
          <p:cNvPr id="20485" name="页脚占位符 3"/>
          <p:cNvSpPr txBox="1">
            <a:spLocks noGrp="1"/>
          </p:cNvSpPr>
          <p:nvPr/>
        </p:nvSpPr>
        <p:spPr>
          <a:xfrm>
            <a:off x="4648200" y="6248400"/>
            <a:ext cx="2895600" cy="457200"/>
          </a:xfrm>
          <a:prstGeom prst="rect">
            <a:avLst/>
          </a:prstGeom>
          <a:noFill/>
          <a:ln w="9525">
            <a:noFill/>
          </a:ln>
        </p:spPr>
        <p:txBody>
          <a:bodyPr anchor="ctr" anchorCtr="0"/>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algn="ctr" eaLnBrk="0" hangingPunct="0">
              <a:lnSpc>
                <a:spcPct val="100000"/>
              </a:lnSpc>
              <a:spcBef>
                <a:spcPct val="0"/>
              </a:spcBef>
              <a:spcAft>
                <a:spcPct val="0"/>
              </a:spcAft>
              <a:buClrTx/>
              <a:buSzTx/>
              <a:buFont typeface="Arial" panose="020B0604020202020204" pitchFamily="34" charset="0"/>
              <a:buNone/>
            </a:pPr>
            <a:r>
              <a:rPr lang="zh-CN" altLang="en-US" sz="1800" dirty="0">
                <a:solidFill>
                  <a:srgbClr val="898989"/>
                </a:solidFill>
                <a:latin typeface="Arial" panose="020B0604020202020204" pitchFamily="34" charset="0"/>
                <a:ea typeface="宋体" panose="02010600030101010101" pitchFamily="2" charset="-122"/>
              </a:rPr>
              <a:t>线程基础</a:t>
            </a:r>
            <a:r>
              <a:rPr lang="zh-CN" altLang="en-US" sz="1800" dirty="0">
                <a:solidFill>
                  <a:srgbClr val="898989"/>
                </a:solidFill>
                <a:latin typeface="Arial" panose="020B0604020202020204" pitchFamily="34" charset="0"/>
                <a:ea typeface="宋体" panose="02010600030101010101" pitchFamily="2" charset="-122"/>
              </a:rPr>
              <a:t>分享</a:t>
            </a:r>
            <a:endParaRPr lang="zh-CN" altLang="en-US" sz="1800" dirty="0">
              <a:solidFill>
                <a:srgbClr val="898989"/>
              </a:solidFill>
              <a:latin typeface="Arial" panose="020B0604020202020204" pitchFamily="34" charset="0"/>
              <a:ea typeface="宋体" panose="02010600030101010101" pitchFamily="2" charset="-122"/>
            </a:endParaRPr>
          </a:p>
        </p:txBody>
      </p:sp>
      <p:sp>
        <p:nvSpPr>
          <p:cNvPr id="20486" name="灯片编号占位符 4"/>
          <p:cNvSpPr>
            <a:spLocks noGrp="1"/>
          </p:cNvSpPr>
          <p:nvPr/>
        </p:nvSpPr>
        <p:spPr>
          <a:xfrm>
            <a:off x="8077200" y="6248400"/>
            <a:ext cx="2133600" cy="457200"/>
          </a:xfrm>
          <a:prstGeom prst="rect">
            <a:avLst/>
          </a:prstGeom>
          <a:noFill/>
          <a:ln w="9525">
            <a:no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stStyle>
          <a:p>
            <a:pPr marL="0" lvl="0" indent="0">
              <a:lnSpc>
                <a:spcPct val="100000"/>
              </a:lnSpc>
              <a:spcBef>
                <a:spcPct val="0"/>
              </a:spcBef>
              <a:spcAft>
                <a:spcPct val="0"/>
              </a:spcAft>
              <a:buClrTx/>
              <a:buSzTx/>
              <a:buFont typeface="Arial" panose="020B0604020202020204" pitchFamily="34" charset="0"/>
              <a:buNone/>
            </a:pPr>
            <a:fld id="{9A0DB2DC-4C9A-4742-B13C-FB6460FD3503}" type="slidenum">
              <a:rPr lang="en-US" altLang="zh-CN" sz="1800" dirty="0">
                <a:latin typeface="Arial" panose="020B0604020202020204" pitchFamily="34" charset="0"/>
                <a:ea typeface="宋体" panose="02010600030101010101" pitchFamily="2" charset="-122"/>
              </a:rPr>
            </a:fld>
            <a:endParaRPr lang="en-US" altLang="zh-CN" sz="1800" dirty="0">
              <a:latin typeface="Arial" panose="020B0604020202020204" pitchFamily="34" charset="0"/>
              <a:ea typeface="宋体" panose="02010600030101010101" pitchFamily="2" charset="-122"/>
            </a:endParaRPr>
          </a:p>
        </p:txBody>
      </p:sp>
      <p:sp>
        <p:nvSpPr>
          <p:cNvPr id="3" name="文本框 2"/>
          <p:cNvSpPr txBox="1"/>
          <p:nvPr/>
        </p:nvSpPr>
        <p:spPr>
          <a:xfrm>
            <a:off x="949960" y="1098550"/>
            <a:ext cx="7179310" cy="368300"/>
          </a:xfrm>
          <a:prstGeom prst="rect">
            <a:avLst/>
          </a:prstGeom>
          <a:noFill/>
        </p:spPr>
        <p:txBody>
          <a:bodyPr wrap="square" rtlCol="0" anchor="t">
            <a:spAutoFit/>
          </a:bodyPr>
          <a:p>
            <a:r>
              <a:rPr lang="zh-CN" altLang="en-US" b="1"/>
              <a:t>为何还要引入线程呢？使用多线程有哪些好处？</a:t>
            </a:r>
            <a:endParaRPr lang="zh-CN" altLang="en-US" b="1"/>
          </a:p>
        </p:txBody>
      </p:sp>
      <p:sp>
        <p:nvSpPr>
          <p:cNvPr id="4" name="文本框 3"/>
          <p:cNvSpPr txBox="1"/>
          <p:nvPr/>
        </p:nvSpPr>
        <p:spPr>
          <a:xfrm>
            <a:off x="1032510" y="1466850"/>
            <a:ext cx="10064115" cy="1198880"/>
          </a:xfrm>
          <a:prstGeom prst="rect">
            <a:avLst/>
          </a:prstGeom>
          <a:noFill/>
        </p:spPr>
        <p:txBody>
          <a:bodyPr wrap="square" rtlCol="0" anchor="t">
            <a:spAutoFit/>
          </a:bodyPr>
          <a:p>
            <a:r>
              <a:rPr lang="zh-CN" altLang="en-US"/>
              <a:t>1、和进程相比，线程是一种非常节俭的多任务操作方式，启动一个新的进程必须分配给它独立的地址空间，建立众多的数据表维护它的代码段、堆栈段、数据段，这是一种昂贵的多任务工作方式</a:t>
            </a:r>
            <a:endParaRPr lang="zh-CN" altLang="en-US"/>
          </a:p>
          <a:p>
            <a:r>
              <a:rPr lang="zh-CN" altLang="en-US"/>
              <a:t>运行于一个进程中的多线程，它们之间使用相同的地址空间，而且线程间彼此切换所需的时间也远远小于进程间切换所需要的时间。</a:t>
            </a:r>
            <a:endParaRPr lang="zh-CN" altLang="en-US"/>
          </a:p>
        </p:txBody>
      </p:sp>
      <p:sp>
        <p:nvSpPr>
          <p:cNvPr id="5" name="文本框 4"/>
          <p:cNvSpPr txBox="1"/>
          <p:nvPr/>
        </p:nvSpPr>
        <p:spPr>
          <a:xfrm>
            <a:off x="1032510" y="2829560"/>
            <a:ext cx="9783445" cy="1198880"/>
          </a:xfrm>
          <a:prstGeom prst="rect">
            <a:avLst/>
          </a:prstGeom>
          <a:noFill/>
        </p:spPr>
        <p:txBody>
          <a:bodyPr wrap="square" rtlCol="0" anchor="t">
            <a:spAutoFit/>
          </a:bodyPr>
          <a:p>
            <a:r>
              <a:rPr lang="zh-CN" altLang="en-US"/>
              <a:t>2、线程间方便的通讯机制，对不同进程来说，它们具有独立的数据空间，要进行数据的传递只能通过进程间通信的方式进行，这种方式不仅费时，而且很不方便。线程则不然，由于同一进程下的线程之间共享数据空间，所以一个线程的数据可以直接为其它线程所用，这不仅快捷，而且方便。</a:t>
            </a:r>
            <a:endParaRPr lang="zh-CN" altLang="en-US"/>
          </a:p>
        </p:txBody>
      </p:sp>
      <p:sp>
        <p:nvSpPr>
          <p:cNvPr id="6" name="文本框 5"/>
          <p:cNvSpPr txBox="1"/>
          <p:nvPr/>
        </p:nvSpPr>
        <p:spPr>
          <a:xfrm>
            <a:off x="1032510" y="4282440"/>
            <a:ext cx="9977120" cy="1476375"/>
          </a:xfrm>
          <a:prstGeom prst="rect">
            <a:avLst/>
          </a:prstGeom>
          <a:noFill/>
        </p:spPr>
        <p:txBody>
          <a:bodyPr wrap="square" rtlCol="0" anchor="t">
            <a:spAutoFit/>
          </a:bodyPr>
          <a:p>
            <a:r>
              <a:rPr lang="zh-CN" altLang="en-US"/>
              <a:t>3、除了以上说的有点外，多线程程序作为一种多任务、并发的工作方式，有如下优点：</a:t>
            </a:r>
            <a:endParaRPr lang="zh-CN" altLang="en-US"/>
          </a:p>
          <a:p>
            <a:r>
              <a:rPr lang="zh-CN" altLang="en-US"/>
              <a:t>使用CPU系统更加高效，操作系统会爆炸当线程数不大于CPU数码时，不同的线程运行与不同的CPU上改善程序结构，一个既长又复杂的进程可以考虑分为多线程，称为几个独立或半独立的运行部分，这样的程序会利于理解和修改。</a:t>
            </a:r>
            <a:endParaRPr lang="zh-CN" altLang="en-US"/>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noChangeArrowheads="1"/>
          </p:cNvSpPr>
          <p:nvPr/>
        </p:nvSpPr>
        <p:spPr>
          <a:xfrm>
            <a:off x="658495" y="174625"/>
            <a:ext cx="7543800" cy="852805"/>
          </a:xfrm>
          <a:prstGeom prst="rect">
            <a:avLst/>
          </a:prstGeom>
          <a:noFill/>
          <a:ln w="9525">
            <a:noFill/>
          </a:ln>
        </p:spPr>
        <p:txBody>
          <a:bodyPr lIns="91440" tIns="45720" rIns="91440" bIns="45720" rtlCol="0" anchor="ctr" anchorCtr="0">
            <a:normAutofit/>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endParaRPr kumimoji="0" lang="zh-CN" alt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endParaRPr>
          </a:p>
        </p:txBody>
      </p:sp>
      <p:sp>
        <p:nvSpPr>
          <p:cNvPr id="2" name="文本框 1"/>
          <p:cNvSpPr txBox="1"/>
          <p:nvPr/>
        </p:nvSpPr>
        <p:spPr>
          <a:xfrm>
            <a:off x="1238885" y="1403350"/>
            <a:ext cx="1322705" cy="368300"/>
          </a:xfrm>
          <a:prstGeom prst="rect">
            <a:avLst/>
          </a:prstGeom>
          <a:solidFill>
            <a:schemeClr val="accent1"/>
          </a:solidFill>
        </p:spPr>
        <p:txBody>
          <a:bodyPr wrap="square" rtlCol="0" anchor="t">
            <a:spAutoFit/>
          </a:bodyPr>
          <a:p>
            <a:r>
              <a:rPr lang="zh-CN" altLang="en-US"/>
              <a:t>创建线程</a:t>
            </a:r>
            <a:endParaRPr lang="zh-CN" altLang="en-US"/>
          </a:p>
        </p:txBody>
      </p:sp>
      <p:sp>
        <p:nvSpPr>
          <p:cNvPr id="3" name="文本框 2"/>
          <p:cNvSpPr txBox="1"/>
          <p:nvPr/>
        </p:nvSpPr>
        <p:spPr>
          <a:xfrm>
            <a:off x="1238885" y="2217420"/>
            <a:ext cx="1323340" cy="368300"/>
          </a:xfrm>
          <a:prstGeom prst="rect">
            <a:avLst/>
          </a:prstGeom>
          <a:solidFill>
            <a:schemeClr val="accent1"/>
          </a:solidFill>
        </p:spPr>
        <p:txBody>
          <a:bodyPr wrap="square" rtlCol="0" anchor="t">
            <a:spAutoFit/>
          </a:bodyPr>
          <a:p>
            <a:pPr lvl="0" algn="l">
              <a:buClrTx/>
              <a:buSzTx/>
              <a:buFontTx/>
            </a:pPr>
            <a:r>
              <a:rPr lang="zh-CN" altLang="en-US" sz="1800">
                <a:sym typeface="+mn-ea"/>
              </a:rPr>
              <a:t>运行线程</a:t>
            </a:r>
            <a:endParaRPr lang="zh-CN" altLang="en-US" sz="1800">
              <a:sym typeface="+mn-ea"/>
            </a:endParaRPr>
          </a:p>
        </p:txBody>
      </p:sp>
      <p:sp>
        <p:nvSpPr>
          <p:cNvPr id="4" name="文本框 3"/>
          <p:cNvSpPr txBox="1"/>
          <p:nvPr/>
        </p:nvSpPr>
        <p:spPr>
          <a:xfrm>
            <a:off x="1238885" y="2983865"/>
            <a:ext cx="1268095" cy="368300"/>
          </a:xfrm>
          <a:prstGeom prst="rect">
            <a:avLst/>
          </a:prstGeom>
          <a:solidFill>
            <a:schemeClr val="accent1"/>
          </a:solidFill>
        </p:spPr>
        <p:txBody>
          <a:bodyPr wrap="square" rtlCol="0" anchor="t">
            <a:spAutoFit/>
          </a:bodyPr>
          <a:p>
            <a:pPr lvl="0" algn="l">
              <a:buClrTx/>
              <a:buSzTx/>
              <a:buFontTx/>
            </a:pPr>
            <a:r>
              <a:rPr lang="zh-CN" altLang="en-US" sz="1800">
                <a:sym typeface="+mn-ea"/>
              </a:rPr>
              <a:t>线程</a:t>
            </a:r>
            <a:r>
              <a:rPr lang="zh-CN" altLang="en-US" sz="1800">
                <a:sym typeface="+mn-ea"/>
              </a:rPr>
              <a:t>等待</a:t>
            </a:r>
            <a:endParaRPr lang="zh-CN" altLang="en-US" sz="1800">
              <a:sym typeface="+mn-ea"/>
            </a:endParaRPr>
          </a:p>
        </p:txBody>
      </p:sp>
      <p:sp>
        <p:nvSpPr>
          <p:cNvPr id="5" name="文本框 4"/>
          <p:cNvSpPr txBox="1"/>
          <p:nvPr/>
        </p:nvSpPr>
        <p:spPr>
          <a:xfrm>
            <a:off x="1266825" y="3811270"/>
            <a:ext cx="1268095" cy="368300"/>
          </a:xfrm>
          <a:prstGeom prst="rect">
            <a:avLst/>
          </a:prstGeom>
          <a:solidFill>
            <a:schemeClr val="accent1"/>
          </a:solidFill>
        </p:spPr>
        <p:txBody>
          <a:bodyPr wrap="square" rtlCol="0" anchor="t">
            <a:spAutoFit/>
          </a:bodyPr>
          <a:p>
            <a:pPr lvl="0" algn="l">
              <a:buClrTx/>
              <a:buSzTx/>
              <a:buFontTx/>
            </a:pPr>
            <a:r>
              <a:rPr lang="zh-CN" altLang="en-US" sz="1800">
                <a:sym typeface="+mn-ea"/>
              </a:rPr>
              <a:t>线程</a:t>
            </a:r>
            <a:r>
              <a:rPr lang="zh-CN" altLang="en-US" sz="1800">
                <a:sym typeface="+mn-ea"/>
              </a:rPr>
              <a:t>执行</a:t>
            </a:r>
            <a:endParaRPr lang="zh-CN" altLang="en-US" sz="1800">
              <a:sym typeface="+mn-ea"/>
            </a:endParaRPr>
          </a:p>
        </p:txBody>
      </p:sp>
      <p:sp>
        <p:nvSpPr>
          <p:cNvPr id="6" name="文本框 5"/>
          <p:cNvSpPr txBox="1"/>
          <p:nvPr/>
        </p:nvSpPr>
        <p:spPr>
          <a:xfrm>
            <a:off x="1239520" y="4625340"/>
            <a:ext cx="1268095" cy="368300"/>
          </a:xfrm>
          <a:prstGeom prst="rect">
            <a:avLst/>
          </a:prstGeom>
          <a:solidFill>
            <a:schemeClr val="accent1"/>
          </a:solidFill>
        </p:spPr>
        <p:txBody>
          <a:bodyPr wrap="square" rtlCol="0" anchor="t">
            <a:spAutoFit/>
          </a:bodyPr>
          <a:p>
            <a:pPr lvl="0" algn="l">
              <a:buClrTx/>
              <a:buSzTx/>
              <a:buFontTx/>
            </a:pPr>
            <a:r>
              <a:rPr lang="zh-CN" altLang="en-US" sz="1800">
                <a:sym typeface="+mn-ea"/>
              </a:rPr>
              <a:t>线程</a:t>
            </a:r>
            <a:r>
              <a:rPr lang="zh-CN" altLang="en-US" sz="1800">
                <a:sym typeface="+mn-ea"/>
              </a:rPr>
              <a:t>退出</a:t>
            </a:r>
            <a:endParaRPr lang="zh-CN" altLang="en-US" sz="1800">
              <a:sym typeface="+mn-ea"/>
            </a:endParaRPr>
          </a:p>
        </p:txBody>
      </p:sp>
      <p:cxnSp>
        <p:nvCxnSpPr>
          <p:cNvPr id="7" name="直接箭头连接符 6"/>
          <p:cNvCxnSpPr>
            <a:stCxn id="2" idx="2"/>
            <a:endCxn id="3" idx="0"/>
          </p:cNvCxnSpPr>
          <p:nvPr/>
        </p:nvCxnSpPr>
        <p:spPr>
          <a:xfrm>
            <a:off x="1900555" y="1771650"/>
            <a:ext cx="0" cy="44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873250" y="2538095"/>
            <a:ext cx="0" cy="44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872615" y="3365500"/>
            <a:ext cx="0" cy="44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1823720" y="4179570"/>
            <a:ext cx="0" cy="445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3355975" y="1273175"/>
            <a:ext cx="4082415" cy="2257425"/>
          </a:xfrm>
          <a:prstGeom prst="rect">
            <a:avLst/>
          </a:prstGeom>
        </p:spPr>
      </p:pic>
      <p:pic>
        <p:nvPicPr>
          <p:cNvPr id="13" name="图片 12"/>
          <p:cNvPicPr>
            <a:picLocks noChangeAspect="1"/>
          </p:cNvPicPr>
          <p:nvPr/>
        </p:nvPicPr>
        <p:blipFill>
          <a:blip r:embed="rId2"/>
          <a:stretch>
            <a:fillRect/>
          </a:stretch>
        </p:blipFill>
        <p:spPr>
          <a:xfrm>
            <a:off x="3308985" y="3613150"/>
            <a:ext cx="4129405" cy="2581275"/>
          </a:xfrm>
          <a:prstGeom prst="rect">
            <a:avLst/>
          </a:prstGeom>
        </p:spPr>
      </p:pic>
      <p:sp>
        <p:nvSpPr>
          <p:cNvPr id="14" name="文本框 13"/>
          <p:cNvSpPr txBox="1"/>
          <p:nvPr/>
        </p:nvSpPr>
        <p:spPr>
          <a:xfrm>
            <a:off x="7603490" y="1598930"/>
            <a:ext cx="4365625" cy="3138170"/>
          </a:xfrm>
          <a:prstGeom prst="rect">
            <a:avLst/>
          </a:prstGeom>
          <a:noFill/>
        </p:spPr>
        <p:txBody>
          <a:bodyPr wrap="square" rtlCol="0" anchor="t">
            <a:spAutoFit/>
          </a:bodyPr>
          <a:p>
            <a:r>
              <a:rPr lang="zh-CN" altLang="en-US"/>
              <a:t>问题：所有的线程都是抢占和竞争</a:t>
            </a:r>
            <a:r>
              <a:rPr lang="zh-CN" altLang="en-US"/>
              <a:t>的！</a:t>
            </a:r>
            <a:endParaRPr lang="zh-CN" altLang="en-US"/>
          </a:p>
          <a:p>
            <a:r>
              <a:rPr lang="en-US" altLang="zh-CN"/>
              <a:t>             </a:t>
            </a:r>
            <a:r>
              <a:rPr lang="zh-CN" altLang="en-US"/>
              <a:t>包括主线程。</a:t>
            </a:r>
            <a:r>
              <a:rPr lang="en-US" altLang="zh-CN"/>
              <a:t>	</a:t>
            </a:r>
            <a:endParaRPr lang="zh-CN" altLang="en-US"/>
          </a:p>
          <a:p>
            <a:endParaRPr lang="zh-CN" altLang="en-US"/>
          </a:p>
          <a:p>
            <a:r>
              <a:rPr lang="en-US" altLang="zh-CN"/>
              <a:t>1</a:t>
            </a:r>
            <a:r>
              <a:rPr lang="zh-CN" altLang="en-US"/>
              <a:t>：无序性：线程进行</a:t>
            </a:r>
            <a:r>
              <a:rPr lang="en-US" altLang="zh-CN"/>
              <a:t>“</a:t>
            </a:r>
            <a:r>
              <a:rPr lang="zh-CN" altLang="en-US"/>
              <a:t>法律</a:t>
            </a:r>
            <a:r>
              <a:rPr lang="en-US" altLang="zh-CN"/>
              <a:t>”</a:t>
            </a:r>
            <a:r>
              <a:rPr lang="zh-CN" altLang="en-US"/>
              <a:t>管理。</a:t>
            </a:r>
            <a:endParaRPr lang="zh-CN" altLang="en-US"/>
          </a:p>
          <a:p>
            <a:endParaRPr lang="zh-CN" altLang="en-US"/>
          </a:p>
          <a:p>
            <a:r>
              <a:rPr lang="en-US" altLang="zh-CN"/>
              <a:t>2</a:t>
            </a:r>
            <a:r>
              <a:rPr lang="zh-CN" altLang="en-US"/>
              <a:t>：独立性：做到</a:t>
            </a:r>
            <a:r>
              <a:rPr lang="en-US" altLang="zh-CN"/>
              <a:t>“</a:t>
            </a:r>
            <a:r>
              <a:rPr lang="zh-CN" altLang="en-US"/>
              <a:t>进水不犯河水</a:t>
            </a:r>
            <a:r>
              <a:rPr lang="en-US" altLang="zh-CN"/>
              <a:t>”</a:t>
            </a:r>
            <a:r>
              <a:rPr lang="zh-CN" altLang="en-US"/>
              <a:t>。</a:t>
            </a:r>
            <a:endParaRPr lang="zh-CN" altLang="en-US"/>
          </a:p>
          <a:p>
            <a:endParaRPr lang="zh-CN" altLang="en-US"/>
          </a:p>
          <a:p>
            <a:r>
              <a:rPr lang="en-US" altLang="zh-CN"/>
              <a:t>3</a:t>
            </a:r>
            <a:r>
              <a:rPr lang="zh-CN" altLang="en-US"/>
              <a:t>：</a:t>
            </a:r>
            <a:r>
              <a:rPr lang="zh-CN" altLang="en-US">
                <a:sym typeface="+mn-ea"/>
              </a:rPr>
              <a:t>抢占性：避免对公共资源</a:t>
            </a:r>
            <a:r>
              <a:rPr lang="en-US" altLang="zh-CN">
                <a:sym typeface="+mn-ea"/>
              </a:rPr>
              <a:t>“</a:t>
            </a:r>
            <a:r>
              <a:rPr lang="zh-CN" altLang="en-US">
                <a:sym typeface="+mn-ea"/>
              </a:rPr>
              <a:t>打架</a:t>
            </a:r>
            <a:r>
              <a:rPr lang="en-US" altLang="zh-CN">
                <a:sym typeface="+mn-ea"/>
              </a:rPr>
              <a:t>”</a:t>
            </a:r>
            <a:r>
              <a:rPr lang="zh-CN" altLang="en-US">
                <a:sym typeface="+mn-ea"/>
              </a:rPr>
              <a:t>。</a:t>
            </a:r>
            <a:endParaRPr lang="zh-CN" altLang="en-US">
              <a:sym typeface="+mn-ea"/>
            </a:endParaRPr>
          </a:p>
          <a:p>
            <a:endParaRPr lang="zh-CN" altLang="en-US">
              <a:sym typeface="+mn-ea"/>
            </a:endParaRPr>
          </a:p>
          <a:p>
            <a:r>
              <a:rPr lang="en-US" altLang="zh-CN">
                <a:sym typeface="+mn-ea"/>
              </a:rPr>
              <a:t>4</a:t>
            </a:r>
            <a:r>
              <a:rPr lang="zh-CN" altLang="en-US">
                <a:sym typeface="+mn-ea"/>
              </a:rPr>
              <a:t>：稳定性</a:t>
            </a:r>
            <a:r>
              <a:rPr lang="zh-CN" altLang="en-US">
                <a:sym typeface="+mn-ea"/>
              </a:rPr>
              <a:t>：</a:t>
            </a:r>
            <a:r>
              <a:rPr lang="en-US" altLang="zh-CN">
                <a:sym typeface="+mn-ea"/>
              </a:rPr>
              <a:t>“</a:t>
            </a:r>
            <a:r>
              <a:rPr lang="zh-CN" altLang="en-US">
                <a:sym typeface="+mn-ea"/>
              </a:rPr>
              <a:t>少有所养，老有所依</a:t>
            </a:r>
            <a:r>
              <a:rPr lang="en-US" altLang="zh-CN">
                <a:sym typeface="+mn-ea"/>
              </a:rPr>
              <a:t>”</a:t>
            </a:r>
            <a:r>
              <a:rPr lang="zh-CN" altLang="en-US">
                <a:sym typeface="+mn-ea"/>
              </a:rPr>
              <a:t>。</a:t>
            </a:r>
            <a:endParaRPr lang="zh-CN" altLang="en-US"/>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a:sym typeface="+mn-ea"/>
              </a:rPr>
              <a:t>无序性</a:t>
            </a:r>
            <a:endParaRPr kumimoji="0" 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sym typeface="+mn-ea"/>
            </a:endParaRPr>
          </a:p>
        </p:txBody>
      </p:sp>
      <p:pic>
        <p:nvPicPr>
          <p:cNvPr id="4" name="图片 3"/>
          <p:cNvPicPr>
            <a:picLocks noChangeAspect="1"/>
          </p:cNvPicPr>
          <p:nvPr/>
        </p:nvPicPr>
        <p:blipFill>
          <a:blip r:embed="rId1"/>
          <a:stretch>
            <a:fillRect/>
          </a:stretch>
        </p:blipFill>
        <p:spPr>
          <a:xfrm>
            <a:off x="848360" y="1221105"/>
            <a:ext cx="3923665" cy="1000125"/>
          </a:xfrm>
          <a:prstGeom prst="rect">
            <a:avLst/>
          </a:prstGeom>
        </p:spPr>
      </p:pic>
      <p:pic>
        <p:nvPicPr>
          <p:cNvPr id="5" name="图片 4"/>
          <p:cNvPicPr>
            <a:picLocks noChangeAspect="1"/>
          </p:cNvPicPr>
          <p:nvPr/>
        </p:nvPicPr>
        <p:blipFill>
          <a:blip r:embed="rId2"/>
          <a:stretch>
            <a:fillRect/>
          </a:stretch>
        </p:blipFill>
        <p:spPr>
          <a:xfrm>
            <a:off x="848360" y="2499360"/>
            <a:ext cx="5133975" cy="3771900"/>
          </a:xfrm>
          <a:prstGeom prst="rect">
            <a:avLst/>
          </a:prstGeom>
        </p:spPr>
      </p:pic>
      <p:pic>
        <p:nvPicPr>
          <p:cNvPr id="6" name="图片 5"/>
          <p:cNvPicPr>
            <a:picLocks noChangeAspect="1"/>
          </p:cNvPicPr>
          <p:nvPr/>
        </p:nvPicPr>
        <p:blipFill>
          <a:blip r:embed="rId3"/>
          <a:stretch>
            <a:fillRect/>
          </a:stretch>
        </p:blipFill>
        <p:spPr>
          <a:xfrm>
            <a:off x="6088380" y="1270635"/>
            <a:ext cx="5899785" cy="39014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fontScale="90000"/>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a:sym typeface="+mn-ea"/>
              </a:rPr>
              <a:t>无序性</a:t>
            </a:r>
            <a:r>
              <a:rPr lang="en-US" altLang="zh-CN">
                <a:sym typeface="+mn-ea"/>
              </a:rPr>
              <a:t>-</a:t>
            </a:r>
            <a:r>
              <a:rPr lang="zh-CN" altLang="en-US">
                <a:sym typeface="+mn-ea"/>
              </a:rPr>
              <a:t>同步</a:t>
            </a:r>
            <a:endParaRPr lang="zh-CN" altLang="en-US">
              <a:sym typeface="+mn-ea"/>
            </a:endParaRPr>
          </a:p>
        </p:txBody>
      </p:sp>
      <p:sp>
        <p:nvSpPr>
          <p:cNvPr id="2" name="内容占位符 2"/>
          <p:cNvSpPr>
            <a:spLocks noGrp="1"/>
          </p:cNvSpPr>
          <p:nvPr/>
        </p:nvSpPr>
        <p:spPr>
          <a:xfrm>
            <a:off x="838200" y="1600200"/>
            <a:ext cx="10515600" cy="222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1</a:t>
            </a:r>
            <a:r>
              <a:rPr lang="zh-CN" altLang="en-US" dirty="0"/>
              <a:t>： 互斥对象（</a:t>
            </a:r>
            <a:r>
              <a:rPr lang="en-US" altLang="zh-CN" dirty="0"/>
              <a:t>Mutex/lock</a:t>
            </a:r>
            <a:r>
              <a:rPr lang="zh-CN" altLang="en-US" dirty="0"/>
              <a:t>）</a:t>
            </a:r>
            <a:endParaRPr lang="en-US" altLang="zh-CN" dirty="0"/>
          </a:p>
          <a:p>
            <a:r>
              <a:rPr lang="en-US" altLang="zh-CN" dirty="0"/>
              <a:t>2:  </a:t>
            </a:r>
            <a:r>
              <a:rPr lang="zh-CN" altLang="en-US" dirty="0"/>
              <a:t>信号量对象</a:t>
            </a:r>
            <a:r>
              <a:rPr lang="en-US" altLang="zh-CN" dirty="0"/>
              <a:t>(Semaphore)</a:t>
            </a:r>
            <a:endParaRPr lang="en-US" altLang="zh-CN" dirty="0"/>
          </a:p>
          <a:p>
            <a:r>
              <a:rPr lang="en-US" altLang="zh-CN" dirty="0"/>
              <a:t>3</a:t>
            </a:r>
            <a:r>
              <a:rPr lang="zh-CN" altLang="en-US" dirty="0"/>
              <a:t>： 事件对象</a:t>
            </a:r>
            <a:r>
              <a:rPr lang="en-US" altLang="zh-CN" dirty="0"/>
              <a:t>(Event)</a:t>
            </a:r>
            <a:endParaRPr lang="en-US" altLang="zh-CN" dirty="0"/>
          </a:p>
          <a:p>
            <a:r>
              <a:rPr lang="en-US" altLang="zh-CN" dirty="0"/>
              <a:t>4</a:t>
            </a:r>
            <a:r>
              <a:rPr lang="zh-CN" altLang="en-US" dirty="0"/>
              <a:t>： 临界区对象（</a:t>
            </a:r>
            <a:r>
              <a:rPr lang="en-US" altLang="zh-CN" dirty="0"/>
              <a:t>Lock/</a:t>
            </a:r>
            <a:r>
              <a:rPr lang="en-US" altLang="zh-CN" dirty="0" err="1"/>
              <a:t>CriticalSection</a:t>
            </a:r>
            <a:r>
              <a:rPr lang="zh-CN" altLang="en-US" dirty="0"/>
              <a:t>）</a:t>
            </a:r>
            <a:endParaRPr lang="zh-CN" altLang="en-US" dirty="0"/>
          </a:p>
        </p:txBody>
      </p:sp>
      <p:sp>
        <p:nvSpPr>
          <p:cNvPr id="7" name="内容占位符 2"/>
          <p:cNvSpPr>
            <a:spLocks noGrp="1"/>
          </p:cNvSpPr>
          <p:nvPr/>
        </p:nvSpPr>
        <p:spPr>
          <a:xfrm>
            <a:off x="838200" y="4975225"/>
            <a:ext cx="10515600" cy="804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下一次分享</a:t>
            </a:r>
            <a:r>
              <a:rPr lang="en-US" altLang="zh-CN" dirty="0"/>
              <a:t> </a:t>
            </a:r>
            <a:r>
              <a:rPr lang="zh-CN" altLang="en-US" dirty="0"/>
              <a:t>详细讲解</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a:spLocks noGrp="1" noChangeArrowheads="1"/>
          </p:cNvSpPr>
          <p:nvPr/>
        </p:nvSpPr>
        <p:spPr>
          <a:xfrm>
            <a:off x="658495" y="174625"/>
            <a:ext cx="11415395" cy="852805"/>
          </a:xfrm>
          <a:prstGeom prst="rect">
            <a:avLst/>
          </a:prstGeom>
          <a:noFill/>
          <a:ln w="9525">
            <a:noFill/>
          </a:ln>
        </p:spPr>
        <p:txBody>
          <a:bodyPr lIns="91440" tIns="45720" rIns="91440" bIns="45720" rtlCol="0" anchor="ctr" anchorCtr="0">
            <a:normAutofit/>
          </a:bodyPr>
          <a:lst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defRPr/>
            </a:pPr>
            <a:r>
              <a:rPr cap="all" spc="100" noProof="0">
                <a:ln>
                  <a:noFill/>
                </a:ln>
                <a:solidFill>
                  <a:schemeClr val="tx1">
                    <a:lumMod val="95000"/>
                    <a:lumOff val="5000"/>
                  </a:schemeClr>
                </a:solidFill>
                <a:effectLst/>
                <a:uLnTx/>
                <a:uFillTx/>
                <a:sym typeface="+mn-ea"/>
              </a:rPr>
              <a:t>管理线程</a:t>
            </a:r>
            <a:r>
              <a:rPr lang="en-US" cap="all" spc="100" noProof="0">
                <a:ln>
                  <a:noFill/>
                </a:ln>
                <a:solidFill>
                  <a:schemeClr val="tx1">
                    <a:lumMod val="95000"/>
                    <a:lumOff val="5000"/>
                  </a:schemeClr>
                </a:solidFill>
                <a:effectLst/>
                <a:uLnTx/>
                <a:uFillTx/>
                <a:sym typeface="+mn-ea"/>
              </a:rPr>
              <a:t>                      </a:t>
            </a:r>
            <a:r>
              <a:rPr lang="zh-CN" altLang="en-US">
                <a:sym typeface="+mn-ea"/>
              </a:rPr>
              <a:t>独立性</a:t>
            </a:r>
            <a:endParaRPr kumimoji="0" lang="en-US" sz="4400" b="0" i="0" u="none" strike="noStrike" kern="1200" cap="all" spc="100" normalizeH="0" baseline="0" noProof="0" smtClean="0">
              <a:ln>
                <a:noFill/>
              </a:ln>
              <a:solidFill>
                <a:schemeClr val="tx1">
                  <a:lumMod val="95000"/>
                  <a:lumOff val="5000"/>
                </a:schemeClr>
              </a:solidFill>
              <a:effectLst/>
              <a:uLnTx/>
              <a:uFillTx/>
              <a:latin typeface="+mj-lt"/>
              <a:ea typeface="+mj-ea"/>
              <a:cs typeface="+mj-cs"/>
              <a:sym typeface="+mn-ea"/>
            </a:endParaRPr>
          </a:p>
        </p:txBody>
      </p:sp>
      <p:sp>
        <p:nvSpPr>
          <p:cNvPr id="2" name="标题 1"/>
          <p:cNvSpPr>
            <a:spLocks noGrp="1"/>
          </p:cNvSpPr>
          <p:nvPr/>
        </p:nvSpPr>
        <p:spPr>
          <a:xfrm>
            <a:off x="737870" y="11423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t>线程安全</a:t>
            </a:r>
            <a:endParaRPr lang="zh-CN" altLang="en-US" sz="3200" dirty="0"/>
          </a:p>
        </p:txBody>
      </p:sp>
      <p:sp>
        <p:nvSpPr>
          <p:cNvPr id="7" name="内容占位符 2"/>
          <p:cNvSpPr>
            <a:spLocks noGrp="1"/>
          </p:cNvSpPr>
          <p:nvPr/>
        </p:nvSpPr>
        <p:spPr>
          <a:xfrm>
            <a:off x="737870" y="2602865"/>
            <a:ext cx="10515600" cy="790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800" dirty="0"/>
              <a:t>1</a:t>
            </a:r>
            <a:r>
              <a:rPr lang="zh-CN" altLang="en-US" sz="1800" dirty="0"/>
              <a:t>：  线程在没有干扰的前提下，单独线程能执行独占访问的能力。</a:t>
            </a:r>
            <a:endParaRPr lang="en-US" altLang="zh-CN" sz="1800" dirty="0"/>
          </a:p>
        </p:txBody>
      </p:sp>
      <p:sp>
        <p:nvSpPr>
          <p:cNvPr id="8" name="内容占位符 2"/>
          <p:cNvSpPr txBox="1"/>
          <p:nvPr/>
        </p:nvSpPr>
        <p:spPr>
          <a:xfrm>
            <a:off x="737870" y="3627462"/>
            <a:ext cx="10515600" cy="7909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t>2</a:t>
            </a:r>
            <a:r>
              <a:rPr lang="zh-CN" altLang="en-US" sz="1600" dirty="0"/>
              <a:t>：  一旦共同操作一个数据或者对象，那就回出现不安全的情况，这样就会必须需要锁。</a:t>
            </a:r>
            <a:endParaRPr lang="en-US" altLang="zh-CN" sz="16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2a67f992-1e7a-4a04-a670-f4196fa8dc14"/>
  <p:tag name="COMMONDATA" val="eyJoZGlkIjoiMjJhYzdjNDQyMjY4OWQ4MjYwYjJjMjU4NGQ2OTUyZWUifQ=="/>
</p:tagLst>
</file>

<file path=ppt/theme/theme1.xml><?xml version="1.0" encoding="utf-8"?>
<a:theme xmlns:a="http://schemas.openxmlformats.org/drawingml/2006/main" name="MINIEYE-PPT模板">
  <a:themeElements>
    <a:clrScheme name="MINIEYE标准色">
      <a:dk1>
        <a:srgbClr val="000000"/>
      </a:dk1>
      <a:lt1>
        <a:srgbClr val="FFFFFF"/>
      </a:lt1>
      <a:dk2>
        <a:srgbClr val="3D3A39"/>
      </a:dk2>
      <a:lt2>
        <a:srgbClr val="BFBFBF"/>
      </a:lt2>
      <a:accent1>
        <a:srgbClr val="DB5150"/>
      </a:accent1>
      <a:accent2>
        <a:srgbClr val="C00000"/>
      </a:accent2>
      <a:accent3>
        <a:srgbClr val="FFC000"/>
      </a:accent3>
      <a:accent4>
        <a:srgbClr val="FF9999"/>
      </a:accent4>
      <a:accent5>
        <a:srgbClr val="EBDAE2"/>
      </a:accent5>
      <a:accent6>
        <a:srgbClr val="C2DFFD"/>
      </a:accent6>
      <a:hlink>
        <a:srgbClr val="0563C1"/>
      </a:hlink>
      <a:folHlink>
        <a:srgbClr val="954F72"/>
      </a:folHlink>
    </a:clrScheme>
    <a:fontScheme name="MINIEYE标准字体">
      <a:majorFont>
        <a:latin typeface="OPPOSans B"/>
        <a:ea typeface="OPPOSans B"/>
        <a:cs typeface=""/>
      </a:majorFont>
      <a:minorFont>
        <a:latin typeface="OPPOSans L"/>
        <a:ea typeface="OPPOSans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MINIEYE-PPT模板</Template>
  <TotalTime>0</TotalTime>
  <Words>1634</Words>
  <Application>WPS 演示</Application>
  <PresentationFormat>宽屏</PresentationFormat>
  <Paragraphs>177</Paragraphs>
  <Slides>15</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15</vt:i4>
      </vt:variant>
    </vt:vector>
  </HeadingPairs>
  <TitlesOfParts>
    <vt:vector size="36" baseType="lpstr">
      <vt:lpstr>Arial</vt:lpstr>
      <vt:lpstr>宋体</vt:lpstr>
      <vt:lpstr>Wingdings</vt:lpstr>
      <vt:lpstr>Calibri</vt:lpstr>
      <vt:lpstr>微软雅黑 Light</vt:lpstr>
      <vt:lpstr>OPPOSans B</vt:lpstr>
      <vt:lpstr>OPPOSans R</vt:lpstr>
      <vt:lpstr>OPPOSans L</vt:lpstr>
      <vt:lpstr>OPPOSans H</vt:lpstr>
      <vt:lpstr>Tw Cen MT</vt:lpstr>
      <vt:lpstr>Segoe Print</vt:lpstr>
      <vt:lpstr>Wingdings 3</vt:lpstr>
      <vt:lpstr>Symbol</vt:lpstr>
      <vt:lpstr>微软雅黑</vt:lpstr>
      <vt:lpstr>Arial Unicode MS</vt:lpstr>
      <vt:lpstr>Open Sans Light</vt:lpstr>
      <vt:lpstr>Yu Gothic UI Light</vt:lpstr>
      <vt:lpstr>OPPOSans B</vt:lpstr>
      <vt:lpstr>Wingdings</vt:lpstr>
      <vt:lpstr>OPPOSans L</vt:lpstr>
      <vt:lpstr>MINIEYE-PPT模板</vt:lpstr>
      <vt:lpstr>线程基础分享</vt:lpstr>
      <vt:lpstr>目录</vt:lpstr>
      <vt:lpstr>线程基础</vt:lpstr>
      <vt:lpstr>线程基础</vt:lpstr>
      <vt:lpstr>线程基础</vt:lpstr>
      <vt:lpstr>线程基础</vt:lpstr>
      <vt:lpstr>（2）常用调试命令介绍</vt:lpstr>
      <vt:lpstr>PowerPoint 演示文稿</vt:lpstr>
      <vt:lpstr>线程安全</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文浩</dc:creator>
  <cp:lastModifiedBy>Administrator</cp:lastModifiedBy>
  <cp:revision>507</cp:revision>
  <dcterms:created xsi:type="dcterms:W3CDTF">2022-07-15T13:42:00Z</dcterms:created>
  <dcterms:modified xsi:type="dcterms:W3CDTF">2023-05-05T05:43:12Z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CEFAB3F48AB04228872A2DAA9296A310_12</vt:lpwstr>
  </property>
  <property fmtid="{D5CDD505-2E9C-101B-9397-08002B2CF9AE}" pid="3" name="KSOProductBuildVer">
    <vt:lpwstr>2052-11.8.2.10229</vt:lpwstr>
  </property>
</Properties>
</file>