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B9A47-18AB-4291-B70E-F7413B2A8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A4B968-F1B9-4F00-BC1F-761E18A23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720C4-597E-47E2-B355-1C7C285C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3CEC-F26F-4DF4-BED4-CCED576ABB63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59D5A-3232-4E89-91DC-2C6A4EA2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9BEF0-E806-4159-B153-0C6F09D3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D6FC-34FD-47D5-BA85-E119DBDC8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23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16C44-16EA-4433-B715-9C34163A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9C0206-E91A-45EA-8A56-6DE81ECEE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9A939-4620-4D11-B381-B29EF08E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3CEC-F26F-4DF4-BED4-CCED576ABB63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0EA5A-43D8-4C94-A505-16DD94DA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5E49D-E400-4E91-9333-F4143994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D6FC-34FD-47D5-BA85-E119DBDC8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5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6775DC-4782-472B-8749-A547E677B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7EE633-40D9-43E3-9B0C-337034137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99818-D176-4DFF-87B7-AAE95DE9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3CEC-F26F-4DF4-BED4-CCED576ABB63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8C3EB-2CB3-4C05-804E-76262F6A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5B2E2-F587-416B-8912-FE109E7F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D6FC-34FD-47D5-BA85-E119DBDC8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98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2E84A-90C6-4E1E-A367-A42E42B5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647E5-51CC-4066-B195-7AD029B4F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B20B7-FD00-4167-8E98-B0653FAD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3CEC-F26F-4DF4-BED4-CCED576ABB63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412E9-FB36-489E-9AC9-8544B417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C87BF-2576-4F63-838F-1D6AA559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D6FC-34FD-47D5-BA85-E119DBDC8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7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1967A-AB5D-4024-AFA8-2327FDDC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09F902-C915-4A1B-88BC-4A4793E7C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4EB18-B142-47EC-9F00-5D19D09E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3CEC-F26F-4DF4-BED4-CCED576ABB63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26AFD-5654-4223-8115-F1D210FC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1F8D0-E34E-4005-8F31-7A0E448F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D6FC-34FD-47D5-BA85-E119DBDC8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7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B5FE4-07BE-4333-9944-4FDAFE90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BBEDC-3F4D-4800-87F6-D59E2F9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B7DB25-5DA0-49B0-ACEC-80779C7AB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3DDEA-9A91-4AAA-9A2B-95E2820A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3CEC-F26F-4DF4-BED4-CCED576ABB63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385A71-8501-48C3-8CE7-52DB949C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F6E531-7137-4B03-9395-CFE6F084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D6FC-34FD-47D5-BA85-E119DBDC8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21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5EB93-5DBC-4E0C-A18A-4D9ECADC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ED98F-5FBF-4AEF-8BC0-CB47C7379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267906-2471-4222-AC95-530716165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1C85CC-350E-4612-9C46-AA8E9553B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7F64F0-1974-4136-9F79-00DD5ACB9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53EB71-C8FE-4DCD-BEBD-C1EF6F83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3CEC-F26F-4DF4-BED4-CCED576ABB63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B94551-2727-4FFE-96C2-BAB8FDC0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5AC0AF-B74B-4CF4-9D78-5C94D805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D6FC-34FD-47D5-BA85-E119DBDC8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5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8A0E9-E072-44B8-9D5E-937854A5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E70EB3-DAD2-43DE-BBD4-23EC652A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3CEC-F26F-4DF4-BED4-CCED576ABB63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125D09-3287-4FA4-B72A-FA00E4D3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80A6FA-FCA8-4162-AB31-95193FD1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D6FC-34FD-47D5-BA85-E119DBDC8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12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54B785-8375-4B0A-90E9-D7E26856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3CEC-F26F-4DF4-BED4-CCED576ABB63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E6FF3D-2DC5-4A94-A58C-6A79A68B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DBC31D-8C88-4C9D-B3AF-5840370B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D6FC-34FD-47D5-BA85-E119DBDC8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4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B9599-D395-4660-A53D-21D9A4B3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0CB0E-EE1B-41B7-89F1-94E7D03A9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B693DC-8C11-4984-87D4-02FDA3E3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C823D-6643-4963-8030-F1489FB5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3CEC-F26F-4DF4-BED4-CCED576ABB63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148A76-04A3-437F-8884-6A55BA95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20F01-26BB-43C0-BACE-68F35B0A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D6FC-34FD-47D5-BA85-E119DBDC8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5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E13C4-659A-4BBE-AC0F-8123A3AA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DB8665-22EC-4342-A12C-1AB6989B8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67CB75-BE89-4F2C-896D-14275082A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ED9E71-E41C-4413-A93F-00B23568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3CEC-F26F-4DF4-BED4-CCED576ABB63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484DA-2BF7-4C55-B40D-E20EB2E5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9F4C4-21C1-4EC4-B325-E6E0E16E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D6FC-34FD-47D5-BA85-E119DBDC8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4248C5-BB4F-4828-B095-781126F9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B14C2E-ED72-421D-96FF-9815F4BB0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B4FD5-11C8-414C-907B-21EC56A1B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E3CEC-F26F-4DF4-BED4-CCED576ABB63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85FF8-B79C-4475-83B1-8E550FA09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812A5-C314-466D-9053-94298D7DD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D6FC-34FD-47D5-BA85-E119DBDC8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4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s-lcy/p/7462072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weixin_30539625/article/details/95246966?utm_medium=distribute.pc_relevant.none-task-blog-BlogCommendFromMachineLearnPai2-3.edu_weight&amp;depth_1-utm_source=distribute.pc_relevant.none-task-blog-BlogCommendFromMachineLearnPai2-3.edu_weigh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20CCC-2905-4808-9B1A-3903D8DEF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655" y="480292"/>
            <a:ext cx="9144000" cy="60050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PcapHeader</a:t>
            </a:r>
            <a:endParaRPr lang="zh-CN" altLang="en-US" sz="4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AB5BA8-FB6D-4B7E-B637-9E513A4C0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61" y="1192068"/>
            <a:ext cx="6436303" cy="31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FF9496-3A27-41DA-8BC1-14229D2C0B8E}"/>
              </a:ext>
            </a:extLst>
          </p:cNvPr>
          <p:cNvSpPr/>
          <p:nvPr/>
        </p:nvSpPr>
        <p:spPr>
          <a:xfrm>
            <a:off x="1847273" y="2355416"/>
            <a:ext cx="5615710" cy="674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0DE696-CB59-4CFA-95B5-D8AAE55C0280}"/>
              </a:ext>
            </a:extLst>
          </p:cNvPr>
          <p:cNvSpPr txBox="1"/>
          <p:nvPr/>
        </p:nvSpPr>
        <p:spPr>
          <a:xfrm>
            <a:off x="1080654" y="4404037"/>
            <a:ext cx="10898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Magic(4B)</a:t>
            </a:r>
            <a:r>
              <a:rPr lang="zh-CN" altLang="en-US" sz="1600" dirty="0"/>
              <a:t>： 标记文件开始，值可以为</a:t>
            </a:r>
            <a:r>
              <a:rPr lang="en-US" altLang="zh-CN" sz="1600" dirty="0"/>
              <a:t>0xa1b2c3d4</a:t>
            </a:r>
          </a:p>
          <a:p>
            <a:r>
              <a:rPr lang="en-US" altLang="zh-CN" sz="1600" dirty="0"/>
              <a:t>Major(2B)</a:t>
            </a:r>
            <a:r>
              <a:rPr lang="zh-CN" altLang="en-US" sz="1600" dirty="0"/>
              <a:t>： 当前文件的主要版本号，一般为</a:t>
            </a:r>
            <a:r>
              <a:rPr lang="en-US" altLang="zh-CN" sz="1600" dirty="0"/>
              <a:t>0x0200</a:t>
            </a:r>
          </a:p>
          <a:p>
            <a:r>
              <a:rPr lang="en-US" altLang="zh-CN" sz="1600" dirty="0"/>
              <a:t>Minor(2B)</a:t>
            </a:r>
            <a:r>
              <a:rPr lang="zh-CN" altLang="en-US" sz="1600" dirty="0"/>
              <a:t>： 当前文件的次要版本号，一般为</a:t>
            </a:r>
            <a:r>
              <a:rPr lang="en-US" altLang="zh-CN" sz="1600" dirty="0"/>
              <a:t>0x0400</a:t>
            </a:r>
          </a:p>
          <a:p>
            <a:r>
              <a:rPr lang="en-US" altLang="zh-CN" sz="1600" dirty="0" err="1"/>
              <a:t>ThisZone</a:t>
            </a:r>
            <a:r>
              <a:rPr lang="en-US" altLang="zh-CN" sz="1600" dirty="0"/>
              <a:t>(4B)</a:t>
            </a:r>
            <a:r>
              <a:rPr lang="zh-CN" altLang="en-US" sz="1600" dirty="0"/>
              <a:t>： 当地的标准事件，如果用的是</a:t>
            </a:r>
            <a:r>
              <a:rPr lang="en-US" altLang="zh-CN" sz="1600" dirty="0"/>
              <a:t>GMT</a:t>
            </a:r>
            <a:r>
              <a:rPr lang="zh-CN" altLang="en-US" sz="1600" dirty="0"/>
              <a:t>则全零，一般全零</a:t>
            </a:r>
          </a:p>
          <a:p>
            <a:r>
              <a:rPr lang="en-US" altLang="zh-CN" sz="1600" dirty="0" err="1"/>
              <a:t>SigFigs</a:t>
            </a:r>
            <a:r>
              <a:rPr lang="en-US" altLang="zh-CN" sz="1600" dirty="0"/>
              <a:t>(4B)</a:t>
            </a:r>
            <a:r>
              <a:rPr lang="zh-CN" altLang="en-US" sz="1600" dirty="0"/>
              <a:t>： 时间戳的精度，一般为全零</a:t>
            </a:r>
          </a:p>
          <a:p>
            <a:r>
              <a:rPr lang="en-US" altLang="zh-CN" sz="1600" dirty="0" err="1"/>
              <a:t>SnapLen</a:t>
            </a:r>
            <a:r>
              <a:rPr lang="en-US" altLang="zh-CN" sz="1600" dirty="0"/>
              <a:t>(4B)</a:t>
            </a:r>
            <a:r>
              <a:rPr lang="zh-CN" altLang="en-US" sz="1600" dirty="0"/>
              <a:t>： 最大的存储长度，设置所抓获的数据包的最大长度，如果所有数据包都要抓获，将值设置为</a:t>
            </a:r>
            <a:r>
              <a:rPr lang="en-US" altLang="zh-CN" sz="1600" dirty="0"/>
              <a:t>65535</a:t>
            </a:r>
          </a:p>
          <a:p>
            <a:r>
              <a:rPr lang="en-US" altLang="zh-CN" sz="1600" dirty="0" err="1"/>
              <a:t>LinkType</a:t>
            </a:r>
            <a:r>
              <a:rPr lang="en-US" altLang="zh-CN" sz="1600" dirty="0"/>
              <a:t>(4B)</a:t>
            </a:r>
            <a:r>
              <a:rPr lang="zh-CN" altLang="en-US" sz="1600" dirty="0"/>
              <a:t>： 链路类型。解析数据包首先要判断它的</a:t>
            </a:r>
            <a:r>
              <a:rPr lang="en-US" altLang="zh-CN" sz="1600" dirty="0" err="1"/>
              <a:t>LinkType</a:t>
            </a:r>
            <a:r>
              <a:rPr lang="zh-CN" altLang="en-US" sz="1600" dirty="0"/>
              <a:t>，所以这个值很重要。一般的值为</a:t>
            </a:r>
            <a:r>
              <a:rPr lang="en-US" altLang="zh-CN" sz="1600" dirty="0"/>
              <a:t>1</a:t>
            </a:r>
            <a:r>
              <a:rPr lang="zh-CN" altLang="en-US" sz="1600" dirty="0"/>
              <a:t>，即以太网</a:t>
            </a:r>
          </a:p>
          <a:p>
            <a:endParaRPr lang="en-US" altLang="zh-CN" dirty="0"/>
          </a:p>
          <a:p>
            <a:endParaRPr lang="zh-CN" altLang="en-US" sz="1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06A4AD-967B-465D-A773-B614AFB1A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764" y="1192089"/>
            <a:ext cx="4333308" cy="310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28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4E6C-5036-4D73-86EF-1BAF8E4F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网络传输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3B0859-B2AB-467E-80AF-4276F5BE7C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67" y="1237674"/>
            <a:ext cx="643963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281BD4-9A68-459B-97F0-B4262F575EDF}"/>
              </a:ext>
            </a:extLst>
          </p:cNvPr>
          <p:cNvSpPr txBox="1"/>
          <p:nvPr/>
        </p:nvSpPr>
        <p:spPr>
          <a:xfrm>
            <a:off x="935181" y="5488178"/>
            <a:ext cx="1080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https://www.cnblogs.com/cs-lcy/p/7462072.html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https://blog.csdn.net/weixin_30539625/article/details/95246966?utm_medium=distribute.pc_relevant.none-task-blog-BlogCommendFromMachineLearnPai2-3.edu_weight&amp;depth_1-utm_source=distribute.pc_relevant.none-task-blog-BlogCommendFromMachineLearnPai2-3.edu_weight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43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4E6C-5036-4D73-86EF-1BAF8E4F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Mac </a:t>
            </a:r>
            <a:r>
              <a:rPr lang="zh-CN" altLang="en-US" sz="4000" dirty="0"/>
              <a:t>头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E357D8-4847-4A93-9F5B-89B98AC82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36" y="1116301"/>
            <a:ext cx="89154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DD9DC8B-66A7-4F7B-A813-14C8D7983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36" y="2268826"/>
            <a:ext cx="4919519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43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4E6C-5036-4D73-86EF-1BAF8E4F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mac </a:t>
            </a:r>
            <a:r>
              <a:rPr lang="zh-CN" altLang="en-US" sz="4000" dirty="0"/>
              <a:t>头、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4385F1-C3EB-475E-A80E-392B8507B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6890"/>
            <a:ext cx="75628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0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4E6C-5036-4D73-86EF-1BAF8E4F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>
            <a:normAutofit/>
          </a:bodyPr>
          <a:lstStyle/>
          <a:p>
            <a:r>
              <a:rPr lang="en-US" altLang="zh-CN" sz="4000" dirty="0" err="1"/>
              <a:t>ip</a:t>
            </a:r>
            <a:r>
              <a:rPr lang="en-US" altLang="zh-CN" sz="4000" dirty="0"/>
              <a:t> </a:t>
            </a:r>
            <a:r>
              <a:rPr lang="zh-CN" altLang="en-US" sz="4000" dirty="0"/>
              <a:t>头、网络层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F571E0-2189-420B-95B7-AA0194DB0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237674"/>
            <a:ext cx="51149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2B269C-2562-41CB-A736-4DD9B70A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7674"/>
            <a:ext cx="54197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9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4E6C-5036-4D73-86EF-1BAF8E4F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647"/>
            <a:ext cx="10515600" cy="872548"/>
          </a:xfrm>
        </p:spPr>
        <p:txBody>
          <a:bodyPr>
            <a:normAutofit/>
          </a:bodyPr>
          <a:lstStyle/>
          <a:p>
            <a:r>
              <a:rPr lang="en-US" altLang="zh-CN" sz="4000" dirty="0" err="1"/>
              <a:t>tcp</a:t>
            </a:r>
            <a:r>
              <a:rPr lang="zh-CN" altLang="en-US" sz="4000" dirty="0"/>
              <a:t>头、传输层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2F8739E-F678-4A4E-85AD-1F6279211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9019"/>
            <a:ext cx="606742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40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4E6C-5036-4D73-86EF-1BAF8E4F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>
            <a:normAutofit/>
          </a:bodyPr>
          <a:lstStyle/>
          <a:p>
            <a:r>
              <a:rPr lang="en-US" altLang="zh-CN" sz="4000" dirty="0" err="1"/>
              <a:t>tcp</a:t>
            </a:r>
            <a:r>
              <a:rPr lang="zh-CN" altLang="en-US" sz="4000" dirty="0"/>
              <a:t>头、传输层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5556E9-C92C-451D-8F4A-4D3EC3C2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70" y="1339851"/>
            <a:ext cx="60674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2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4E6C-5036-4D73-86EF-1BAF8E4F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647"/>
            <a:ext cx="10515600" cy="87254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UDP</a:t>
            </a:r>
            <a:r>
              <a:rPr lang="zh-CN" altLang="en-US" sz="4000" dirty="0"/>
              <a:t>头、传输层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D2469D11-04F0-44E3-87BE-698B168C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59" y="1021195"/>
            <a:ext cx="61245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3E469FC3-6977-4843-99B8-60EE58076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03056"/>
            <a:ext cx="49149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5E56FB6-7298-44F9-96E8-07F822FC8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443" y="2626881"/>
            <a:ext cx="3771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4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231</Words>
  <Application>Microsoft Office PowerPoint</Application>
  <PresentationFormat>宽屏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Office 主题​​</vt:lpstr>
      <vt:lpstr>PcapHeader</vt:lpstr>
      <vt:lpstr>网络传输</vt:lpstr>
      <vt:lpstr>Mac 头</vt:lpstr>
      <vt:lpstr>mac 头、</vt:lpstr>
      <vt:lpstr>ip 头、网络层</vt:lpstr>
      <vt:lpstr>tcp头、传输层</vt:lpstr>
      <vt:lpstr>tcp头、传输层</vt:lpstr>
      <vt:lpstr>UDP头、传输层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PcapHeader</dc:title>
  <dc:creator>张成雨</dc:creator>
  <cp:lastModifiedBy>张成雨</cp:lastModifiedBy>
  <cp:revision>7</cp:revision>
  <dcterms:created xsi:type="dcterms:W3CDTF">2020-07-02T06:18:47Z</dcterms:created>
  <dcterms:modified xsi:type="dcterms:W3CDTF">2020-07-02T06:37:14Z</dcterms:modified>
</cp:coreProperties>
</file>