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5.xml"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JOSEPH.R</a:t>
            </a:r>
          </a:p>
          <a:p>
            <a:r>
              <a:rPr lang="en-US" sz="2400" dirty="0"/>
              <a:t>REGISTER NO: 312210730</a:t>
            </a:r>
          </a:p>
          <a:p>
            <a:r>
              <a:rPr lang="en-US" sz="2400" dirty="0"/>
              <a:t>DEPARTMENT:B.</a:t>
            </a:r>
            <a:r>
              <a:rPr lang="en-US" sz="2400"/>
              <a:t>COM(GENERAL)</a:t>
            </a:r>
            <a:endParaRPr lang="en-US" sz="2400" dirty="0"/>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TotalTime>
  <Words>666</Words>
  <Application>Microsoft Office PowerPoint</Application>
  <PresentationFormat>Widescreen</PresentationFormat>
  <Paragraphs>74</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Joseph James</cp:lastModifiedBy>
  <cp:revision>33</cp:revision>
  <dcterms:created xsi:type="dcterms:W3CDTF">2024-03-29T15:07:22Z</dcterms:created>
  <dcterms:modified xsi:type="dcterms:W3CDTF">2024-08-30T09:46:42Z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