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4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805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9E7D3-E9C5-40D0-F76C-443DACCE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4" y="540000"/>
            <a:ext cx="5051425" cy="4259814"/>
          </a:xfrm>
        </p:spPr>
        <p:txBody>
          <a:bodyPr>
            <a:normAutofit/>
          </a:bodyPr>
          <a:lstStyle/>
          <a:p>
            <a:r>
              <a:rPr lang="en-AU" sz="4000" dirty="0"/>
              <a:t>Sommerville Happiness Survey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4768B-84E6-057A-E32E-867DD0821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D474EAE-C6AF-E656-C6AF-7AFB73C92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5" r="21135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7391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ECCC-2720-AEA6-651C-6D42DFA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Descriptive Statistics on the dataset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8D6A0-9E25-F54C-38C4-B54CC94B9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" y="2440860"/>
            <a:ext cx="11277600" cy="3877140"/>
          </a:xfrm>
        </p:spPr>
      </p:pic>
    </p:spTree>
    <p:extLst>
      <p:ext uri="{BB962C8B-B14F-4D97-AF65-F5344CB8AC3E}">
        <p14:creationId xmlns:p14="http://schemas.microsoft.com/office/powerpoint/2010/main" val="8834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580D-B891-FB2D-E8F0-693DC732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F55E-016E-62E1-61D3-AD665C7E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the mode rating for each of the six attributes (X1 to X6)?</a:t>
            </a:r>
          </a:p>
          <a:p>
            <a:r>
              <a:rPr lang="en-US" dirty="0"/>
              <a:t>2. Which attribute (X1 to X6) has the strongest correlation with overall happiness?</a:t>
            </a:r>
          </a:p>
          <a:p>
            <a:r>
              <a:rPr lang="en-US" dirty="0"/>
              <a:t>3. How does the availability of social events(X6) vary across different levels of happiness (D=0 or D=1)?</a:t>
            </a:r>
          </a:p>
          <a:p>
            <a:r>
              <a:rPr lang="en-US" dirty="0"/>
              <a:t>4. How does the cost of housing (X2) vary across different levels of happiness (D=0 or D=1)?</a:t>
            </a:r>
          </a:p>
          <a:p>
            <a:r>
              <a:rPr lang="en-US" dirty="0"/>
              <a:t>5. how does the maintenance of streets and sidewalks affect overall happiness (D=1)?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1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867E6-535D-BB27-2E0C-7B01074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1</a:t>
            </a:r>
            <a:br>
              <a:rPr lang="en-AU" sz="2900"/>
            </a:br>
            <a:r>
              <a:rPr lang="en-US" sz="2900"/>
              <a:t>What is the mode rating for each of the six attributes (X1 to X6)?</a:t>
            </a:r>
            <a:br>
              <a:rPr lang="en-US" sz="2900"/>
            </a:b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6191B-1BFC-3EB6-46D6-955F143E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49851"/>
            <a:ext cx="6049714" cy="47490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952BD9-2B4F-57E3-AC85-662D884A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X1=5,X2-X5=3,X6=5</a:t>
            </a:r>
          </a:p>
        </p:txBody>
      </p:sp>
    </p:spTree>
    <p:extLst>
      <p:ext uri="{BB962C8B-B14F-4D97-AF65-F5344CB8AC3E}">
        <p14:creationId xmlns:p14="http://schemas.microsoft.com/office/powerpoint/2010/main" val="389123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25EE-6F96-8B4B-5113-AFE35A3D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2</a:t>
            </a:r>
            <a:br>
              <a:rPr lang="en-AU" sz="2900"/>
            </a:br>
            <a:r>
              <a:rPr lang="en-US" sz="2900"/>
              <a:t>Which attribute (X1 to X6) has the strongest correlation with overall happiness?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D8A9A-09D4-E423-4F34-5EC0D81B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42288"/>
            <a:ext cx="6049714" cy="47641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38AE54-0EB7-17F5-D463-862DB419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As shown here X1 is the attribute that Is most closely related to overall happiness</a:t>
            </a:r>
          </a:p>
        </p:txBody>
      </p:sp>
    </p:spTree>
    <p:extLst>
      <p:ext uri="{BB962C8B-B14F-4D97-AF65-F5344CB8AC3E}">
        <p14:creationId xmlns:p14="http://schemas.microsoft.com/office/powerpoint/2010/main" val="334051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40F60-0CE1-7EE8-D7E6-061FCEA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3</a:t>
            </a:r>
            <a:br>
              <a:rPr lang="en-AU" sz="2900"/>
            </a:br>
            <a:r>
              <a:rPr lang="en-US" sz="2900"/>
              <a:t> How does the availability of social events(X6) vary across different levels of happiness (D=0 or D=1)?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AD75C-777C-927D-9B3C-DB3290A9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996915"/>
            <a:ext cx="6049714" cy="48548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73253-765E-D3A0-A9CB-0FCC0ED7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 On average people are most likely to be happy if the availability of social events is higher than 4</a:t>
            </a:r>
          </a:p>
        </p:txBody>
      </p:sp>
    </p:spTree>
    <p:extLst>
      <p:ext uri="{BB962C8B-B14F-4D97-AF65-F5344CB8AC3E}">
        <p14:creationId xmlns:p14="http://schemas.microsoft.com/office/powerpoint/2010/main" val="412450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7A49-66E7-8B53-6B00-648B29AE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4</a:t>
            </a:r>
            <a:br>
              <a:rPr lang="en-AU" sz="2900"/>
            </a:br>
            <a:r>
              <a:rPr lang="en-US" sz="2900"/>
              <a:t>How does the cost of housing (X2) vary across different levels of happiness (D=0 or D=1)?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53CEF-C3B8-AB4F-CDCB-11841DAE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27164"/>
            <a:ext cx="6049714" cy="4794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093EBE-CFC9-7302-C0B0-C4933CF9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In this figure you can see that the higher the cost of housing is, the more likely people are to be unhappy</a:t>
            </a:r>
          </a:p>
        </p:txBody>
      </p:sp>
    </p:spTree>
    <p:extLst>
      <p:ext uri="{BB962C8B-B14F-4D97-AF65-F5344CB8AC3E}">
        <p14:creationId xmlns:p14="http://schemas.microsoft.com/office/powerpoint/2010/main" val="361919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7F1B0-4386-F44F-A30F-DA768D91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AU" sz="2900"/>
              <a:t>Question 5</a:t>
            </a:r>
            <a:br>
              <a:rPr lang="en-AU" sz="2900"/>
            </a:br>
            <a:r>
              <a:rPr lang="en-US" sz="2900"/>
              <a:t> how does the maintenance of streets and sidewalks affect overall happiness (D=1)?</a:t>
            </a:r>
            <a:endParaRPr lang="en-AU" sz="2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8CBD-B9E3-1B8A-EF4F-BA0C6F54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027164"/>
            <a:ext cx="6049714" cy="47943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DA54B3-BAE6-1BFC-E1B4-9F47C288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As shown in this graph, the higher the frequency of the maintenance of streets and sidewalks, the more likely people are to be happy.</a:t>
            </a:r>
          </a:p>
        </p:txBody>
      </p:sp>
    </p:spTree>
    <p:extLst>
      <p:ext uri="{BB962C8B-B14F-4D97-AF65-F5344CB8AC3E}">
        <p14:creationId xmlns:p14="http://schemas.microsoft.com/office/powerpoint/2010/main" val="377183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1B34-A6D0-B85E-27DE-03DC88E3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6033-C536-E078-0628-99D16DFC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0.5739130434782609</a:t>
            </a:r>
          </a:p>
          <a:p>
            <a:r>
              <a:rPr lang="en-AU">
                <a:solidFill>
                  <a:srgbClr val="D4D4D4"/>
                </a:solidFill>
                <a:latin typeface="Consolas" panose="020B0609020204030204" pitchFamily="49" charset="0"/>
              </a:rPr>
              <a:t>57%</a:t>
            </a:r>
            <a:endParaRPr lang="en-A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This output how accurate the predicted values are to the real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066736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Bell MT</vt:lpstr>
      <vt:lpstr>Consolas</vt:lpstr>
      <vt:lpstr>GlowVTI</vt:lpstr>
      <vt:lpstr>Sommerville Happiness Survey Dataset</vt:lpstr>
      <vt:lpstr>Descriptive Statistics on the dataset used</vt:lpstr>
      <vt:lpstr>QUESTIONS</vt:lpstr>
      <vt:lpstr>Question 1 What is the mode rating for each of the six attributes (X1 to X6)? </vt:lpstr>
      <vt:lpstr>Question 2 Which attribute (X1 to X6) has the strongest correlation with overall happiness?</vt:lpstr>
      <vt:lpstr>Question 3  How does the availability of social events(X6) vary across different levels of happiness (D=0 or D=1)?</vt:lpstr>
      <vt:lpstr>Question 4 How does the cost of housing (X2) vary across different levels of happiness (D=0 or D=1)?</vt:lpstr>
      <vt:lpstr>Question 5  how does the maintenance of streets and sidewalks affect overall happiness (D=1)?</vt:lpstr>
      <vt:lpstr>Predictive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Sommerville Happiness Survey Dataset</dc:title>
  <dc:creator>Josses Idehen</dc:creator>
  <cp:lastModifiedBy>Josses Idehen</cp:lastModifiedBy>
  <cp:revision>2</cp:revision>
  <dcterms:created xsi:type="dcterms:W3CDTF">2023-05-04T00:38:58Z</dcterms:created>
  <dcterms:modified xsi:type="dcterms:W3CDTF">2023-05-04T01:52:14Z</dcterms:modified>
</cp:coreProperties>
</file>