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514350" y="1496485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98" lvl="2" marL="685799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99" lvl="4" marL="1371599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99" lvl="5" marL="1714499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98" lvl="6" marL="205739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98" lvl="7" marL="240029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97" lvl="8" marL="274319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528110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13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13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1772576" y="3622016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-1227799" y="2186122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13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13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13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13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67918" y="2279654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67918" y="6119287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1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13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13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13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13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72383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72381" y="2241552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13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13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3471865" y="2241552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3471865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13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13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915545" y="1316570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2013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913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913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913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913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913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913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72381" y="2743201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b="0" i="0" sz="9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2915545" y="1316570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98" lvl="2" marL="685799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99" lvl="4" marL="1371599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99" lvl="5" marL="1714499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98" lvl="6" marL="205739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98" lvl="7" marL="240029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97" lvl="8" marL="27431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2381" y="2743201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b="0" i="0" sz="9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2013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913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b="0" i="0" sz="15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 rotWithShape="1">
          <a:blip r:embed="rId3">
            <a:alphaModFix/>
          </a:blip>
          <a:stretch>
            <a:fillRect b="0" l="-1998" r="-1999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07650" y="4111174"/>
            <a:ext cx="32946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</a:rPr>
              <a:t>TIA: Administración de bases de datos “Biblioteca”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 rotWithShape="1">
          <a:blip r:embed="rId3">
            <a:alphaModFix/>
          </a:blip>
          <a:stretch>
            <a:fillRect b="0" l="-1998" r="-1999" t="0"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71490" y="2146058"/>
            <a:ext cx="5915025" cy="6511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operaciones solicitadas en esta tarea se deben realizar sobre el </a:t>
            </a:r>
            <a:r>
              <a:rPr b="1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de la base de datos Biblioteca </a:t>
            </a: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usted descargó al inicio del curso. 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tener en cuenta: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medida que usted desarrolle este ejercicio, grabe un video explicando las acciones que usted lleve a cabo para administrar la base de datos, es decir, cómo realiza las distintas operaciones solicitadas (creación de triggers, procedimientos y funciones, entre otros). </a:t>
            </a:r>
            <a:r>
              <a:rPr lang="es-CO" sz="16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el video se debe observar la pantalla del computador en la medida que se van obteniendo los resultados de las operaciones que ha ejecutado en el mismo. Suba el video a YouTube y tenga en cuenta este enlace, ya que deberá indicarlo al final de este documento.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CO" sz="1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5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82600" y="817026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582600" y="1033200"/>
            <a:ext cx="5692800" cy="584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1800">
                <a:solidFill>
                  <a:schemeClr val="dk1"/>
                </a:solidFill>
              </a:rPr>
              <a:t>INSTRUCCIONES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 rotWithShape="1">
          <a:blip r:embed="rId3">
            <a:alphaModFix/>
          </a:blip>
          <a:stretch>
            <a:fillRect b="0" l="-1998" r="-1999" t="0"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530590" y="1828800"/>
            <a:ext cx="5753700" cy="6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 operaciones se realizan en base de datos Biblioteca. 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Crear un trigger que cambie el estado del ejemplar cuando se inserta un préstamo.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Crear un trigger que cambie del ejemplar cuando se borra un préstamo.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Crear un trigger que cambie la cantidad del material cuando se inserta un préstamo.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Crear un trigger que cambie la cantidad del material cuando se borra un préstamo.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Crear un trigger que cambie el estado del ejemplar a disponible cuando se realice una devolución.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6. Crear un trigger que evite que se actualice el campo "valor" de la tabla "material”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7. Crear un trigger que muestra el valor anterior y nuevo valor de los registros actualizados.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9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82600" y="817026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82600" y="1033200"/>
            <a:ext cx="5692800" cy="584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1800">
                <a:solidFill>
                  <a:schemeClr val="dk1"/>
                </a:solidFill>
              </a:rPr>
              <a:t>OPERACIONES A REALIZAR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 rotWithShape="1">
          <a:blip r:embed="rId3">
            <a:alphaModFix/>
          </a:blip>
          <a:stretch>
            <a:fillRect b="0" l="-1998" r="-1999" t="0"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71500" y="2080249"/>
            <a:ext cx="5915100" cy="6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Crear un trigger que No permit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actualizar el valor del material que tenga estado prestado.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Crear un trigger que cambie el estado del usuario cuando se inserta un préstamo.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Crear una vista que muestre los datos de los materiales con un valor mayor a 500.000.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11. Crear una vista que muestre los datos de los materiales que tienen un precio mayor que los materiales tipo audiovisual o revista.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12. Crear un procedimiento que muestre los datos de los materiales con un valor mayor que un valor dado por el usuario.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13. Crear un procedimiento que inserte un material.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14. Crear un procedimiento que actualice los datos del material.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15. Crear un procedimiento que borre un préstamo.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9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582600" y="817031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82600" y="1033200"/>
            <a:ext cx="5692800" cy="584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1800">
                <a:solidFill>
                  <a:schemeClr val="dk1"/>
                </a:solidFill>
              </a:rPr>
              <a:t>OPERACIONES A REALIZAR (continuación)</a:t>
            </a:r>
            <a:br>
              <a:rPr b="1" lang="es-CO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 rotWithShape="1">
          <a:blip r:embed="rId3">
            <a:alphaModFix/>
          </a:blip>
          <a:stretch>
            <a:fillRect b="0" l="-1998" r="-1999" t="0"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471490" y="1828800"/>
            <a:ext cx="5915025" cy="6328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16. Crear una función que muestre los datos del material con un título entrado por el usuario.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17. Crear una función que muestre los días de retraso después de la fecha de devolución.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 Crear una función escalar que muestre el máximo valor de los materiales.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 Crear un usuario para la base de datos donde solo pueda consultar las tablas.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20. Generar la documentación de la base de datos utilizando un programa compatible con el SQL server (DESC_DB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0" y="8657167"/>
            <a:ext cx="47149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82600" y="1033200"/>
            <a:ext cx="5692800" cy="584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1800">
                <a:solidFill>
                  <a:schemeClr val="dk1"/>
                </a:solidFill>
              </a:rPr>
              <a:t>OPERACIONES A REALIZAR (continuación)</a:t>
            </a:r>
            <a:br>
              <a:rPr b="1" lang="es-CO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 rotWithShape="1">
          <a:blip r:embed="rId3">
            <a:alphaModFix/>
          </a:blip>
          <a:stretch>
            <a:fillRect b="0" l="-1998" r="-1999" t="0"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71500" y="1828800"/>
            <a:ext cx="5915100" cy="6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Copie y pegue acá la URL o enlace del video de sustentación.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s-CO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1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82600" y="817026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582600" y="1033200"/>
            <a:ext cx="5692800" cy="5847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1800">
                <a:solidFill>
                  <a:schemeClr val="dk1"/>
                </a:solidFill>
              </a:rPr>
              <a:t>VIDEO DE SUSTENTACIÓN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 rotWithShape="1">
          <a:blip r:embed="rId3">
            <a:alphaModFix/>
          </a:blip>
          <a:stretch>
            <a:fillRect b="0" l="-1998" r="-1999" t="0"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