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271713" y="1143000"/>
            <a:ext cx="2314575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514350" y="1496484"/>
            <a:ext cx="5829299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857250" y="4802717"/>
            <a:ext cx="5143499" cy="22076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98" lvl="2" marL="685799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99" lvl="4" marL="1371599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99" lvl="5" marL="1714499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98" lvl="6" marL="205739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98" lvl="7" marL="240029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97" lvl="8" marL="274319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528110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1772576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-1227798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489" y="2434166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67918" y="2279653"/>
            <a:ext cx="5915025" cy="3803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67918" y="6119287"/>
            <a:ext cx="5915025" cy="2000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2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02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71487" y="2434166"/>
            <a:ext cx="2914649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471862" y="2434166"/>
            <a:ext cx="2914649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72383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3471864" y="2241551"/>
            <a:ext cx="2915542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3471864" y="3340100"/>
            <a:ext cx="2915542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72381" y="609600"/>
            <a:ext cx="2211884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915544" y="1316570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2076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976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976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976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976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976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976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72381" y="2743200"/>
            <a:ext cx="2211884" cy="508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0" i="0" sz="9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72381" y="609600"/>
            <a:ext cx="2211884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2915544" y="1316570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98" lvl="2" marL="685799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99" lvl="4" marL="1371599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99" lvl="5" marL="1714499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98" lvl="6" marL="205739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98" lvl="7" marL="240029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97" lvl="8" marL="27431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2381" y="2743200"/>
            <a:ext cx="2211884" cy="508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None/>
              <a:defRPr b="0" i="0" sz="9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71489" y="486837"/>
            <a:ext cx="5915025" cy="1767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71489" y="2434166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7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76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2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262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262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262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262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262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262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71487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271715" y="8475135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4843462" y="8475135"/>
            <a:ext cx="1543049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89300" y="3152501"/>
            <a:ext cx="33705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</a:rPr>
              <a:t>TIA PROYECTO FASE 2</a:t>
            </a:r>
            <a:r>
              <a:rPr i="0" lang="es-CO" sz="1800" u="none" cap="none" strike="noStrike">
                <a:solidFill>
                  <a:schemeClr val="dk1"/>
                </a:solidFill>
              </a:rPr>
              <a:t> 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</a:rPr>
              <a:t>Administración de 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</a:rPr>
              <a:t>Bases de datos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</a:rPr>
              <a:t>Coloque aquí el nombre del proyecto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Coloque aquí </a:t>
            </a:r>
            <a:r>
              <a:rPr i="0" lang="es-CO" sz="1800" u="none" cap="none" strike="noStrike">
                <a:solidFill>
                  <a:schemeClr val="dk1"/>
                </a:solidFill>
              </a:rPr>
              <a:t>el nombre de los integrantes del grupo de estudio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br>
              <a:rPr i="0" lang="es-CO" sz="1800" u="none" cap="none" strike="noStrike">
                <a:solidFill>
                  <a:schemeClr val="dk1"/>
                </a:solidFill>
              </a:rPr>
            </a:b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71500" y="1984525"/>
            <a:ext cx="59151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procedimiento para </a:t>
            </a:r>
            <a:r>
              <a:rPr lang="es-CO" sz="160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enerar la documentación de la base de datos utilizando un programa compatible con el SQL server </a:t>
            </a:r>
            <a:r>
              <a:rPr lang="es-CO" sz="16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DESC_DB</a:t>
            </a:r>
            <a:r>
              <a:rPr lang="es-CO" sz="1600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4715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DOCUMENTACIÓN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7" r="-1998" t="0"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7" r="-1998" t="0"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582600" y="2069800"/>
            <a:ext cx="5798700" cy="6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tarea consiste en desarrollar la Fase 2 del proyecto que le fue asignado en la unidad 1.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realizar lo solicitado en esta fase 2, tenga en cuenta la base de datos creada en la fase 1 (unidad1)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 esta Fase 2 se realizarán: trigger, vistas, procedimientos y funciones.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Observación</a:t>
            </a:r>
            <a:r>
              <a:rPr b="1" lang="es-CO" sz="1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Todos los integrantes deben hacer comentarios a los aportes realizados por sus compañeros de equipo para coordinar y mejorar el trabajo colectivo. Recuerden que deben usar la herramienta de Añadir comentario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También la puede encontrar en </a:t>
            </a:r>
            <a:r>
              <a:rPr b="1" i="1" lang="es-CO" sz="1800">
                <a:latin typeface="Arial"/>
                <a:ea typeface="Arial"/>
                <a:cs typeface="Arial"/>
                <a:sym typeface="Arial"/>
              </a:rPr>
              <a:t>Insertar&gt;Comentar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82600" y="817036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582600" y="110940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INSTRUCCIONES</a:t>
            </a:r>
            <a:endParaRPr sz="1800"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425" y="5876750"/>
            <a:ext cx="266475" cy="2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71500" y="1984525"/>
            <a:ext cx="59151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" lvl="0" marL="1334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ADMINISTRACIÓN  DE UNA BASE DE DATOS  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" lvl="0" marL="13341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6413" lvl="0" marL="13341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Realizar: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  trigger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 vistas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procedimientos requeridos para gestionar las tablas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 funciones lineales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función escalar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un usuario para la base de datos donde solo pueda consultar las tablas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278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la documentación de la base de datos utilizando un programa compatible con el SQL server 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DESC_DB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)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5826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82600" y="110940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800">
                <a:solidFill>
                  <a:schemeClr val="dk1"/>
                </a:solidFill>
              </a:rPr>
              <a:t>FASE 2 DEL PROYECTO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582600" y="1984525"/>
            <a:ext cx="57987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los trigger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5826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82600" y="110940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210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587900" y="1984525"/>
            <a:ext cx="57405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las vistas</a:t>
            </a:r>
            <a:endParaRPr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5297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1800">
                <a:solidFill>
                  <a:schemeClr val="dk1"/>
                </a:solidFill>
              </a:rPr>
              <a:t>VISTAS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529700" y="1984525"/>
            <a:ext cx="57987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los procedimientos para gestionar las tablas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5297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PROCEDIMIENTOS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587900" y="1984525"/>
            <a:ext cx="5798700" cy="6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las funciones lineales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587900" y="80979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FUNCIONES LINEALES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471500" y="1984525"/>
            <a:ext cx="59151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código de la función escalar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5297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FUNCIÓN ESCALAR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-1998" r="-1998" t="0"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529700" y="1984525"/>
            <a:ext cx="57987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Coloque aquí el procedimiento de la creación del  usuario para la base de datos donde solo pueda consultar las tablas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87900" y="81702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29700" y="1154450"/>
            <a:ext cx="5798700" cy="57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1800">
                <a:solidFill>
                  <a:schemeClr val="dk1"/>
                </a:solidFill>
              </a:rPr>
              <a:t>USUARIO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