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6" r:id="rId6"/>
    <p:sldId id="260" r:id="rId7"/>
    <p:sldId id="261" r:id="rId8"/>
    <p:sldId id="267" r:id="rId9"/>
    <p:sldId id="262" r:id="rId10"/>
    <p:sldId id="263" r:id="rId11"/>
    <p:sldId id="264" r:id="rId12"/>
    <p:sldId id="265" r:id="rId13"/>
  </p:sldIdLst>
  <p:sldSz cx="6858000" cy="9144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253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2271713" y="1143000"/>
            <a:ext cx="2314575"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6" name="Shape 86"/>
          <p:cNvSpPr>
            <a:spLocks noGrp="1" noRot="1" noChangeAspect="1"/>
          </p:cNvSpPr>
          <p:nvPr>
            <p:ph type="sldImg" idx="2"/>
          </p:nvPr>
        </p:nvSpPr>
        <p:spPr>
          <a:xfrm>
            <a:off x="2271713" y="1143000"/>
            <a:ext cx="2314575"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2271713" y="1143000"/>
            <a:ext cx="2314575"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Shape 141"/>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42" name="Shape 142"/>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a:solidFill>
                  <a:schemeClr val="dk1"/>
                </a:solidFill>
                <a:latin typeface="Calibri"/>
                <a:ea typeface="Calibri"/>
                <a:cs typeface="Calibri"/>
                <a:sym typeface="Calibri"/>
              </a:rPr>
              <a:t>10</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2271713" y="1143000"/>
            <a:ext cx="2314575"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Shape 149"/>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50" name="Shape 150"/>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a:solidFill>
                  <a:schemeClr val="dk1"/>
                </a:solidFill>
                <a:latin typeface="Calibri"/>
                <a:ea typeface="Calibri"/>
                <a:cs typeface="Calibri"/>
                <a:sym typeface="Calibri"/>
              </a:rPr>
              <a:t>11</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7" name="Shape 157"/>
          <p:cNvSpPr>
            <a:spLocks noGrp="1" noRot="1" noChangeAspect="1"/>
          </p:cNvSpPr>
          <p:nvPr>
            <p:ph type="sldImg" idx="2"/>
          </p:nvPr>
        </p:nvSpPr>
        <p:spPr>
          <a:xfrm>
            <a:off x="2271713" y="1143000"/>
            <a:ext cx="2314575"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2271713" y="1143000"/>
            <a:ext cx="2314575"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 name="Shape 91"/>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92" name="Shape 92"/>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a:solidFill>
                  <a:schemeClr val="dk1"/>
                </a:solidFill>
                <a:latin typeface="Calibri"/>
                <a:ea typeface="Calibri"/>
                <a:cs typeface="Calibri"/>
                <a:sym typeface="Calibri"/>
              </a:rPr>
              <a:t>2</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2271713" y="1143000"/>
            <a:ext cx="2314575"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Shape 101"/>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02" name="Shape 102"/>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a:solidFill>
                  <a:schemeClr val="dk1"/>
                </a:solidFill>
                <a:latin typeface="Calibri"/>
                <a:ea typeface="Calibri"/>
                <a:cs typeface="Calibri"/>
                <a:sym typeface="Calibri"/>
              </a:rPr>
              <a:t>3</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2271713" y="1143000"/>
            <a:ext cx="2314575"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Shape 109"/>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10" name="Shape 110"/>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a:solidFill>
                  <a:schemeClr val="dk1"/>
                </a:solidFill>
                <a:latin typeface="Calibri"/>
                <a:ea typeface="Calibri"/>
                <a:cs typeface="Calibri"/>
                <a:sym typeface="Calibri"/>
              </a:rPr>
              <a:t>4</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2271713" y="1143000"/>
            <a:ext cx="2314575"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Shape 109"/>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10" name="Shape 110"/>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a:solidFill>
                  <a:schemeClr val="dk1"/>
                </a:solidFill>
                <a:latin typeface="Calibri"/>
                <a:ea typeface="Calibri"/>
                <a:cs typeface="Calibri"/>
                <a:sym typeface="Calibri"/>
              </a:rPr>
              <a:t>5</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35328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2271713" y="1143000"/>
            <a:ext cx="2314575"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Shape 117"/>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18" name="Shape 11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a:solidFill>
                  <a:schemeClr val="dk1"/>
                </a:solidFill>
                <a:latin typeface="Calibri"/>
                <a:ea typeface="Calibri"/>
                <a:cs typeface="Calibri"/>
                <a:sym typeface="Calibri"/>
              </a:rPr>
              <a:t>6</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2271713" y="1143000"/>
            <a:ext cx="2314575"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26" name="Shape 126"/>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a:solidFill>
                  <a:schemeClr val="dk1"/>
                </a:solidFill>
                <a:latin typeface="Calibri"/>
                <a:ea typeface="Calibri"/>
                <a:cs typeface="Calibri"/>
                <a:sym typeface="Calibri"/>
              </a:rPr>
              <a:t>7</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2271713" y="1143000"/>
            <a:ext cx="2314575"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26" name="Shape 126"/>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a:solidFill>
                  <a:schemeClr val="dk1"/>
                </a:solidFill>
                <a:latin typeface="Calibri"/>
                <a:ea typeface="Calibri"/>
                <a:cs typeface="Calibri"/>
                <a:sym typeface="Calibri"/>
              </a:rPr>
              <a:t>8</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33672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2271713" y="1143000"/>
            <a:ext cx="2314575"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Shape 133"/>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34" name="Shape 134"/>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a:solidFill>
                  <a:schemeClr val="dk1"/>
                </a:solidFill>
                <a:latin typeface="Calibri"/>
                <a:ea typeface="Calibri"/>
                <a:cs typeface="Calibri"/>
                <a:sym typeface="Calibri"/>
              </a:rPr>
              <a:t>9</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514350" y="1496485"/>
            <a:ext cx="5829300" cy="3183467"/>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dk1"/>
              </a:buClr>
              <a:buSzPts val="1400"/>
              <a:buFont typeface="Calibri"/>
              <a:buNone/>
              <a:defRPr sz="4501"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7" name="Shape 17"/>
          <p:cNvSpPr txBox="1">
            <a:spLocks noGrp="1"/>
          </p:cNvSpPr>
          <p:nvPr>
            <p:ph type="subTitle" idx="1"/>
          </p:nvPr>
        </p:nvSpPr>
        <p:spPr>
          <a:xfrm>
            <a:off x="857250" y="4802717"/>
            <a:ext cx="5143500" cy="2207683"/>
          </a:xfrm>
          <a:prstGeom prst="rect">
            <a:avLst/>
          </a:prstGeom>
          <a:noFill/>
          <a:ln>
            <a:noFill/>
          </a:ln>
        </p:spPr>
        <p:txBody>
          <a:bodyPr spcFirstLastPara="1" wrap="square" lIns="91425" tIns="91425" rIns="91425" bIns="91425" anchor="t" anchorCtr="0"/>
          <a:lstStyle>
            <a:lvl1pPr marL="0" marR="0" lvl="0" indent="0" algn="ctr" rtl="0">
              <a:lnSpc>
                <a:spcPct val="90000"/>
              </a:lnSpc>
              <a:spcBef>
                <a:spcPts val="750"/>
              </a:spcBef>
              <a:spcAft>
                <a:spcPts val="0"/>
              </a:spcAft>
              <a:buClr>
                <a:schemeClr val="dk1"/>
              </a:buClr>
              <a:buSzPts val="2101"/>
              <a:buFont typeface="Arial"/>
              <a:buNone/>
              <a:defRPr sz="1800" b="0" i="0" u="none" strike="noStrike" cap="none">
                <a:solidFill>
                  <a:schemeClr val="dk1"/>
                </a:solidFill>
                <a:latin typeface="Calibri"/>
                <a:ea typeface="Calibri"/>
                <a:cs typeface="Calibri"/>
                <a:sym typeface="Calibri"/>
              </a:defRPr>
            </a:lvl1pPr>
            <a:lvl2pPr marL="342900" marR="0" lvl="1" indent="0" algn="ctr" rtl="0">
              <a:lnSpc>
                <a:spcPct val="90000"/>
              </a:lnSpc>
              <a:spcBef>
                <a:spcPts val="375"/>
              </a:spcBef>
              <a:spcAft>
                <a:spcPts val="0"/>
              </a:spcAft>
              <a:buClr>
                <a:schemeClr val="dk1"/>
              </a:buClr>
              <a:buSzPts val="1800"/>
              <a:buFont typeface="Arial"/>
              <a:buNone/>
              <a:defRPr sz="1501" b="0" i="0" u="none" strike="noStrike" cap="none">
                <a:solidFill>
                  <a:schemeClr val="dk1"/>
                </a:solidFill>
                <a:latin typeface="Calibri"/>
                <a:ea typeface="Calibri"/>
                <a:cs typeface="Calibri"/>
                <a:sym typeface="Calibri"/>
              </a:defRPr>
            </a:lvl2pPr>
            <a:lvl3pPr marL="685799" marR="0" lvl="2" indent="-12698" algn="ctr" rtl="0">
              <a:lnSpc>
                <a:spcPct val="90000"/>
              </a:lnSpc>
              <a:spcBef>
                <a:spcPts val="375"/>
              </a:spcBef>
              <a:spcAft>
                <a:spcPts val="0"/>
              </a:spcAft>
              <a:buClr>
                <a:schemeClr val="dk1"/>
              </a:buClr>
              <a:buSzPts val="1501"/>
              <a:buFont typeface="Arial"/>
              <a:buNone/>
              <a:defRPr sz="135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375"/>
              </a:spcBef>
              <a:spcAft>
                <a:spcPts val="0"/>
              </a:spcAft>
              <a:buClr>
                <a:schemeClr val="dk1"/>
              </a:buClr>
              <a:buSzPts val="1350"/>
              <a:buFont typeface="Arial"/>
              <a:buNone/>
              <a:defRPr sz="1200" b="0" i="0" u="none" strike="noStrike" cap="none">
                <a:solidFill>
                  <a:schemeClr val="dk1"/>
                </a:solidFill>
                <a:latin typeface="Calibri"/>
                <a:ea typeface="Calibri"/>
                <a:cs typeface="Calibri"/>
                <a:sym typeface="Calibri"/>
              </a:defRPr>
            </a:lvl4pPr>
            <a:lvl5pPr marL="1371599" marR="0" lvl="4" indent="-12699" algn="ctr" rtl="0">
              <a:lnSpc>
                <a:spcPct val="90000"/>
              </a:lnSpc>
              <a:spcBef>
                <a:spcPts val="375"/>
              </a:spcBef>
              <a:spcAft>
                <a:spcPts val="0"/>
              </a:spcAft>
              <a:buClr>
                <a:schemeClr val="dk1"/>
              </a:buClr>
              <a:buSzPts val="1350"/>
              <a:buFont typeface="Arial"/>
              <a:buNone/>
              <a:defRPr sz="1200" b="0" i="0" u="none" strike="noStrike" cap="none">
                <a:solidFill>
                  <a:schemeClr val="dk1"/>
                </a:solidFill>
                <a:latin typeface="Calibri"/>
                <a:ea typeface="Calibri"/>
                <a:cs typeface="Calibri"/>
                <a:sym typeface="Calibri"/>
              </a:defRPr>
            </a:lvl5pPr>
            <a:lvl6pPr marL="1714499" marR="0" lvl="5" indent="-12699" algn="ctr" rtl="0">
              <a:lnSpc>
                <a:spcPct val="90000"/>
              </a:lnSpc>
              <a:spcBef>
                <a:spcPts val="375"/>
              </a:spcBef>
              <a:spcAft>
                <a:spcPts val="0"/>
              </a:spcAft>
              <a:buClr>
                <a:schemeClr val="dk1"/>
              </a:buClr>
              <a:buSzPts val="1350"/>
              <a:buFont typeface="Arial"/>
              <a:buNone/>
              <a:defRPr sz="1200" b="0" i="0" u="none" strike="noStrike" cap="none">
                <a:solidFill>
                  <a:schemeClr val="dk1"/>
                </a:solidFill>
                <a:latin typeface="Calibri"/>
                <a:ea typeface="Calibri"/>
                <a:cs typeface="Calibri"/>
                <a:sym typeface="Calibri"/>
              </a:defRPr>
            </a:lvl6pPr>
            <a:lvl7pPr marL="2057398" marR="0" lvl="6" indent="-12698" algn="ctr" rtl="0">
              <a:lnSpc>
                <a:spcPct val="90000"/>
              </a:lnSpc>
              <a:spcBef>
                <a:spcPts val="375"/>
              </a:spcBef>
              <a:spcAft>
                <a:spcPts val="0"/>
              </a:spcAft>
              <a:buClr>
                <a:schemeClr val="dk1"/>
              </a:buClr>
              <a:buSzPts val="1350"/>
              <a:buFont typeface="Arial"/>
              <a:buNone/>
              <a:defRPr sz="1200" b="0" i="0" u="none" strike="noStrike" cap="none">
                <a:solidFill>
                  <a:schemeClr val="dk1"/>
                </a:solidFill>
                <a:latin typeface="Calibri"/>
                <a:ea typeface="Calibri"/>
                <a:cs typeface="Calibri"/>
                <a:sym typeface="Calibri"/>
              </a:defRPr>
            </a:lvl7pPr>
            <a:lvl8pPr marL="2400298" marR="0" lvl="7" indent="-12698" algn="ctr" rtl="0">
              <a:lnSpc>
                <a:spcPct val="90000"/>
              </a:lnSpc>
              <a:spcBef>
                <a:spcPts val="375"/>
              </a:spcBef>
              <a:spcAft>
                <a:spcPts val="0"/>
              </a:spcAft>
              <a:buClr>
                <a:schemeClr val="dk1"/>
              </a:buClr>
              <a:buSzPts val="1350"/>
              <a:buFont typeface="Arial"/>
              <a:buNone/>
              <a:defRPr sz="1200" b="0" i="0" u="none" strike="noStrike" cap="none">
                <a:solidFill>
                  <a:schemeClr val="dk1"/>
                </a:solidFill>
                <a:latin typeface="Calibri"/>
                <a:ea typeface="Calibri"/>
                <a:cs typeface="Calibri"/>
                <a:sym typeface="Calibri"/>
              </a:defRPr>
            </a:lvl8pPr>
            <a:lvl9pPr marL="2743197" marR="0" lvl="8" indent="-12697" algn="ctr" rtl="0">
              <a:lnSpc>
                <a:spcPct val="90000"/>
              </a:lnSpc>
              <a:spcBef>
                <a:spcPts val="375"/>
              </a:spcBef>
              <a:spcAft>
                <a:spcPts val="0"/>
              </a:spcAft>
              <a:buClr>
                <a:schemeClr val="dk1"/>
              </a:buClr>
              <a:buSzPts val="135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71488" y="8475136"/>
            <a:ext cx="1543050" cy="486833"/>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1"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2271715" y="8475136"/>
            <a:ext cx="2314575" cy="486833"/>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901"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1" b="0" i="0" u="none" strike="noStrike" cap="none">
                <a:solidFill>
                  <a:srgbClr val="888888"/>
                </a:solidFill>
                <a:latin typeface="Calibri"/>
                <a:ea typeface="Calibri"/>
                <a:cs typeface="Calibri"/>
                <a:sym typeface="Calibri"/>
              </a:defRPr>
            </a:lvl1pPr>
            <a:lvl2pPr marL="0" marR="0" lvl="1" indent="0" algn="r" rtl="0">
              <a:spcBef>
                <a:spcPts val="0"/>
              </a:spcBef>
              <a:buNone/>
              <a:defRPr sz="901" b="0" i="0" u="none" strike="noStrike" cap="none">
                <a:solidFill>
                  <a:srgbClr val="888888"/>
                </a:solidFill>
                <a:latin typeface="Calibri"/>
                <a:ea typeface="Calibri"/>
                <a:cs typeface="Calibri"/>
                <a:sym typeface="Calibri"/>
              </a:defRPr>
            </a:lvl2pPr>
            <a:lvl3pPr marL="0" marR="0" lvl="2" indent="0" algn="r" rtl="0">
              <a:spcBef>
                <a:spcPts val="0"/>
              </a:spcBef>
              <a:buNone/>
              <a:defRPr sz="901" b="0" i="0" u="none" strike="noStrike" cap="none">
                <a:solidFill>
                  <a:srgbClr val="888888"/>
                </a:solidFill>
                <a:latin typeface="Calibri"/>
                <a:ea typeface="Calibri"/>
                <a:cs typeface="Calibri"/>
                <a:sym typeface="Calibri"/>
              </a:defRPr>
            </a:lvl3pPr>
            <a:lvl4pPr marL="0" marR="0" lvl="3" indent="0" algn="r" rtl="0">
              <a:spcBef>
                <a:spcPts val="0"/>
              </a:spcBef>
              <a:buNone/>
              <a:defRPr sz="901" b="0" i="0" u="none" strike="noStrike" cap="none">
                <a:solidFill>
                  <a:srgbClr val="888888"/>
                </a:solidFill>
                <a:latin typeface="Calibri"/>
                <a:ea typeface="Calibri"/>
                <a:cs typeface="Calibri"/>
                <a:sym typeface="Calibri"/>
              </a:defRPr>
            </a:lvl4pPr>
            <a:lvl5pPr marL="0" marR="0" lvl="4" indent="0" algn="r" rtl="0">
              <a:spcBef>
                <a:spcPts val="0"/>
              </a:spcBef>
              <a:buNone/>
              <a:defRPr sz="901" b="0" i="0" u="none" strike="noStrike" cap="none">
                <a:solidFill>
                  <a:srgbClr val="888888"/>
                </a:solidFill>
                <a:latin typeface="Calibri"/>
                <a:ea typeface="Calibri"/>
                <a:cs typeface="Calibri"/>
                <a:sym typeface="Calibri"/>
              </a:defRPr>
            </a:lvl5pPr>
            <a:lvl6pPr marL="0" marR="0" lvl="5" indent="0" algn="r" rtl="0">
              <a:spcBef>
                <a:spcPts val="0"/>
              </a:spcBef>
              <a:buNone/>
              <a:defRPr sz="901" b="0" i="0" u="none" strike="noStrike" cap="none">
                <a:solidFill>
                  <a:srgbClr val="888888"/>
                </a:solidFill>
                <a:latin typeface="Calibri"/>
                <a:ea typeface="Calibri"/>
                <a:cs typeface="Calibri"/>
                <a:sym typeface="Calibri"/>
              </a:defRPr>
            </a:lvl6pPr>
            <a:lvl7pPr marL="0" marR="0" lvl="6" indent="0" algn="r" rtl="0">
              <a:spcBef>
                <a:spcPts val="0"/>
              </a:spcBef>
              <a:buNone/>
              <a:defRPr sz="901" b="0" i="0" u="none" strike="noStrike" cap="none">
                <a:solidFill>
                  <a:srgbClr val="888888"/>
                </a:solidFill>
                <a:latin typeface="Calibri"/>
                <a:ea typeface="Calibri"/>
                <a:cs typeface="Calibri"/>
                <a:sym typeface="Calibri"/>
              </a:defRPr>
            </a:lvl7pPr>
            <a:lvl8pPr marL="0" marR="0" lvl="7" indent="0" algn="r" rtl="0">
              <a:spcBef>
                <a:spcPts val="0"/>
              </a:spcBef>
              <a:buNone/>
              <a:defRPr sz="901" b="0" i="0" u="none" strike="noStrike" cap="none">
                <a:solidFill>
                  <a:srgbClr val="888888"/>
                </a:solidFill>
                <a:latin typeface="Calibri"/>
                <a:ea typeface="Calibri"/>
                <a:cs typeface="Calibri"/>
                <a:sym typeface="Calibri"/>
              </a:defRPr>
            </a:lvl8pPr>
            <a:lvl9pPr marL="0" marR="0" lvl="8" indent="0" algn="r" rtl="0">
              <a:spcBef>
                <a:spcPts val="0"/>
              </a:spcBef>
              <a:buNone/>
              <a:defRPr sz="901"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71490" y="486837"/>
            <a:ext cx="5915025" cy="1767417"/>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4" name="Shape 74"/>
          <p:cNvSpPr txBox="1">
            <a:spLocks noGrp="1"/>
          </p:cNvSpPr>
          <p:nvPr>
            <p:ph type="body" idx="1"/>
          </p:nvPr>
        </p:nvSpPr>
        <p:spPr>
          <a:xfrm rot="5400000">
            <a:off x="528110" y="2377546"/>
            <a:ext cx="5801784" cy="5915025"/>
          </a:xfrm>
          <a:prstGeom prst="rect">
            <a:avLst/>
          </a:prstGeom>
          <a:noFill/>
          <a:ln>
            <a:noFill/>
          </a:ln>
        </p:spPr>
        <p:txBody>
          <a:bodyPr spcFirstLastPara="1" wrap="square" lIns="91425" tIns="91425" rIns="91425" bIns="91425" anchor="t" anchorCtr="0"/>
          <a:lstStyle>
            <a:lvl1pPr marL="457200" marR="0" lvl="0" indent="-362013" algn="l" rtl="0">
              <a:lnSpc>
                <a:spcPct val="90000"/>
              </a:lnSpc>
              <a:spcBef>
                <a:spcPts val="750"/>
              </a:spcBef>
              <a:spcAft>
                <a:spcPts val="0"/>
              </a:spcAft>
              <a:buClr>
                <a:schemeClr val="dk1"/>
              </a:buClr>
              <a:buSzPts val="2101"/>
              <a:buFont typeface="Arial"/>
              <a:buChar char="•"/>
              <a:defRPr sz="2101"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913" algn="l" rtl="0">
              <a:lnSpc>
                <a:spcPct val="90000"/>
              </a:lnSpc>
              <a:spcBef>
                <a:spcPts val="375"/>
              </a:spcBef>
              <a:spcAft>
                <a:spcPts val="0"/>
              </a:spcAft>
              <a:buClr>
                <a:schemeClr val="dk1"/>
              </a:buClr>
              <a:buSzPts val="1501"/>
              <a:buFont typeface="Arial"/>
              <a:buChar char="•"/>
              <a:defRPr sz="1501"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471488" y="8475136"/>
            <a:ext cx="1543050" cy="486833"/>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1">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2271715" y="8475136"/>
            <a:ext cx="2314575" cy="486833"/>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901">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1">
                <a:solidFill>
                  <a:srgbClr val="888888"/>
                </a:solidFill>
                <a:latin typeface="Calibri"/>
                <a:ea typeface="Calibri"/>
                <a:cs typeface="Calibri"/>
                <a:sym typeface="Calibri"/>
              </a:defRPr>
            </a:lvl1pPr>
            <a:lvl2pPr marL="0" marR="0" lvl="1" indent="0" algn="r" rtl="0">
              <a:spcBef>
                <a:spcPts val="0"/>
              </a:spcBef>
              <a:buNone/>
              <a:defRPr sz="901">
                <a:solidFill>
                  <a:srgbClr val="888888"/>
                </a:solidFill>
                <a:latin typeface="Calibri"/>
                <a:ea typeface="Calibri"/>
                <a:cs typeface="Calibri"/>
                <a:sym typeface="Calibri"/>
              </a:defRPr>
            </a:lvl2pPr>
            <a:lvl3pPr marL="0" marR="0" lvl="2" indent="0" algn="r" rtl="0">
              <a:spcBef>
                <a:spcPts val="0"/>
              </a:spcBef>
              <a:buNone/>
              <a:defRPr sz="901">
                <a:solidFill>
                  <a:srgbClr val="888888"/>
                </a:solidFill>
                <a:latin typeface="Calibri"/>
                <a:ea typeface="Calibri"/>
                <a:cs typeface="Calibri"/>
                <a:sym typeface="Calibri"/>
              </a:defRPr>
            </a:lvl3pPr>
            <a:lvl4pPr marL="0" marR="0" lvl="3" indent="0" algn="r" rtl="0">
              <a:spcBef>
                <a:spcPts val="0"/>
              </a:spcBef>
              <a:buNone/>
              <a:defRPr sz="901">
                <a:solidFill>
                  <a:srgbClr val="888888"/>
                </a:solidFill>
                <a:latin typeface="Calibri"/>
                <a:ea typeface="Calibri"/>
                <a:cs typeface="Calibri"/>
                <a:sym typeface="Calibri"/>
              </a:defRPr>
            </a:lvl4pPr>
            <a:lvl5pPr marL="0" marR="0" lvl="4" indent="0" algn="r" rtl="0">
              <a:spcBef>
                <a:spcPts val="0"/>
              </a:spcBef>
              <a:buNone/>
              <a:defRPr sz="901">
                <a:solidFill>
                  <a:srgbClr val="888888"/>
                </a:solidFill>
                <a:latin typeface="Calibri"/>
                <a:ea typeface="Calibri"/>
                <a:cs typeface="Calibri"/>
                <a:sym typeface="Calibri"/>
              </a:defRPr>
            </a:lvl5pPr>
            <a:lvl6pPr marL="0" marR="0" lvl="5" indent="0" algn="r" rtl="0">
              <a:spcBef>
                <a:spcPts val="0"/>
              </a:spcBef>
              <a:buNone/>
              <a:defRPr sz="901">
                <a:solidFill>
                  <a:srgbClr val="888888"/>
                </a:solidFill>
                <a:latin typeface="Calibri"/>
                <a:ea typeface="Calibri"/>
                <a:cs typeface="Calibri"/>
                <a:sym typeface="Calibri"/>
              </a:defRPr>
            </a:lvl6pPr>
            <a:lvl7pPr marL="0" marR="0" lvl="6" indent="0" algn="r" rtl="0">
              <a:spcBef>
                <a:spcPts val="0"/>
              </a:spcBef>
              <a:buNone/>
              <a:defRPr sz="901">
                <a:solidFill>
                  <a:srgbClr val="888888"/>
                </a:solidFill>
                <a:latin typeface="Calibri"/>
                <a:ea typeface="Calibri"/>
                <a:cs typeface="Calibri"/>
                <a:sym typeface="Calibri"/>
              </a:defRPr>
            </a:lvl7pPr>
            <a:lvl8pPr marL="0" marR="0" lvl="7" indent="0" algn="r" rtl="0">
              <a:spcBef>
                <a:spcPts val="0"/>
              </a:spcBef>
              <a:buNone/>
              <a:defRPr sz="901">
                <a:solidFill>
                  <a:srgbClr val="888888"/>
                </a:solidFill>
                <a:latin typeface="Calibri"/>
                <a:ea typeface="Calibri"/>
                <a:cs typeface="Calibri"/>
                <a:sym typeface="Calibri"/>
              </a:defRPr>
            </a:lvl8pPr>
            <a:lvl9pPr marL="0" marR="0" lvl="8" indent="0" algn="r" rtl="0">
              <a:spcBef>
                <a:spcPts val="0"/>
              </a:spcBef>
              <a:buNone/>
              <a:defRPr sz="901">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1772576" y="3622016"/>
            <a:ext cx="7749117" cy="1478756"/>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0" name="Shape 80"/>
          <p:cNvSpPr txBox="1">
            <a:spLocks noGrp="1"/>
          </p:cNvSpPr>
          <p:nvPr>
            <p:ph type="body" idx="1"/>
          </p:nvPr>
        </p:nvSpPr>
        <p:spPr>
          <a:xfrm rot="5400000">
            <a:off x="-1227799" y="2186122"/>
            <a:ext cx="7749117" cy="4350544"/>
          </a:xfrm>
          <a:prstGeom prst="rect">
            <a:avLst/>
          </a:prstGeom>
          <a:noFill/>
          <a:ln>
            <a:noFill/>
          </a:ln>
        </p:spPr>
        <p:txBody>
          <a:bodyPr spcFirstLastPara="1" wrap="square" lIns="91425" tIns="91425" rIns="91425" bIns="91425" anchor="t" anchorCtr="0"/>
          <a:lstStyle>
            <a:lvl1pPr marL="457200" marR="0" lvl="0" indent="-362013" algn="l" rtl="0">
              <a:lnSpc>
                <a:spcPct val="90000"/>
              </a:lnSpc>
              <a:spcBef>
                <a:spcPts val="750"/>
              </a:spcBef>
              <a:spcAft>
                <a:spcPts val="0"/>
              </a:spcAft>
              <a:buClr>
                <a:schemeClr val="dk1"/>
              </a:buClr>
              <a:buSzPts val="2101"/>
              <a:buFont typeface="Arial"/>
              <a:buChar char="•"/>
              <a:defRPr sz="2101"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913" algn="l" rtl="0">
              <a:lnSpc>
                <a:spcPct val="90000"/>
              </a:lnSpc>
              <a:spcBef>
                <a:spcPts val="375"/>
              </a:spcBef>
              <a:spcAft>
                <a:spcPts val="0"/>
              </a:spcAft>
              <a:buClr>
                <a:schemeClr val="dk1"/>
              </a:buClr>
              <a:buSzPts val="1501"/>
              <a:buFont typeface="Arial"/>
              <a:buChar char="•"/>
              <a:defRPr sz="1501"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471488" y="8475136"/>
            <a:ext cx="1543050" cy="486833"/>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1">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2271715" y="8475136"/>
            <a:ext cx="2314575" cy="486833"/>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901">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1">
                <a:solidFill>
                  <a:srgbClr val="888888"/>
                </a:solidFill>
                <a:latin typeface="Calibri"/>
                <a:ea typeface="Calibri"/>
                <a:cs typeface="Calibri"/>
                <a:sym typeface="Calibri"/>
              </a:defRPr>
            </a:lvl1pPr>
            <a:lvl2pPr marL="0" marR="0" lvl="1" indent="0" algn="r" rtl="0">
              <a:spcBef>
                <a:spcPts val="0"/>
              </a:spcBef>
              <a:buNone/>
              <a:defRPr sz="901">
                <a:solidFill>
                  <a:srgbClr val="888888"/>
                </a:solidFill>
                <a:latin typeface="Calibri"/>
                <a:ea typeface="Calibri"/>
                <a:cs typeface="Calibri"/>
                <a:sym typeface="Calibri"/>
              </a:defRPr>
            </a:lvl2pPr>
            <a:lvl3pPr marL="0" marR="0" lvl="2" indent="0" algn="r" rtl="0">
              <a:spcBef>
                <a:spcPts val="0"/>
              </a:spcBef>
              <a:buNone/>
              <a:defRPr sz="901">
                <a:solidFill>
                  <a:srgbClr val="888888"/>
                </a:solidFill>
                <a:latin typeface="Calibri"/>
                <a:ea typeface="Calibri"/>
                <a:cs typeface="Calibri"/>
                <a:sym typeface="Calibri"/>
              </a:defRPr>
            </a:lvl3pPr>
            <a:lvl4pPr marL="0" marR="0" lvl="3" indent="0" algn="r" rtl="0">
              <a:spcBef>
                <a:spcPts val="0"/>
              </a:spcBef>
              <a:buNone/>
              <a:defRPr sz="901">
                <a:solidFill>
                  <a:srgbClr val="888888"/>
                </a:solidFill>
                <a:latin typeface="Calibri"/>
                <a:ea typeface="Calibri"/>
                <a:cs typeface="Calibri"/>
                <a:sym typeface="Calibri"/>
              </a:defRPr>
            </a:lvl4pPr>
            <a:lvl5pPr marL="0" marR="0" lvl="4" indent="0" algn="r" rtl="0">
              <a:spcBef>
                <a:spcPts val="0"/>
              </a:spcBef>
              <a:buNone/>
              <a:defRPr sz="901">
                <a:solidFill>
                  <a:srgbClr val="888888"/>
                </a:solidFill>
                <a:latin typeface="Calibri"/>
                <a:ea typeface="Calibri"/>
                <a:cs typeface="Calibri"/>
                <a:sym typeface="Calibri"/>
              </a:defRPr>
            </a:lvl5pPr>
            <a:lvl6pPr marL="0" marR="0" lvl="5" indent="0" algn="r" rtl="0">
              <a:spcBef>
                <a:spcPts val="0"/>
              </a:spcBef>
              <a:buNone/>
              <a:defRPr sz="901">
                <a:solidFill>
                  <a:srgbClr val="888888"/>
                </a:solidFill>
                <a:latin typeface="Calibri"/>
                <a:ea typeface="Calibri"/>
                <a:cs typeface="Calibri"/>
                <a:sym typeface="Calibri"/>
              </a:defRPr>
            </a:lvl6pPr>
            <a:lvl7pPr marL="0" marR="0" lvl="6" indent="0" algn="r" rtl="0">
              <a:spcBef>
                <a:spcPts val="0"/>
              </a:spcBef>
              <a:buNone/>
              <a:defRPr sz="901">
                <a:solidFill>
                  <a:srgbClr val="888888"/>
                </a:solidFill>
                <a:latin typeface="Calibri"/>
                <a:ea typeface="Calibri"/>
                <a:cs typeface="Calibri"/>
                <a:sym typeface="Calibri"/>
              </a:defRPr>
            </a:lvl7pPr>
            <a:lvl8pPr marL="0" marR="0" lvl="7" indent="0" algn="r" rtl="0">
              <a:spcBef>
                <a:spcPts val="0"/>
              </a:spcBef>
              <a:buNone/>
              <a:defRPr sz="901">
                <a:solidFill>
                  <a:srgbClr val="888888"/>
                </a:solidFill>
                <a:latin typeface="Calibri"/>
                <a:ea typeface="Calibri"/>
                <a:cs typeface="Calibri"/>
                <a:sym typeface="Calibri"/>
              </a:defRPr>
            </a:lvl8pPr>
            <a:lvl9pPr marL="0" marR="0" lvl="8" indent="0" algn="r" rtl="0">
              <a:spcBef>
                <a:spcPts val="0"/>
              </a:spcBef>
              <a:buNone/>
              <a:defRPr sz="901">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71490" y="486837"/>
            <a:ext cx="5915025" cy="1767417"/>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3" name="Shape 23"/>
          <p:cNvSpPr txBox="1">
            <a:spLocks noGrp="1"/>
          </p:cNvSpPr>
          <p:nvPr>
            <p:ph type="body" idx="1"/>
          </p:nvPr>
        </p:nvSpPr>
        <p:spPr>
          <a:xfrm>
            <a:off x="471490" y="2434167"/>
            <a:ext cx="5915025" cy="5801784"/>
          </a:xfrm>
          <a:prstGeom prst="rect">
            <a:avLst/>
          </a:prstGeom>
          <a:noFill/>
          <a:ln>
            <a:noFill/>
          </a:ln>
        </p:spPr>
        <p:txBody>
          <a:bodyPr spcFirstLastPara="1" wrap="square" lIns="91425" tIns="91425" rIns="91425" bIns="91425" anchor="t" anchorCtr="0"/>
          <a:lstStyle>
            <a:lvl1pPr marL="457200" marR="0" lvl="0" indent="-362013" algn="l" rtl="0">
              <a:lnSpc>
                <a:spcPct val="90000"/>
              </a:lnSpc>
              <a:spcBef>
                <a:spcPts val="750"/>
              </a:spcBef>
              <a:spcAft>
                <a:spcPts val="0"/>
              </a:spcAft>
              <a:buClr>
                <a:schemeClr val="dk1"/>
              </a:buClr>
              <a:buSzPts val="2101"/>
              <a:buFont typeface="Arial"/>
              <a:buChar char="•"/>
              <a:defRPr sz="2101"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913" algn="l" rtl="0">
              <a:lnSpc>
                <a:spcPct val="90000"/>
              </a:lnSpc>
              <a:spcBef>
                <a:spcPts val="375"/>
              </a:spcBef>
              <a:spcAft>
                <a:spcPts val="0"/>
              </a:spcAft>
              <a:buClr>
                <a:schemeClr val="dk1"/>
              </a:buClr>
              <a:buSzPts val="1501"/>
              <a:buFont typeface="Arial"/>
              <a:buChar char="•"/>
              <a:defRPr sz="1501"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471488" y="8475136"/>
            <a:ext cx="1543050" cy="486833"/>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1">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2271715" y="8475136"/>
            <a:ext cx="2314575" cy="486833"/>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901">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1">
                <a:solidFill>
                  <a:srgbClr val="888888"/>
                </a:solidFill>
                <a:latin typeface="Calibri"/>
                <a:ea typeface="Calibri"/>
                <a:cs typeface="Calibri"/>
                <a:sym typeface="Calibri"/>
              </a:defRPr>
            </a:lvl1pPr>
            <a:lvl2pPr marL="0" marR="0" lvl="1" indent="0" algn="r" rtl="0">
              <a:spcBef>
                <a:spcPts val="0"/>
              </a:spcBef>
              <a:buNone/>
              <a:defRPr sz="901">
                <a:solidFill>
                  <a:srgbClr val="888888"/>
                </a:solidFill>
                <a:latin typeface="Calibri"/>
                <a:ea typeface="Calibri"/>
                <a:cs typeface="Calibri"/>
                <a:sym typeface="Calibri"/>
              </a:defRPr>
            </a:lvl2pPr>
            <a:lvl3pPr marL="0" marR="0" lvl="2" indent="0" algn="r" rtl="0">
              <a:spcBef>
                <a:spcPts val="0"/>
              </a:spcBef>
              <a:buNone/>
              <a:defRPr sz="901">
                <a:solidFill>
                  <a:srgbClr val="888888"/>
                </a:solidFill>
                <a:latin typeface="Calibri"/>
                <a:ea typeface="Calibri"/>
                <a:cs typeface="Calibri"/>
                <a:sym typeface="Calibri"/>
              </a:defRPr>
            </a:lvl3pPr>
            <a:lvl4pPr marL="0" marR="0" lvl="3" indent="0" algn="r" rtl="0">
              <a:spcBef>
                <a:spcPts val="0"/>
              </a:spcBef>
              <a:buNone/>
              <a:defRPr sz="901">
                <a:solidFill>
                  <a:srgbClr val="888888"/>
                </a:solidFill>
                <a:latin typeface="Calibri"/>
                <a:ea typeface="Calibri"/>
                <a:cs typeface="Calibri"/>
                <a:sym typeface="Calibri"/>
              </a:defRPr>
            </a:lvl4pPr>
            <a:lvl5pPr marL="0" marR="0" lvl="4" indent="0" algn="r" rtl="0">
              <a:spcBef>
                <a:spcPts val="0"/>
              </a:spcBef>
              <a:buNone/>
              <a:defRPr sz="901">
                <a:solidFill>
                  <a:srgbClr val="888888"/>
                </a:solidFill>
                <a:latin typeface="Calibri"/>
                <a:ea typeface="Calibri"/>
                <a:cs typeface="Calibri"/>
                <a:sym typeface="Calibri"/>
              </a:defRPr>
            </a:lvl5pPr>
            <a:lvl6pPr marL="0" marR="0" lvl="5" indent="0" algn="r" rtl="0">
              <a:spcBef>
                <a:spcPts val="0"/>
              </a:spcBef>
              <a:buNone/>
              <a:defRPr sz="901">
                <a:solidFill>
                  <a:srgbClr val="888888"/>
                </a:solidFill>
                <a:latin typeface="Calibri"/>
                <a:ea typeface="Calibri"/>
                <a:cs typeface="Calibri"/>
                <a:sym typeface="Calibri"/>
              </a:defRPr>
            </a:lvl6pPr>
            <a:lvl7pPr marL="0" marR="0" lvl="6" indent="0" algn="r" rtl="0">
              <a:spcBef>
                <a:spcPts val="0"/>
              </a:spcBef>
              <a:buNone/>
              <a:defRPr sz="901">
                <a:solidFill>
                  <a:srgbClr val="888888"/>
                </a:solidFill>
                <a:latin typeface="Calibri"/>
                <a:ea typeface="Calibri"/>
                <a:cs typeface="Calibri"/>
                <a:sym typeface="Calibri"/>
              </a:defRPr>
            </a:lvl7pPr>
            <a:lvl8pPr marL="0" marR="0" lvl="7" indent="0" algn="r" rtl="0">
              <a:spcBef>
                <a:spcPts val="0"/>
              </a:spcBef>
              <a:buNone/>
              <a:defRPr sz="901">
                <a:solidFill>
                  <a:srgbClr val="888888"/>
                </a:solidFill>
                <a:latin typeface="Calibri"/>
                <a:ea typeface="Calibri"/>
                <a:cs typeface="Calibri"/>
                <a:sym typeface="Calibri"/>
              </a:defRPr>
            </a:lvl8pPr>
            <a:lvl9pPr marL="0" marR="0" lvl="8" indent="0" algn="r" rtl="0">
              <a:spcBef>
                <a:spcPts val="0"/>
              </a:spcBef>
              <a:buNone/>
              <a:defRPr sz="901">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67918" y="2279654"/>
            <a:ext cx="5915025" cy="3803649"/>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1"/>
              </a:buClr>
              <a:buSzPts val="1400"/>
              <a:buFont typeface="Calibri"/>
              <a:buNone/>
              <a:defRPr sz="4501"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9" name="Shape 29"/>
          <p:cNvSpPr txBox="1">
            <a:spLocks noGrp="1"/>
          </p:cNvSpPr>
          <p:nvPr>
            <p:ph type="body" idx="1"/>
          </p:nvPr>
        </p:nvSpPr>
        <p:spPr>
          <a:xfrm>
            <a:off x="467918" y="6119287"/>
            <a:ext cx="5915025" cy="2000249"/>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750"/>
              </a:spcBef>
              <a:spcAft>
                <a:spcPts val="0"/>
              </a:spcAft>
              <a:buClr>
                <a:schemeClr val="dk1"/>
              </a:buClr>
              <a:buSzPts val="2101"/>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rgbClr val="888888"/>
              </a:buClr>
              <a:buSzPts val="1800"/>
              <a:buFont typeface="Arial"/>
              <a:buNone/>
              <a:defRPr sz="1501"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375"/>
              </a:spcBef>
              <a:spcAft>
                <a:spcPts val="0"/>
              </a:spcAft>
              <a:buClr>
                <a:srgbClr val="888888"/>
              </a:buClr>
              <a:buSzPts val="1501"/>
              <a:buFont typeface="Arial"/>
              <a:buNone/>
              <a:defRPr sz="135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375"/>
              </a:spcBef>
              <a:spcAft>
                <a:spcPts val="0"/>
              </a:spcAft>
              <a:buClr>
                <a:srgbClr val="888888"/>
              </a:buClr>
              <a:buSzPts val="135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375"/>
              </a:spcBef>
              <a:spcAft>
                <a:spcPts val="0"/>
              </a:spcAft>
              <a:buClr>
                <a:srgbClr val="888888"/>
              </a:buClr>
              <a:buSzPts val="135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375"/>
              </a:spcBef>
              <a:spcAft>
                <a:spcPts val="0"/>
              </a:spcAft>
              <a:buClr>
                <a:srgbClr val="888888"/>
              </a:buClr>
              <a:buSzPts val="135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375"/>
              </a:spcBef>
              <a:spcAft>
                <a:spcPts val="0"/>
              </a:spcAft>
              <a:buClr>
                <a:srgbClr val="888888"/>
              </a:buClr>
              <a:buSzPts val="135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375"/>
              </a:spcBef>
              <a:spcAft>
                <a:spcPts val="0"/>
              </a:spcAft>
              <a:buClr>
                <a:srgbClr val="888888"/>
              </a:buClr>
              <a:buSzPts val="135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375"/>
              </a:spcBef>
              <a:spcAft>
                <a:spcPts val="0"/>
              </a:spcAft>
              <a:buClr>
                <a:srgbClr val="888888"/>
              </a:buClr>
              <a:buSzPts val="135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471488" y="8475136"/>
            <a:ext cx="1543050" cy="486833"/>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1">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2271715" y="8475136"/>
            <a:ext cx="2314575" cy="486833"/>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901">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1">
                <a:solidFill>
                  <a:srgbClr val="888888"/>
                </a:solidFill>
                <a:latin typeface="Calibri"/>
                <a:ea typeface="Calibri"/>
                <a:cs typeface="Calibri"/>
                <a:sym typeface="Calibri"/>
              </a:defRPr>
            </a:lvl1pPr>
            <a:lvl2pPr marL="0" marR="0" lvl="1" indent="0" algn="r" rtl="0">
              <a:spcBef>
                <a:spcPts val="0"/>
              </a:spcBef>
              <a:buNone/>
              <a:defRPr sz="901">
                <a:solidFill>
                  <a:srgbClr val="888888"/>
                </a:solidFill>
                <a:latin typeface="Calibri"/>
                <a:ea typeface="Calibri"/>
                <a:cs typeface="Calibri"/>
                <a:sym typeface="Calibri"/>
              </a:defRPr>
            </a:lvl2pPr>
            <a:lvl3pPr marL="0" marR="0" lvl="2" indent="0" algn="r" rtl="0">
              <a:spcBef>
                <a:spcPts val="0"/>
              </a:spcBef>
              <a:buNone/>
              <a:defRPr sz="901">
                <a:solidFill>
                  <a:srgbClr val="888888"/>
                </a:solidFill>
                <a:latin typeface="Calibri"/>
                <a:ea typeface="Calibri"/>
                <a:cs typeface="Calibri"/>
                <a:sym typeface="Calibri"/>
              </a:defRPr>
            </a:lvl3pPr>
            <a:lvl4pPr marL="0" marR="0" lvl="3" indent="0" algn="r" rtl="0">
              <a:spcBef>
                <a:spcPts val="0"/>
              </a:spcBef>
              <a:buNone/>
              <a:defRPr sz="901">
                <a:solidFill>
                  <a:srgbClr val="888888"/>
                </a:solidFill>
                <a:latin typeface="Calibri"/>
                <a:ea typeface="Calibri"/>
                <a:cs typeface="Calibri"/>
                <a:sym typeface="Calibri"/>
              </a:defRPr>
            </a:lvl4pPr>
            <a:lvl5pPr marL="0" marR="0" lvl="4" indent="0" algn="r" rtl="0">
              <a:spcBef>
                <a:spcPts val="0"/>
              </a:spcBef>
              <a:buNone/>
              <a:defRPr sz="901">
                <a:solidFill>
                  <a:srgbClr val="888888"/>
                </a:solidFill>
                <a:latin typeface="Calibri"/>
                <a:ea typeface="Calibri"/>
                <a:cs typeface="Calibri"/>
                <a:sym typeface="Calibri"/>
              </a:defRPr>
            </a:lvl5pPr>
            <a:lvl6pPr marL="0" marR="0" lvl="5" indent="0" algn="r" rtl="0">
              <a:spcBef>
                <a:spcPts val="0"/>
              </a:spcBef>
              <a:buNone/>
              <a:defRPr sz="901">
                <a:solidFill>
                  <a:srgbClr val="888888"/>
                </a:solidFill>
                <a:latin typeface="Calibri"/>
                <a:ea typeface="Calibri"/>
                <a:cs typeface="Calibri"/>
                <a:sym typeface="Calibri"/>
              </a:defRPr>
            </a:lvl6pPr>
            <a:lvl7pPr marL="0" marR="0" lvl="6" indent="0" algn="r" rtl="0">
              <a:spcBef>
                <a:spcPts val="0"/>
              </a:spcBef>
              <a:buNone/>
              <a:defRPr sz="901">
                <a:solidFill>
                  <a:srgbClr val="888888"/>
                </a:solidFill>
                <a:latin typeface="Calibri"/>
                <a:ea typeface="Calibri"/>
                <a:cs typeface="Calibri"/>
                <a:sym typeface="Calibri"/>
              </a:defRPr>
            </a:lvl7pPr>
            <a:lvl8pPr marL="0" marR="0" lvl="7" indent="0" algn="r" rtl="0">
              <a:spcBef>
                <a:spcPts val="0"/>
              </a:spcBef>
              <a:buNone/>
              <a:defRPr sz="901">
                <a:solidFill>
                  <a:srgbClr val="888888"/>
                </a:solidFill>
                <a:latin typeface="Calibri"/>
                <a:ea typeface="Calibri"/>
                <a:cs typeface="Calibri"/>
                <a:sym typeface="Calibri"/>
              </a:defRPr>
            </a:lvl8pPr>
            <a:lvl9pPr marL="0" marR="0" lvl="8" indent="0" algn="r" rtl="0">
              <a:spcBef>
                <a:spcPts val="0"/>
              </a:spcBef>
              <a:buNone/>
              <a:defRPr sz="901">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71490" y="486837"/>
            <a:ext cx="5915025" cy="1767417"/>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5" name="Shape 35"/>
          <p:cNvSpPr txBox="1">
            <a:spLocks noGrp="1"/>
          </p:cNvSpPr>
          <p:nvPr>
            <p:ph type="body" idx="1"/>
          </p:nvPr>
        </p:nvSpPr>
        <p:spPr>
          <a:xfrm>
            <a:off x="471488" y="2434167"/>
            <a:ext cx="2914650" cy="5801784"/>
          </a:xfrm>
          <a:prstGeom prst="rect">
            <a:avLst/>
          </a:prstGeom>
          <a:noFill/>
          <a:ln>
            <a:noFill/>
          </a:ln>
        </p:spPr>
        <p:txBody>
          <a:bodyPr spcFirstLastPara="1" wrap="square" lIns="91425" tIns="91425" rIns="91425" bIns="91425" anchor="t" anchorCtr="0"/>
          <a:lstStyle>
            <a:lvl1pPr marL="457200" marR="0" lvl="0" indent="-362013" algn="l" rtl="0">
              <a:lnSpc>
                <a:spcPct val="90000"/>
              </a:lnSpc>
              <a:spcBef>
                <a:spcPts val="750"/>
              </a:spcBef>
              <a:spcAft>
                <a:spcPts val="0"/>
              </a:spcAft>
              <a:buClr>
                <a:schemeClr val="dk1"/>
              </a:buClr>
              <a:buSzPts val="2101"/>
              <a:buFont typeface="Arial"/>
              <a:buChar char="•"/>
              <a:defRPr sz="2101"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913" algn="l" rtl="0">
              <a:lnSpc>
                <a:spcPct val="90000"/>
              </a:lnSpc>
              <a:spcBef>
                <a:spcPts val="375"/>
              </a:spcBef>
              <a:spcAft>
                <a:spcPts val="0"/>
              </a:spcAft>
              <a:buClr>
                <a:schemeClr val="dk1"/>
              </a:buClr>
              <a:buSzPts val="1501"/>
              <a:buFont typeface="Arial"/>
              <a:buChar char="•"/>
              <a:defRPr sz="1501"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3471863" y="2434167"/>
            <a:ext cx="2914650" cy="5801784"/>
          </a:xfrm>
          <a:prstGeom prst="rect">
            <a:avLst/>
          </a:prstGeom>
          <a:noFill/>
          <a:ln>
            <a:noFill/>
          </a:ln>
        </p:spPr>
        <p:txBody>
          <a:bodyPr spcFirstLastPara="1" wrap="square" lIns="91425" tIns="91425" rIns="91425" bIns="91425" anchor="t" anchorCtr="0"/>
          <a:lstStyle>
            <a:lvl1pPr marL="457200" marR="0" lvl="0" indent="-362013" algn="l" rtl="0">
              <a:lnSpc>
                <a:spcPct val="90000"/>
              </a:lnSpc>
              <a:spcBef>
                <a:spcPts val="750"/>
              </a:spcBef>
              <a:spcAft>
                <a:spcPts val="0"/>
              </a:spcAft>
              <a:buClr>
                <a:schemeClr val="dk1"/>
              </a:buClr>
              <a:buSzPts val="2101"/>
              <a:buFont typeface="Arial"/>
              <a:buChar char="•"/>
              <a:defRPr sz="2101"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913" algn="l" rtl="0">
              <a:lnSpc>
                <a:spcPct val="90000"/>
              </a:lnSpc>
              <a:spcBef>
                <a:spcPts val="375"/>
              </a:spcBef>
              <a:spcAft>
                <a:spcPts val="0"/>
              </a:spcAft>
              <a:buClr>
                <a:schemeClr val="dk1"/>
              </a:buClr>
              <a:buSzPts val="1501"/>
              <a:buFont typeface="Arial"/>
              <a:buChar char="•"/>
              <a:defRPr sz="1501"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471488" y="8475136"/>
            <a:ext cx="1543050" cy="486833"/>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1">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2271715" y="8475136"/>
            <a:ext cx="2314575" cy="486833"/>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901">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1">
                <a:solidFill>
                  <a:srgbClr val="888888"/>
                </a:solidFill>
                <a:latin typeface="Calibri"/>
                <a:ea typeface="Calibri"/>
                <a:cs typeface="Calibri"/>
                <a:sym typeface="Calibri"/>
              </a:defRPr>
            </a:lvl1pPr>
            <a:lvl2pPr marL="0" marR="0" lvl="1" indent="0" algn="r" rtl="0">
              <a:spcBef>
                <a:spcPts val="0"/>
              </a:spcBef>
              <a:buNone/>
              <a:defRPr sz="901">
                <a:solidFill>
                  <a:srgbClr val="888888"/>
                </a:solidFill>
                <a:latin typeface="Calibri"/>
                <a:ea typeface="Calibri"/>
                <a:cs typeface="Calibri"/>
                <a:sym typeface="Calibri"/>
              </a:defRPr>
            </a:lvl2pPr>
            <a:lvl3pPr marL="0" marR="0" lvl="2" indent="0" algn="r" rtl="0">
              <a:spcBef>
                <a:spcPts val="0"/>
              </a:spcBef>
              <a:buNone/>
              <a:defRPr sz="901">
                <a:solidFill>
                  <a:srgbClr val="888888"/>
                </a:solidFill>
                <a:latin typeface="Calibri"/>
                <a:ea typeface="Calibri"/>
                <a:cs typeface="Calibri"/>
                <a:sym typeface="Calibri"/>
              </a:defRPr>
            </a:lvl3pPr>
            <a:lvl4pPr marL="0" marR="0" lvl="3" indent="0" algn="r" rtl="0">
              <a:spcBef>
                <a:spcPts val="0"/>
              </a:spcBef>
              <a:buNone/>
              <a:defRPr sz="901">
                <a:solidFill>
                  <a:srgbClr val="888888"/>
                </a:solidFill>
                <a:latin typeface="Calibri"/>
                <a:ea typeface="Calibri"/>
                <a:cs typeface="Calibri"/>
                <a:sym typeface="Calibri"/>
              </a:defRPr>
            </a:lvl4pPr>
            <a:lvl5pPr marL="0" marR="0" lvl="4" indent="0" algn="r" rtl="0">
              <a:spcBef>
                <a:spcPts val="0"/>
              </a:spcBef>
              <a:buNone/>
              <a:defRPr sz="901">
                <a:solidFill>
                  <a:srgbClr val="888888"/>
                </a:solidFill>
                <a:latin typeface="Calibri"/>
                <a:ea typeface="Calibri"/>
                <a:cs typeface="Calibri"/>
                <a:sym typeface="Calibri"/>
              </a:defRPr>
            </a:lvl5pPr>
            <a:lvl6pPr marL="0" marR="0" lvl="5" indent="0" algn="r" rtl="0">
              <a:spcBef>
                <a:spcPts val="0"/>
              </a:spcBef>
              <a:buNone/>
              <a:defRPr sz="901">
                <a:solidFill>
                  <a:srgbClr val="888888"/>
                </a:solidFill>
                <a:latin typeface="Calibri"/>
                <a:ea typeface="Calibri"/>
                <a:cs typeface="Calibri"/>
                <a:sym typeface="Calibri"/>
              </a:defRPr>
            </a:lvl6pPr>
            <a:lvl7pPr marL="0" marR="0" lvl="6" indent="0" algn="r" rtl="0">
              <a:spcBef>
                <a:spcPts val="0"/>
              </a:spcBef>
              <a:buNone/>
              <a:defRPr sz="901">
                <a:solidFill>
                  <a:srgbClr val="888888"/>
                </a:solidFill>
                <a:latin typeface="Calibri"/>
                <a:ea typeface="Calibri"/>
                <a:cs typeface="Calibri"/>
                <a:sym typeface="Calibri"/>
              </a:defRPr>
            </a:lvl7pPr>
            <a:lvl8pPr marL="0" marR="0" lvl="7" indent="0" algn="r" rtl="0">
              <a:spcBef>
                <a:spcPts val="0"/>
              </a:spcBef>
              <a:buNone/>
              <a:defRPr sz="901">
                <a:solidFill>
                  <a:srgbClr val="888888"/>
                </a:solidFill>
                <a:latin typeface="Calibri"/>
                <a:ea typeface="Calibri"/>
                <a:cs typeface="Calibri"/>
                <a:sym typeface="Calibri"/>
              </a:defRPr>
            </a:lvl8pPr>
            <a:lvl9pPr marL="0" marR="0" lvl="8" indent="0" algn="r" rtl="0">
              <a:spcBef>
                <a:spcPts val="0"/>
              </a:spcBef>
              <a:buNone/>
              <a:defRPr sz="901">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72383" y="486837"/>
            <a:ext cx="5915025" cy="1767417"/>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2" name="Shape 42"/>
          <p:cNvSpPr txBox="1">
            <a:spLocks noGrp="1"/>
          </p:cNvSpPr>
          <p:nvPr>
            <p:ph type="body" idx="1"/>
          </p:nvPr>
        </p:nvSpPr>
        <p:spPr>
          <a:xfrm>
            <a:off x="472381" y="2241552"/>
            <a:ext cx="2901255" cy="1098549"/>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750"/>
              </a:spcBef>
              <a:spcAft>
                <a:spcPts val="0"/>
              </a:spcAft>
              <a:buClr>
                <a:schemeClr val="dk1"/>
              </a:buClr>
              <a:buSzPts val="2101"/>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chemeClr val="dk1"/>
              </a:buClr>
              <a:buSzPts val="1800"/>
              <a:buFont typeface="Arial"/>
              <a:buNone/>
              <a:defRPr sz="1501"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375"/>
              </a:spcBef>
              <a:spcAft>
                <a:spcPts val="0"/>
              </a:spcAft>
              <a:buClr>
                <a:schemeClr val="dk1"/>
              </a:buClr>
              <a:buSzPts val="1501"/>
              <a:buFont typeface="Arial"/>
              <a:buNone/>
              <a:defRPr sz="135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472381" y="3340100"/>
            <a:ext cx="2901255" cy="4912784"/>
          </a:xfrm>
          <a:prstGeom prst="rect">
            <a:avLst/>
          </a:prstGeom>
          <a:noFill/>
          <a:ln>
            <a:noFill/>
          </a:ln>
        </p:spPr>
        <p:txBody>
          <a:bodyPr spcFirstLastPara="1" wrap="square" lIns="91425" tIns="91425" rIns="91425" bIns="91425" anchor="t" anchorCtr="0"/>
          <a:lstStyle>
            <a:lvl1pPr marL="457200" marR="0" lvl="0" indent="-362013" algn="l" rtl="0">
              <a:lnSpc>
                <a:spcPct val="90000"/>
              </a:lnSpc>
              <a:spcBef>
                <a:spcPts val="750"/>
              </a:spcBef>
              <a:spcAft>
                <a:spcPts val="0"/>
              </a:spcAft>
              <a:buClr>
                <a:schemeClr val="dk1"/>
              </a:buClr>
              <a:buSzPts val="2101"/>
              <a:buFont typeface="Arial"/>
              <a:buChar char="•"/>
              <a:defRPr sz="2101"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913" algn="l" rtl="0">
              <a:lnSpc>
                <a:spcPct val="90000"/>
              </a:lnSpc>
              <a:spcBef>
                <a:spcPts val="375"/>
              </a:spcBef>
              <a:spcAft>
                <a:spcPts val="0"/>
              </a:spcAft>
              <a:buClr>
                <a:schemeClr val="dk1"/>
              </a:buClr>
              <a:buSzPts val="1501"/>
              <a:buFont typeface="Arial"/>
              <a:buChar char="•"/>
              <a:defRPr sz="1501"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3471865" y="2241552"/>
            <a:ext cx="2915543" cy="1098549"/>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750"/>
              </a:spcBef>
              <a:spcAft>
                <a:spcPts val="0"/>
              </a:spcAft>
              <a:buClr>
                <a:schemeClr val="dk1"/>
              </a:buClr>
              <a:buSzPts val="2101"/>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chemeClr val="dk1"/>
              </a:buClr>
              <a:buSzPts val="1800"/>
              <a:buFont typeface="Arial"/>
              <a:buNone/>
              <a:defRPr sz="1501"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375"/>
              </a:spcBef>
              <a:spcAft>
                <a:spcPts val="0"/>
              </a:spcAft>
              <a:buClr>
                <a:schemeClr val="dk1"/>
              </a:buClr>
              <a:buSzPts val="1501"/>
              <a:buFont typeface="Arial"/>
              <a:buNone/>
              <a:defRPr sz="135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3471865" y="3340100"/>
            <a:ext cx="2915543" cy="4912784"/>
          </a:xfrm>
          <a:prstGeom prst="rect">
            <a:avLst/>
          </a:prstGeom>
          <a:noFill/>
          <a:ln>
            <a:noFill/>
          </a:ln>
        </p:spPr>
        <p:txBody>
          <a:bodyPr spcFirstLastPara="1" wrap="square" lIns="91425" tIns="91425" rIns="91425" bIns="91425" anchor="t" anchorCtr="0"/>
          <a:lstStyle>
            <a:lvl1pPr marL="457200" marR="0" lvl="0" indent="-362013" algn="l" rtl="0">
              <a:lnSpc>
                <a:spcPct val="90000"/>
              </a:lnSpc>
              <a:spcBef>
                <a:spcPts val="750"/>
              </a:spcBef>
              <a:spcAft>
                <a:spcPts val="0"/>
              </a:spcAft>
              <a:buClr>
                <a:schemeClr val="dk1"/>
              </a:buClr>
              <a:buSzPts val="2101"/>
              <a:buFont typeface="Arial"/>
              <a:buChar char="•"/>
              <a:defRPr sz="2101"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913" algn="l" rtl="0">
              <a:lnSpc>
                <a:spcPct val="90000"/>
              </a:lnSpc>
              <a:spcBef>
                <a:spcPts val="375"/>
              </a:spcBef>
              <a:spcAft>
                <a:spcPts val="0"/>
              </a:spcAft>
              <a:buClr>
                <a:schemeClr val="dk1"/>
              </a:buClr>
              <a:buSzPts val="1501"/>
              <a:buFont typeface="Arial"/>
              <a:buChar char="•"/>
              <a:defRPr sz="1501"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471488" y="8475136"/>
            <a:ext cx="1543050" cy="486833"/>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1">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2271715" y="8475136"/>
            <a:ext cx="2314575" cy="486833"/>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901">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1">
                <a:solidFill>
                  <a:srgbClr val="888888"/>
                </a:solidFill>
                <a:latin typeface="Calibri"/>
                <a:ea typeface="Calibri"/>
                <a:cs typeface="Calibri"/>
                <a:sym typeface="Calibri"/>
              </a:defRPr>
            </a:lvl1pPr>
            <a:lvl2pPr marL="0" marR="0" lvl="1" indent="0" algn="r" rtl="0">
              <a:spcBef>
                <a:spcPts val="0"/>
              </a:spcBef>
              <a:buNone/>
              <a:defRPr sz="901">
                <a:solidFill>
                  <a:srgbClr val="888888"/>
                </a:solidFill>
                <a:latin typeface="Calibri"/>
                <a:ea typeface="Calibri"/>
                <a:cs typeface="Calibri"/>
                <a:sym typeface="Calibri"/>
              </a:defRPr>
            </a:lvl2pPr>
            <a:lvl3pPr marL="0" marR="0" lvl="2" indent="0" algn="r" rtl="0">
              <a:spcBef>
                <a:spcPts val="0"/>
              </a:spcBef>
              <a:buNone/>
              <a:defRPr sz="901">
                <a:solidFill>
                  <a:srgbClr val="888888"/>
                </a:solidFill>
                <a:latin typeface="Calibri"/>
                <a:ea typeface="Calibri"/>
                <a:cs typeface="Calibri"/>
                <a:sym typeface="Calibri"/>
              </a:defRPr>
            </a:lvl3pPr>
            <a:lvl4pPr marL="0" marR="0" lvl="3" indent="0" algn="r" rtl="0">
              <a:spcBef>
                <a:spcPts val="0"/>
              </a:spcBef>
              <a:buNone/>
              <a:defRPr sz="901">
                <a:solidFill>
                  <a:srgbClr val="888888"/>
                </a:solidFill>
                <a:latin typeface="Calibri"/>
                <a:ea typeface="Calibri"/>
                <a:cs typeface="Calibri"/>
                <a:sym typeface="Calibri"/>
              </a:defRPr>
            </a:lvl4pPr>
            <a:lvl5pPr marL="0" marR="0" lvl="4" indent="0" algn="r" rtl="0">
              <a:spcBef>
                <a:spcPts val="0"/>
              </a:spcBef>
              <a:buNone/>
              <a:defRPr sz="901">
                <a:solidFill>
                  <a:srgbClr val="888888"/>
                </a:solidFill>
                <a:latin typeface="Calibri"/>
                <a:ea typeface="Calibri"/>
                <a:cs typeface="Calibri"/>
                <a:sym typeface="Calibri"/>
              </a:defRPr>
            </a:lvl5pPr>
            <a:lvl6pPr marL="0" marR="0" lvl="5" indent="0" algn="r" rtl="0">
              <a:spcBef>
                <a:spcPts val="0"/>
              </a:spcBef>
              <a:buNone/>
              <a:defRPr sz="901">
                <a:solidFill>
                  <a:srgbClr val="888888"/>
                </a:solidFill>
                <a:latin typeface="Calibri"/>
                <a:ea typeface="Calibri"/>
                <a:cs typeface="Calibri"/>
                <a:sym typeface="Calibri"/>
              </a:defRPr>
            </a:lvl6pPr>
            <a:lvl7pPr marL="0" marR="0" lvl="6" indent="0" algn="r" rtl="0">
              <a:spcBef>
                <a:spcPts val="0"/>
              </a:spcBef>
              <a:buNone/>
              <a:defRPr sz="901">
                <a:solidFill>
                  <a:srgbClr val="888888"/>
                </a:solidFill>
                <a:latin typeface="Calibri"/>
                <a:ea typeface="Calibri"/>
                <a:cs typeface="Calibri"/>
                <a:sym typeface="Calibri"/>
              </a:defRPr>
            </a:lvl7pPr>
            <a:lvl8pPr marL="0" marR="0" lvl="7" indent="0" algn="r" rtl="0">
              <a:spcBef>
                <a:spcPts val="0"/>
              </a:spcBef>
              <a:buNone/>
              <a:defRPr sz="901">
                <a:solidFill>
                  <a:srgbClr val="888888"/>
                </a:solidFill>
                <a:latin typeface="Calibri"/>
                <a:ea typeface="Calibri"/>
                <a:cs typeface="Calibri"/>
                <a:sym typeface="Calibri"/>
              </a:defRPr>
            </a:lvl8pPr>
            <a:lvl9pPr marL="0" marR="0" lvl="8" indent="0" algn="r" rtl="0">
              <a:spcBef>
                <a:spcPts val="0"/>
              </a:spcBef>
              <a:buNone/>
              <a:defRPr sz="901">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71490" y="486837"/>
            <a:ext cx="5915025" cy="1767417"/>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1" name="Shape 51"/>
          <p:cNvSpPr txBox="1">
            <a:spLocks noGrp="1"/>
          </p:cNvSpPr>
          <p:nvPr>
            <p:ph type="dt" idx="10"/>
          </p:nvPr>
        </p:nvSpPr>
        <p:spPr>
          <a:xfrm>
            <a:off x="471488" y="8475136"/>
            <a:ext cx="1543050" cy="486833"/>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1">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2271715" y="8475136"/>
            <a:ext cx="2314575" cy="486833"/>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901">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1">
                <a:solidFill>
                  <a:srgbClr val="888888"/>
                </a:solidFill>
                <a:latin typeface="Calibri"/>
                <a:ea typeface="Calibri"/>
                <a:cs typeface="Calibri"/>
                <a:sym typeface="Calibri"/>
              </a:defRPr>
            </a:lvl1pPr>
            <a:lvl2pPr marL="0" marR="0" lvl="1" indent="0" algn="r" rtl="0">
              <a:spcBef>
                <a:spcPts val="0"/>
              </a:spcBef>
              <a:buNone/>
              <a:defRPr sz="901">
                <a:solidFill>
                  <a:srgbClr val="888888"/>
                </a:solidFill>
                <a:latin typeface="Calibri"/>
                <a:ea typeface="Calibri"/>
                <a:cs typeface="Calibri"/>
                <a:sym typeface="Calibri"/>
              </a:defRPr>
            </a:lvl2pPr>
            <a:lvl3pPr marL="0" marR="0" lvl="2" indent="0" algn="r" rtl="0">
              <a:spcBef>
                <a:spcPts val="0"/>
              </a:spcBef>
              <a:buNone/>
              <a:defRPr sz="901">
                <a:solidFill>
                  <a:srgbClr val="888888"/>
                </a:solidFill>
                <a:latin typeface="Calibri"/>
                <a:ea typeface="Calibri"/>
                <a:cs typeface="Calibri"/>
                <a:sym typeface="Calibri"/>
              </a:defRPr>
            </a:lvl3pPr>
            <a:lvl4pPr marL="0" marR="0" lvl="3" indent="0" algn="r" rtl="0">
              <a:spcBef>
                <a:spcPts val="0"/>
              </a:spcBef>
              <a:buNone/>
              <a:defRPr sz="901">
                <a:solidFill>
                  <a:srgbClr val="888888"/>
                </a:solidFill>
                <a:latin typeface="Calibri"/>
                <a:ea typeface="Calibri"/>
                <a:cs typeface="Calibri"/>
                <a:sym typeface="Calibri"/>
              </a:defRPr>
            </a:lvl4pPr>
            <a:lvl5pPr marL="0" marR="0" lvl="4" indent="0" algn="r" rtl="0">
              <a:spcBef>
                <a:spcPts val="0"/>
              </a:spcBef>
              <a:buNone/>
              <a:defRPr sz="901">
                <a:solidFill>
                  <a:srgbClr val="888888"/>
                </a:solidFill>
                <a:latin typeface="Calibri"/>
                <a:ea typeface="Calibri"/>
                <a:cs typeface="Calibri"/>
                <a:sym typeface="Calibri"/>
              </a:defRPr>
            </a:lvl5pPr>
            <a:lvl6pPr marL="0" marR="0" lvl="5" indent="0" algn="r" rtl="0">
              <a:spcBef>
                <a:spcPts val="0"/>
              </a:spcBef>
              <a:buNone/>
              <a:defRPr sz="901">
                <a:solidFill>
                  <a:srgbClr val="888888"/>
                </a:solidFill>
                <a:latin typeface="Calibri"/>
                <a:ea typeface="Calibri"/>
                <a:cs typeface="Calibri"/>
                <a:sym typeface="Calibri"/>
              </a:defRPr>
            </a:lvl6pPr>
            <a:lvl7pPr marL="0" marR="0" lvl="6" indent="0" algn="r" rtl="0">
              <a:spcBef>
                <a:spcPts val="0"/>
              </a:spcBef>
              <a:buNone/>
              <a:defRPr sz="901">
                <a:solidFill>
                  <a:srgbClr val="888888"/>
                </a:solidFill>
                <a:latin typeface="Calibri"/>
                <a:ea typeface="Calibri"/>
                <a:cs typeface="Calibri"/>
                <a:sym typeface="Calibri"/>
              </a:defRPr>
            </a:lvl7pPr>
            <a:lvl8pPr marL="0" marR="0" lvl="7" indent="0" algn="r" rtl="0">
              <a:spcBef>
                <a:spcPts val="0"/>
              </a:spcBef>
              <a:buNone/>
              <a:defRPr sz="901">
                <a:solidFill>
                  <a:srgbClr val="888888"/>
                </a:solidFill>
                <a:latin typeface="Calibri"/>
                <a:ea typeface="Calibri"/>
                <a:cs typeface="Calibri"/>
                <a:sym typeface="Calibri"/>
              </a:defRPr>
            </a:lvl8pPr>
            <a:lvl9pPr marL="0" marR="0" lvl="8" indent="0" algn="r" rtl="0">
              <a:spcBef>
                <a:spcPts val="0"/>
              </a:spcBef>
              <a:buNone/>
              <a:defRPr sz="901">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71488" y="8475136"/>
            <a:ext cx="1543050" cy="486833"/>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1">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2271715" y="8475136"/>
            <a:ext cx="2314575" cy="486833"/>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901">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1">
                <a:solidFill>
                  <a:srgbClr val="888888"/>
                </a:solidFill>
                <a:latin typeface="Calibri"/>
                <a:ea typeface="Calibri"/>
                <a:cs typeface="Calibri"/>
                <a:sym typeface="Calibri"/>
              </a:defRPr>
            </a:lvl1pPr>
            <a:lvl2pPr marL="0" marR="0" lvl="1" indent="0" algn="r" rtl="0">
              <a:spcBef>
                <a:spcPts val="0"/>
              </a:spcBef>
              <a:buNone/>
              <a:defRPr sz="901">
                <a:solidFill>
                  <a:srgbClr val="888888"/>
                </a:solidFill>
                <a:latin typeface="Calibri"/>
                <a:ea typeface="Calibri"/>
                <a:cs typeface="Calibri"/>
                <a:sym typeface="Calibri"/>
              </a:defRPr>
            </a:lvl2pPr>
            <a:lvl3pPr marL="0" marR="0" lvl="2" indent="0" algn="r" rtl="0">
              <a:spcBef>
                <a:spcPts val="0"/>
              </a:spcBef>
              <a:buNone/>
              <a:defRPr sz="901">
                <a:solidFill>
                  <a:srgbClr val="888888"/>
                </a:solidFill>
                <a:latin typeface="Calibri"/>
                <a:ea typeface="Calibri"/>
                <a:cs typeface="Calibri"/>
                <a:sym typeface="Calibri"/>
              </a:defRPr>
            </a:lvl3pPr>
            <a:lvl4pPr marL="0" marR="0" lvl="3" indent="0" algn="r" rtl="0">
              <a:spcBef>
                <a:spcPts val="0"/>
              </a:spcBef>
              <a:buNone/>
              <a:defRPr sz="901">
                <a:solidFill>
                  <a:srgbClr val="888888"/>
                </a:solidFill>
                <a:latin typeface="Calibri"/>
                <a:ea typeface="Calibri"/>
                <a:cs typeface="Calibri"/>
                <a:sym typeface="Calibri"/>
              </a:defRPr>
            </a:lvl4pPr>
            <a:lvl5pPr marL="0" marR="0" lvl="4" indent="0" algn="r" rtl="0">
              <a:spcBef>
                <a:spcPts val="0"/>
              </a:spcBef>
              <a:buNone/>
              <a:defRPr sz="901">
                <a:solidFill>
                  <a:srgbClr val="888888"/>
                </a:solidFill>
                <a:latin typeface="Calibri"/>
                <a:ea typeface="Calibri"/>
                <a:cs typeface="Calibri"/>
                <a:sym typeface="Calibri"/>
              </a:defRPr>
            </a:lvl5pPr>
            <a:lvl6pPr marL="0" marR="0" lvl="5" indent="0" algn="r" rtl="0">
              <a:spcBef>
                <a:spcPts val="0"/>
              </a:spcBef>
              <a:buNone/>
              <a:defRPr sz="901">
                <a:solidFill>
                  <a:srgbClr val="888888"/>
                </a:solidFill>
                <a:latin typeface="Calibri"/>
                <a:ea typeface="Calibri"/>
                <a:cs typeface="Calibri"/>
                <a:sym typeface="Calibri"/>
              </a:defRPr>
            </a:lvl6pPr>
            <a:lvl7pPr marL="0" marR="0" lvl="6" indent="0" algn="r" rtl="0">
              <a:spcBef>
                <a:spcPts val="0"/>
              </a:spcBef>
              <a:buNone/>
              <a:defRPr sz="901">
                <a:solidFill>
                  <a:srgbClr val="888888"/>
                </a:solidFill>
                <a:latin typeface="Calibri"/>
                <a:ea typeface="Calibri"/>
                <a:cs typeface="Calibri"/>
                <a:sym typeface="Calibri"/>
              </a:defRPr>
            </a:lvl7pPr>
            <a:lvl8pPr marL="0" marR="0" lvl="7" indent="0" algn="r" rtl="0">
              <a:spcBef>
                <a:spcPts val="0"/>
              </a:spcBef>
              <a:buNone/>
              <a:defRPr sz="901">
                <a:solidFill>
                  <a:srgbClr val="888888"/>
                </a:solidFill>
                <a:latin typeface="Calibri"/>
                <a:ea typeface="Calibri"/>
                <a:cs typeface="Calibri"/>
                <a:sym typeface="Calibri"/>
              </a:defRPr>
            </a:lvl8pPr>
            <a:lvl9pPr marL="0" marR="0" lvl="8" indent="0" algn="r" rtl="0">
              <a:spcBef>
                <a:spcPts val="0"/>
              </a:spcBef>
              <a:buNone/>
              <a:defRPr sz="901">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72381" y="609600"/>
            <a:ext cx="2211884" cy="21336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1"/>
              </a:buClr>
              <a:buSzPts val="14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0" name="Shape 60"/>
          <p:cNvSpPr txBox="1">
            <a:spLocks noGrp="1"/>
          </p:cNvSpPr>
          <p:nvPr>
            <p:ph type="body" idx="1"/>
          </p:nvPr>
        </p:nvSpPr>
        <p:spPr>
          <a:xfrm>
            <a:off x="2915545" y="1316570"/>
            <a:ext cx="3471863" cy="6498167"/>
          </a:xfrm>
          <a:prstGeom prst="rect">
            <a:avLst/>
          </a:prstGeom>
          <a:noFill/>
          <a:ln>
            <a:noFill/>
          </a:ln>
        </p:spPr>
        <p:txBody>
          <a:bodyPr spcFirstLastPara="1" wrap="square" lIns="91425" tIns="91425" rIns="91425" bIns="91425" anchor="t" anchorCtr="0"/>
          <a:lstStyle>
            <a:lvl1pPr marL="457200" marR="0" lvl="0" indent="-381000" algn="l" rtl="0">
              <a:lnSpc>
                <a:spcPct val="90000"/>
              </a:lnSpc>
              <a:spcBef>
                <a:spcPts val="75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2013" algn="l" rtl="0">
              <a:lnSpc>
                <a:spcPct val="90000"/>
              </a:lnSpc>
              <a:spcBef>
                <a:spcPts val="375"/>
              </a:spcBef>
              <a:spcAft>
                <a:spcPts val="0"/>
              </a:spcAft>
              <a:buClr>
                <a:schemeClr val="dk1"/>
              </a:buClr>
              <a:buSzPts val="2101"/>
              <a:buFont typeface="Arial"/>
              <a:buChar char="•"/>
              <a:defRPr sz="2101"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913" algn="l" rtl="0">
              <a:lnSpc>
                <a:spcPct val="90000"/>
              </a:lnSpc>
              <a:spcBef>
                <a:spcPts val="375"/>
              </a:spcBef>
              <a:spcAft>
                <a:spcPts val="0"/>
              </a:spcAft>
              <a:buClr>
                <a:schemeClr val="dk1"/>
              </a:buClr>
              <a:buSzPts val="1501"/>
              <a:buFont typeface="Arial"/>
              <a:buChar char="•"/>
              <a:defRPr sz="1501" b="0" i="0" u="none" strike="noStrike" cap="none">
                <a:solidFill>
                  <a:schemeClr val="dk1"/>
                </a:solidFill>
                <a:latin typeface="Calibri"/>
                <a:ea typeface="Calibri"/>
                <a:cs typeface="Calibri"/>
                <a:sym typeface="Calibri"/>
              </a:defRPr>
            </a:lvl4pPr>
            <a:lvl5pPr marL="2286000" marR="0" lvl="4" indent="-323913" algn="l" rtl="0">
              <a:lnSpc>
                <a:spcPct val="90000"/>
              </a:lnSpc>
              <a:spcBef>
                <a:spcPts val="375"/>
              </a:spcBef>
              <a:spcAft>
                <a:spcPts val="0"/>
              </a:spcAft>
              <a:buClr>
                <a:schemeClr val="dk1"/>
              </a:buClr>
              <a:buSzPts val="1501"/>
              <a:buFont typeface="Arial"/>
              <a:buChar char="•"/>
              <a:defRPr sz="1501" b="0" i="0" u="none" strike="noStrike" cap="none">
                <a:solidFill>
                  <a:schemeClr val="dk1"/>
                </a:solidFill>
                <a:latin typeface="Calibri"/>
                <a:ea typeface="Calibri"/>
                <a:cs typeface="Calibri"/>
                <a:sym typeface="Calibri"/>
              </a:defRPr>
            </a:lvl5pPr>
            <a:lvl6pPr marL="2743200" marR="0" lvl="5" indent="-323913" algn="l" rtl="0">
              <a:lnSpc>
                <a:spcPct val="90000"/>
              </a:lnSpc>
              <a:spcBef>
                <a:spcPts val="375"/>
              </a:spcBef>
              <a:spcAft>
                <a:spcPts val="0"/>
              </a:spcAft>
              <a:buClr>
                <a:schemeClr val="dk1"/>
              </a:buClr>
              <a:buSzPts val="1501"/>
              <a:buFont typeface="Arial"/>
              <a:buChar char="•"/>
              <a:defRPr sz="1501" b="0" i="0" u="none" strike="noStrike" cap="none">
                <a:solidFill>
                  <a:schemeClr val="dk1"/>
                </a:solidFill>
                <a:latin typeface="Calibri"/>
                <a:ea typeface="Calibri"/>
                <a:cs typeface="Calibri"/>
                <a:sym typeface="Calibri"/>
              </a:defRPr>
            </a:lvl6pPr>
            <a:lvl7pPr marL="3200400" marR="0" lvl="6" indent="-323913" algn="l" rtl="0">
              <a:lnSpc>
                <a:spcPct val="90000"/>
              </a:lnSpc>
              <a:spcBef>
                <a:spcPts val="375"/>
              </a:spcBef>
              <a:spcAft>
                <a:spcPts val="0"/>
              </a:spcAft>
              <a:buClr>
                <a:schemeClr val="dk1"/>
              </a:buClr>
              <a:buSzPts val="1501"/>
              <a:buFont typeface="Arial"/>
              <a:buChar char="•"/>
              <a:defRPr sz="1501" b="0" i="0" u="none" strike="noStrike" cap="none">
                <a:solidFill>
                  <a:schemeClr val="dk1"/>
                </a:solidFill>
                <a:latin typeface="Calibri"/>
                <a:ea typeface="Calibri"/>
                <a:cs typeface="Calibri"/>
                <a:sym typeface="Calibri"/>
              </a:defRPr>
            </a:lvl7pPr>
            <a:lvl8pPr marL="3657600" marR="0" lvl="7" indent="-323913" algn="l" rtl="0">
              <a:lnSpc>
                <a:spcPct val="90000"/>
              </a:lnSpc>
              <a:spcBef>
                <a:spcPts val="375"/>
              </a:spcBef>
              <a:spcAft>
                <a:spcPts val="0"/>
              </a:spcAft>
              <a:buClr>
                <a:schemeClr val="dk1"/>
              </a:buClr>
              <a:buSzPts val="1501"/>
              <a:buFont typeface="Arial"/>
              <a:buChar char="•"/>
              <a:defRPr sz="1501" b="0" i="0" u="none" strike="noStrike" cap="none">
                <a:solidFill>
                  <a:schemeClr val="dk1"/>
                </a:solidFill>
                <a:latin typeface="Calibri"/>
                <a:ea typeface="Calibri"/>
                <a:cs typeface="Calibri"/>
                <a:sym typeface="Calibri"/>
              </a:defRPr>
            </a:lvl8pPr>
            <a:lvl9pPr marL="4114800" marR="0" lvl="8" indent="-323913" algn="l" rtl="0">
              <a:lnSpc>
                <a:spcPct val="90000"/>
              </a:lnSpc>
              <a:spcBef>
                <a:spcPts val="375"/>
              </a:spcBef>
              <a:spcAft>
                <a:spcPts val="0"/>
              </a:spcAft>
              <a:buClr>
                <a:schemeClr val="dk1"/>
              </a:buClr>
              <a:buSzPts val="1501"/>
              <a:buFont typeface="Arial"/>
              <a:buChar char="•"/>
              <a:defRPr sz="1501"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472381" y="2743201"/>
            <a:ext cx="2211884" cy="508211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750"/>
              </a:spcBef>
              <a:spcAft>
                <a:spcPts val="0"/>
              </a:spcAft>
              <a:buClr>
                <a:schemeClr val="dk1"/>
              </a:buClr>
              <a:buSzPts val="2101"/>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chemeClr val="dk1"/>
              </a:buClr>
              <a:buSzPts val="1800"/>
              <a:buFont typeface="Arial"/>
              <a:buNone/>
              <a:defRPr sz="105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375"/>
              </a:spcBef>
              <a:spcAft>
                <a:spcPts val="0"/>
              </a:spcAft>
              <a:buClr>
                <a:schemeClr val="dk1"/>
              </a:buClr>
              <a:buSzPts val="1501"/>
              <a:buFont typeface="Arial"/>
              <a:buNone/>
              <a:defRPr sz="901"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71488" y="8475136"/>
            <a:ext cx="1543050" cy="486833"/>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1">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2271715" y="8475136"/>
            <a:ext cx="2314575" cy="486833"/>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901">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1">
                <a:solidFill>
                  <a:srgbClr val="888888"/>
                </a:solidFill>
                <a:latin typeface="Calibri"/>
                <a:ea typeface="Calibri"/>
                <a:cs typeface="Calibri"/>
                <a:sym typeface="Calibri"/>
              </a:defRPr>
            </a:lvl1pPr>
            <a:lvl2pPr marL="0" marR="0" lvl="1" indent="0" algn="r" rtl="0">
              <a:spcBef>
                <a:spcPts val="0"/>
              </a:spcBef>
              <a:buNone/>
              <a:defRPr sz="901">
                <a:solidFill>
                  <a:srgbClr val="888888"/>
                </a:solidFill>
                <a:latin typeface="Calibri"/>
                <a:ea typeface="Calibri"/>
                <a:cs typeface="Calibri"/>
                <a:sym typeface="Calibri"/>
              </a:defRPr>
            </a:lvl2pPr>
            <a:lvl3pPr marL="0" marR="0" lvl="2" indent="0" algn="r" rtl="0">
              <a:spcBef>
                <a:spcPts val="0"/>
              </a:spcBef>
              <a:buNone/>
              <a:defRPr sz="901">
                <a:solidFill>
                  <a:srgbClr val="888888"/>
                </a:solidFill>
                <a:latin typeface="Calibri"/>
                <a:ea typeface="Calibri"/>
                <a:cs typeface="Calibri"/>
                <a:sym typeface="Calibri"/>
              </a:defRPr>
            </a:lvl3pPr>
            <a:lvl4pPr marL="0" marR="0" lvl="3" indent="0" algn="r" rtl="0">
              <a:spcBef>
                <a:spcPts val="0"/>
              </a:spcBef>
              <a:buNone/>
              <a:defRPr sz="901">
                <a:solidFill>
                  <a:srgbClr val="888888"/>
                </a:solidFill>
                <a:latin typeface="Calibri"/>
                <a:ea typeface="Calibri"/>
                <a:cs typeface="Calibri"/>
                <a:sym typeface="Calibri"/>
              </a:defRPr>
            </a:lvl4pPr>
            <a:lvl5pPr marL="0" marR="0" lvl="4" indent="0" algn="r" rtl="0">
              <a:spcBef>
                <a:spcPts val="0"/>
              </a:spcBef>
              <a:buNone/>
              <a:defRPr sz="901">
                <a:solidFill>
                  <a:srgbClr val="888888"/>
                </a:solidFill>
                <a:latin typeface="Calibri"/>
                <a:ea typeface="Calibri"/>
                <a:cs typeface="Calibri"/>
                <a:sym typeface="Calibri"/>
              </a:defRPr>
            </a:lvl5pPr>
            <a:lvl6pPr marL="0" marR="0" lvl="5" indent="0" algn="r" rtl="0">
              <a:spcBef>
                <a:spcPts val="0"/>
              </a:spcBef>
              <a:buNone/>
              <a:defRPr sz="901">
                <a:solidFill>
                  <a:srgbClr val="888888"/>
                </a:solidFill>
                <a:latin typeface="Calibri"/>
                <a:ea typeface="Calibri"/>
                <a:cs typeface="Calibri"/>
                <a:sym typeface="Calibri"/>
              </a:defRPr>
            </a:lvl6pPr>
            <a:lvl7pPr marL="0" marR="0" lvl="6" indent="0" algn="r" rtl="0">
              <a:spcBef>
                <a:spcPts val="0"/>
              </a:spcBef>
              <a:buNone/>
              <a:defRPr sz="901">
                <a:solidFill>
                  <a:srgbClr val="888888"/>
                </a:solidFill>
                <a:latin typeface="Calibri"/>
                <a:ea typeface="Calibri"/>
                <a:cs typeface="Calibri"/>
                <a:sym typeface="Calibri"/>
              </a:defRPr>
            </a:lvl7pPr>
            <a:lvl8pPr marL="0" marR="0" lvl="7" indent="0" algn="r" rtl="0">
              <a:spcBef>
                <a:spcPts val="0"/>
              </a:spcBef>
              <a:buNone/>
              <a:defRPr sz="901">
                <a:solidFill>
                  <a:srgbClr val="888888"/>
                </a:solidFill>
                <a:latin typeface="Calibri"/>
                <a:ea typeface="Calibri"/>
                <a:cs typeface="Calibri"/>
                <a:sym typeface="Calibri"/>
              </a:defRPr>
            </a:lvl8pPr>
            <a:lvl9pPr marL="0" marR="0" lvl="8" indent="0" algn="r" rtl="0">
              <a:spcBef>
                <a:spcPts val="0"/>
              </a:spcBef>
              <a:buNone/>
              <a:defRPr sz="901">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72381" y="609600"/>
            <a:ext cx="2211884" cy="21336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1"/>
              </a:buClr>
              <a:buSzPts val="14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7" name="Shape 67"/>
          <p:cNvSpPr>
            <a:spLocks noGrp="1"/>
          </p:cNvSpPr>
          <p:nvPr>
            <p:ph type="pic" idx="2"/>
          </p:nvPr>
        </p:nvSpPr>
        <p:spPr>
          <a:xfrm>
            <a:off x="2915545" y="1316570"/>
            <a:ext cx="3471863" cy="6498167"/>
          </a:xfrm>
          <a:prstGeom prst="rect">
            <a:avLst/>
          </a:prstGeom>
          <a:noFill/>
          <a:ln>
            <a:noFill/>
          </a:ln>
        </p:spPr>
        <p:txBody>
          <a:bodyPr spcFirstLastPara="1" wrap="square" lIns="91425" tIns="91425" rIns="91425" bIns="91425" anchor="t" anchorCtr="0"/>
          <a:lstStyle>
            <a:lvl1pPr marL="0" marR="0" lvl="0" indent="0" algn="l" rtl="0">
              <a:lnSpc>
                <a:spcPct val="90000"/>
              </a:lnSpc>
              <a:spcBef>
                <a:spcPts val="75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spcAft>
                <a:spcPts val="0"/>
              </a:spcAft>
              <a:buClr>
                <a:schemeClr val="dk1"/>
              </a:buClr>
              <a:buSzPts val="1400"/>
              <a:buFont typeface="Arial"/>
              <a:buNone/>
              <a:defRPr sz="2101" b="0" i="0" u="none" strike="noStrike" cap="none">
                <a:solidFill>
                  <a:schemeClr val="dk1"/>
                </a:solidFill>
                <a:latin typeface="Calibri"/>
                <a:ea typeface="Calibri"/>
                <a:cs typeface="Calibri"/>
                <a:sym typeface="Calibri"/>
              </a:defRPr>
            </a:lvl2pPr>
            <a:lvl3pPr marL="685799" marR="0" lvl="2" indent="-12698" algn="l" rtl="0">
              <a:lnSpc>
                <a:spcPct val="90000"/>
              </a:lnSpc>
              <a:spcBef>
                <a:spcPts val="375"/>
              </a:spcBef>
              <a:spcAft>
                <a:spcPts val="0"/>
              </a:spcAft>
              <a:buClr>
                <a:schemeClr val="dk1"/>
              </a:buClr>
              <a:buSzPts val="1400"/>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spcAft>
                <a:spcPts val="0"/>
              </a:spcAft>
              <a:buClr>
                <a:schemeClr val="dk1"/>
              </a:buClr>
              <a:buSzPts val="1400"/>
              <a:buFont typeface="Arial"/>
              <a:buNone/>
              <a:defRPr sz="1501" b="0" i="0" u="none" strike="noStrike" cap="none">
                <a:solidFill>
                  <a:schemeClr val="dk1"/>
                </a:solidFill>
                <a:latin typeface="Calibri"/>
                <a:ea typeface="Calibri"/>
                <a:cs typeface="Calibri"/>
                <a:sym typeface="Calibri"/>
              </a:defRPr>
            </a:lvl4pPr>
            <a:lvl5pPr marL="1371599" marR="0" lvl="4" indent="-12699" algn="l" rtl="0">
              <a:lnSpc>
                <a:spcPct val="90000"/>
              </a:lnSpc>
              <a:spcBef>
                <a:spcPts val="375"/>
              </a:spcBef>
              <a:spcAft>
                <a:spcPts val="0"/>
              </a:spcAft>
              <a:buClr>
                <a:schemeClr val="dk1"/>
              </a:buClr>
              <a:buSzPts val="1400"/>
              <a:buFont typeface="Arial"/>
              <a:buNone/>
              <a:defRPr sz="1501" b="0" i="0" u="none" strike="noStrike" cap="none">
                <a:solidFill>
                  <a:schemeClr val="dk1"/>
                </a:solidFill>
                <a:latin typeface="Calibri"/>
                <a:ea typeface="Calibri"/>
                <a:cs typeface="Calibri"/>
                <a:sym typeface="Calibri"/>
              </a:defRPr>
            </a:lvl5pPr>
            <a:lvl6pPr marL="1714499" marR="0" lvl="5" indent="-12699" algn="l" rtl="0">
              <a:lnSpc>
                <a:spcPct val="90000"/>
              </a:lnSpc>
              <a:spcBef>
                <a:spcPts val="375"/>
              </a:spcBef>
              <a:spcAft>
                <a:spcPts val="0"/>
              </a:spcAft>
              <a:buClr>
                <a:schemeClr val="dk1"/>
              </a:buClr>
              <a:buSzPts val="1400"/>
              <a:buFont typeface="Arial"/>
              <a:buNone/>
              <a:defRPr sz="1501" b="0" i="0" u="none" strike="noStrike" cap="none">
                <a:solidFill>
                  <a:schemeClr val="dk1"/>
                </a:solidFill>
                <a:latin typeface="Calibri"/>
                <a:ea typeface="Calibri"/>
                <a:cs typeface="Calibri"/>
                <a:sym typeface="Calibri"/>
              </a:defRPr>
            </a:lvl6pPr>
            <a:lvl7pPr marL="2057398" marR="0" lvl="6" indent="-12698" algn="l" rtl="0">
              <a:lnSpc>
                <a:spcPct val="90000"/>
              </a:lnSpc>
              <a:spcBef>
                <a:spcPts val="375"/>
              </a:spcBef>
              <a:spcAft>
                <a:spcPts val="0"/>
              </a:spcAft>
              <a:buClr>
                <a:schemeClr val="dk1"/>
              </a:buClr>
              <a:buSzPts val="1400"/>
              <a:buFont typeface="Arial"/>
              <a:buNone/>
              <a:defRPr sz="1501" b="0" i="0" u="none" strike="noStrike" cap="none">
                <a:solidFill>
                  <a:schemeClr val="dk1"/>
                </a:solidFill>
                <a:latin typeface="Calibri"/>
                <a:ea typeface="Calibri"/>
                <a:cs typeface="Calibri"/>
                <a:sym typeface="Calibri"/>
              </a:defRPr>
            </a:lvl7pPr>
            <a:lvl8pPr marL="2400298" marR="0" lvl="7" indent="-12698" algn="l" rtl="0">
              <a:lnSpc>
                <a:spcPct val="90000"/>
              </a:lnSpc>
              <a:spcBef>
                <a:spcPts val="375"/>
              </a:spcBef>
              <a:spcAft>
                <a:spcPts val="0"/>
              </a:spcAft>
              <a:buClr>
                <a:schemeClr val="dk1"/>
              </a:buClr>
              <a:buSzPts val="1400"/>
              <a:buFont typeface="Arial"/>
              <a:buNone/>
              <a:defRPr sz="1501" b="0" i="0" u="none" strike="noStrike" cap="none">
                <a:solidFill>
                  <a:schemeClr val="dk1"/>
                </a:solidFill>
                <a:latin typeface="Calibri"/>
                <a:ea typeface="Calibri"/>
                <a:cs typeface="Calibri"/>
                <a:sym typeface="Calibri"/>
              </a:defRPr>
            </a:lvl8pPr>
            <a:lvl9pPr marL="2743197" marR="0" lvl="8" indent="-12697" algn="l" rtl="0">
              <a:lnSpc>
                <a:spcPct val="90000"/>
              </a:lnSpc>
              <a:spcBef>
                <a:spcPts val="375"/>
              </a:spcBef>
              <a:spcAft>
                <a:spcPts val="0"/>
              </a:spcAft>
              <a:buClr>
                <a:schemeClr val="dk1"/>
              </a:buClr>
              <a:buSzPts val="1400"/>
              <a:buFont typeface="Arial"/>
              <a:buNone/>
              <a:defRPr sz="1501"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472381" y="2743201"/>
            <a:ext cx="2211884" cy="508211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750"/>
              </a:spcBef>
              <a:spcAft>
                <a:spcPts val="0"/>
              </a:spcAft>
              <a:buClr>
                <a:schemeClr val="dk1"/>
              </a:buClr>
              <a:buSzPts val="2101"/>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chemeClr val="dk1"/>
              </a:buClr>
              <a:buSzPts val="1800"/>
              <a:buFont typeface="Arial"/>
              <a:buNone/>
              <a:defRPr sz="105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375"/>
              </a:spcBef>
              <a:spcAft>
                <a:spcPts val="0"/>
              </a:spcAft>
              <a:buClr>
                <a:schemeClr val="dk1"/>
              </a:buClr>
              <a:buSzPts val="1501"/>
              <a:buFont typeface="Arial"/>
              <a:buNone/>
              <a:defRPr sz="901"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471488" y="8475136"/>
            <a:ext cx="1543050" cy="486833"/>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1">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2271715" y="8475136"/>
            <a:ext cx="2314575" cy="486833"/>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901">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1">
                <a:solidFill>
                  <a:srgbClr val="888888"/>
                </a:solidFill>
                <a:latin typeface="Calibri"/>
                <a:ea typeface="Calibri"/>
                <a:cs typeface="Calibri"/>
                <a:sym typeface="Calibri"/>
              </a:defRPr>
            </a:lvl1pPr>
            <a:lvl2pPr marL="0" marR="0" lvl="1" indent="0" algn="r" rtl="0">
              <a:spcBef>
                <a:spcPts val="0"/>
              </a:spcBef>
              <a:buNone/>
              <a:defRPr sz="901">
                <a:solidFill>
                  <a:srgbClr val="888888"/>
                </a:solidFill>
                <a:latin typeface="Calibri"/>
                <a:ea typeface="Calibri"/>
                <a:cs typeface="Calibri"/>
                <a:sym typeface="Calibri"/>
              </a:defRPr>
            </a:lvl2pPr>
            <a:lvl3pPr marL="0" marR="0" lvl="2" indent="0" algn="r" rtl="0">
              <a:spcBef>
                <a:spcPts val="0"/>
              </a:spcBef>
              <a:buNone/>
              <a:defRPr sz="901">
                <a:solidFill>
                  <a:srgbClr val="888888"/>
                </a:solidFill>
                <a:latin typeface="Calibri"/>
                <a:ea typeface="Calibri"/>
                <a:cs typeface="Calibri"/>
                <a:sym typeface="Calibri"/>
              </a:defRPr>
            </a:lvl3pPr>
            <a:lvl4pPr marL="0" marR="0" lvl="3" indent="0" algn="r" rtl="0">
              <a:spcBef>
                <a:spcPts val="0"/>
              </a:spcBef>
              <a:buNone/>
              <a:defRPr sz="901">
                <a:solidFill>
                  <a:srgbClr val="888888"/>
                </a:solidFill>
                <a:latin typeface="Calibri"/>
                <a:ea typeface="Calibri"/>
                <a:cs typeface="Calibri"/>
                <a:sym typeface="Calibri"/>
              </a:defRPr>
            </a:lvl4pPr>
            <a:lvl5pPr marL="0" marR="0" lvl="4" indent="0" algn="r" rtl="0">
              <a:spcBef>
                <a:spcPts val="0"/>
              </a:spcBef>
              <a:buNone/>
              <a:defRPr sz="901">
                <a:solidFill>
                  <a:srgbClr val="888888"/>
                </a:solidFill>
                <a:latin typeface="Calibri"/>
                <a:ea typeface="Calibri"/>
                <a:cs typeface="Calibri"/>
                <a:sym typeface="Calibri"/>
              </a:defRPr>
            </a:lvl5pPr>
            <a:lvl6pPr marL="0" marR="0" lvl="5" indent="0" algn="r" rtl="0">
              <a:spcBef>
                <a:spcPts val="0"/>
              </a:spcBef>
              <a:buNone/>
              <a:defRPr sz="901">
                <a:solidFill>
                  <a:srgbClr val="888888"/>
                </a:solidFill>
                <a:latin typeface="Calibri"/>
                <a:ea typeface="Calibri"/>
                <a:cs typeface="Calibri"/>
                <a:sym typeface="Calibri"/>
              </a:defRPr>
            </a:lvl6pPr>
            <a:lvl7pPr marL="0" marR="0" lvl="6" indent="0" algn="r" rtl="0">
              <a:spcBef>
                <a:spcPts val="0"/>
              </a:spcBef>
              <a:buNone/>
              <a:defRPr sz="901">
                <a:solidFill>
                  <a:srgbClr val="888888"/>
                </a:solidFill>
                <a:latin typeface="Calibri"/>
                <a:ea typeface="Calibri"/>
                <a:cs typeface="Calibri"/>
                <a:sym typeface="Calibri"/>
              </a:defRPr>
            </a:lvl7pPr>
            <a:lvl8pPr marL="0" marR="0" lvl="7" indent="0" algn="r" rtl="0">
              <a:spcBef>
                <a:spcPts val="0"/>
              </a:spcBef>
              <a:buNone/>
              <a:defRPr sz="901">
                <a:solidFill>
                  <a:srgbClr val="888888"/>
                </a:solidFill>
                <a:latin typeface="Calibri"/>
                <a:ea typeface="Calibri"/>
                <a:cs typeface="Calibri"/>
                <a:sym typeface="Calibri"/>
              </a:defRPr>
            </a:lvl8pPr>
            <a:lvl9pPr marL="0" marR="0" lvl="8" indent="0" algn="r" rtl="0">
              <a:spcBef>
                <a:spcPts val="0"/>
              </a:spcBef>
              <a:buNone/>
              <a:defRPr sz="901">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71490" y="486837"/>
            <a:ext cx="5915025" cy="1767417"/>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 name="Shape 11"/>
          <p:cNvSpPr txBox="1">
            <a:spLocks noGrp="1"/>
          </p:cNvSpPr>
          <p:nvPr>
            <p:ph type="body" idx="1"/>
          </p:nvPr>
        </p:nvSpPr>
        <p:spPr>
          <a:xfrm>
            <a:off x="471490" y="2434167"/>
            <a:ext cx="5915025" cy="5801784"/>
          </a:xfrm>
          <a:prstGeom prst="rect">
            <a:avLst/>
          </a:prstGeom>
          <a:noFill/>
          <a:ln>
            <a:noFill/>
          </a:ln>
        </p:spPr>
        <p:txBody>
          <a:bodyPr spcFirstLastPara="1" wrap="square" lIns="91425" tIns="91425" rIns="91425" bIns="91425" anchor="t" anchorCtr="0"/>
          <a:lstStyle>
            <a:lvl1pPr marL="457200" marR="0" lvl="0" indent="-362013" algn="l" rtl="0">
              <a:lnSpc>
                <a:spcPct val="90000"/>
              </a:lnSpc>
              <a:spcBef>
                <a:spcPts val="750"/>
              </a:spcBef>
              <a:spcAft>
                <a:spcPts val="0"/>
              </a:spcAft>
              <a:buClr>
                <a:schemeClr val="dk1"/>
              </a:buClr>
              <a:buSzPts val="2101"/>
              <a:buFont typeface="Arial"/>
              <a:buChar char="•"/>
              <a:defRPr sz="2101"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913" algn="l" rtl="0">
              <a:lnSpc>
                <a:spcPct val="90000"/>
              </a:lnSpc>
              <a:spcBef>
                <a:spcPts val="375"/>
              </a:spcBef>
              <a:spcAft>
                <a:spcPts val="0"/>
              </a:spcAft>
              <a:buClr>
                <a:schemeClr val="dk1"/>
              </a:buClr>
              <a:buSzPts val="1501"/>
              <a:buFont typeface="Arial"/>
              <a:buChar char="•"/>
              <a:defRPr sz="1501"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71488" y="8475136"/>
            <a:ext cx="1543050" cy="486833"/>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901"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2271715" y="8475136"/>
            <a:ext cx="2314575" cy="486833"/>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901"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4843463" y="8475136"/>
            <a:ext cx="1543050" cy="486833"/>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1" b="0" i="0" u="none" strike="noStrike" cap="none">
                <a:solidFill>
                  <a:srgbClr val="888888"/>
                </a:solidFill>
                <a:latin typeface="Calibri"/>
                <a:ea typeface="Calibri"/>
                <a:cs typeface="Calibri"/>
                <a:sym typeface="Calibri"/>
              </a:defRPr>
            </a:lvl1pPr>
            <a:lvl2pPr marL="0" marR="0" lvl="1" indent="0" algn="r" rtl="0">
              <a:spcBef>
                <a:spcPts val="0"/>
              </a:spcBef>
              <a:buNone/>
              <a:defRPr sz="901" b="0" i="0" u="none" strike="noStrike" cap="none">
                <a:solidFill>
                  <a:srgbClr val="888888"/>
                </a:solidFill>
                <a:latin typeface="Calibri"/>
                <a:ea typeface="Calibri"/>
                <a:cs typeface="Calibri"/>
                <a:sym typeface="Calibri"/>
              </a:defRPr>
            </a:lvl2pPr>
            <a:lvl3pPr marL="0" marR="0" lvl="2" indent="0" algn="r" rtl="0">
              <a:spcBef>
                <a:spcPts val="0"/>
              </a:spcBef>
              <a:buNone/>
              <a:defRPr sz="901" b="0" i="0" u="none" strike="noStrike" cap="none">
                <a:solidFill>
                  <a:srgbClr val="888888"/>
                </a:solidFill>
                <a:latin typeface="Calibri"/>
                <a:ea typeface="Calibri"/>
                <a:cs typeface="Calibri"/>
                <a:sym typeface="Calibri"/>
              </a:defRPr>
            </a:lvl3pPr>
            <a:lvl4pPr marL="0" marR="0" lvl="3" indent="0" algn="r" rtl="0">
              <a:spcBef>
                <a:spcPts val="0"/>
              </a:spcBef>
              <a:buNone/>
              <a:defRPr sz="901" b="0" i="0" u="none" strike="noStrike" cap="none">
                <a:solidFill>
                  <a:srgbClr val="888888"/>
                </a:solidFill>
                <a:latin typeface="Calibri"/>
                <a:ea typeface="Calibri"/>
                <a:cs typeface="Calibri"/>
                <a:sym typeface="Calibri"/>
              </a:defRPr>
            </a:lvl4pPr>
            <a:lvl5pPr marL="0" marR="0" lvl="4" indent="0" algn="r" rtl="0">
              <a:spcBef>
                <a:spcPts val="0"/>
              </a:spcBef>
              <a:buNone/>
              <a:defRPr sz="901" b="0" i="0" u="none" strike="noStrike" cap="none">
                <a:solidFill>
                  <a:srgbClr val="888888"/>
                </a:solidFill>
                <a:latin typeface="Calibri"/>
                <a:ea typeface="Calibri"/>
                <a:cs typeface="Calibri"/>
                <a:sym typeface="Calibri"/>
              </a:defRPr>
            </a:lvl5pPr>
            <a:lvl6pPr marL="0" marR="0" lvl="5" indent="0" algn="r" rtl="0">
              <a:spcBef>
                <a:spcPts val="0"/>
              </a:spcBef>
              <a:buNone/>
              <a:defRPr sz="901" b="0" i="0" u="none" strike="noStrike" cap="none">
                <a:solidFill>
                  <a:srgbClr val="888888"/>
                </a:solidFill>
                <a:latin typeface="Calibri"/>
                <a:ea typeface="Calibri"/>
                <a:cs typeface="Calibri"/>
                <a:sym typeface="Calibri"/>
              </a:defRPr>
            </a:lvl6pPr>
            <a:lvl7pPr marL="0" marR="0" lvl="6" indent="0" algn="r" rtl="0">
              <a:spcBef>
                <a:spcPts val="0"/>
              </a:spcBef>
              <a:buNone/>
              <a:defRPr sz="901" b="0" i="0" u="none" strike="noStrike" cap="none">
                <a:solidFill>
                  <a:srgbClr val="888888"/>
                </a:solidFill>
                <a:latin typeface="Calibri"/>
                <a:ea typeface="Calibri"/>
                <a:cs typeface="Calibri"/>
                <a:sym typeface="Calibri"/>
              </a:defRPr>
            </a:lvl7pPr>
            <a:lvl8pPr marL="0" marR="0" lvl="7" indent="0" algn="r" rtl="0">
              <a:spcBef>
                <a:spcPts val="0"/>
              </a:spcBef>
              <a:buNone/>
              <a:defRPr sz="901" b="0" i="0" u="none" strike="noStrike" cap="none">
                <a:solidFill>
                  <a:srgbClr val="888888"/>
                </a:solidFill>
                <a:latin typeface="Calibri"/>
                <a:ea typeface="Calibri"/>
                <a:cs typeface="Calibri"/>
                <a:sym typeface="Calibri"/>
              </a:defRPr>
            </a:lvl8pPr>
            <a:lvl9pPr marL="0" marR="0" lvl="8" indent="0" algn="r" rtl="0">
              <a:spcBef>
                <a:spcPts val="0"/>
              </a:spcBef>
              <a:buNone/>
              <a:defRPr sz="901"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alphaModFix/>
          </a:blip>
          <a:stretch>
            <a:fillRect l="-1998" r="-1999"/>
          </a:stretch>
        </a:blipFill>
        <a:effectLst/>
      </p:bgPr>
    </p:bg>
    <p:spTree>
      <p:nvGrpSpPr>
        <p:cNvPr id="1" name="Shape 87"/>
        <p:cNvGrpSpPr/>
        <p:nvPr/>
      </p:nvGrpSpPr>
      <p:grpSpPr>
        <a:xfrm>
          <a:off x="0" y="0"/>
          <a:ext cx="0" cy="0"/>
          <a:chOff x="0" y="0"/>
          <a:chExt cx="0" cy="0"/>
        </a:xfrm>
      </p:grpSpPr>
      <p:sp>
        <p:nvSpPr>
          <p:cNvPr id="88" name="Shape 88"/>
          <p:cNvSpPr txBox="1"/>
          <p:nvPr/>
        </p:nvSpPr>
        <p:spPr>
          <a:xfrm>
            <a:off x="3207650" y="3430325"/>
            <a:ext cx="3294600" cy="2426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CO" sz="1800" b="1" dirty="0">
                <a:solidFill>
                  <a:schemeClr val="dk1"/>
                </a:solidFill>
              </a:rPr>
              <a:t>TAREA </a:t>
            </a:r>
            <a:r>
              <a:rPr lang="es-CO" sz="1800" b="1" i="0" u="none" strike="noStrike" cap="none" dirty="0">
                <a:solidFill>
                  <a:schemeClr val="dk1"/>
                </a:solidFill>
                <a:latin typeface="Arial"/>
                <a:ea typeface="Arial"/>
                <a:cs typeface="Arial"/>
                <a:sym typeface="Arial"/>
              </a:rPr>
              <a:t>NUEVAS TENDENCIAS BASES DE DATOS</a:t>
            </a:r>
            <a:endParaRPr sz="1800" b="1"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endParaRPr lang="es-CO" sz="1800" b="1" dirty="0">
              <a:solidFill>
                <a:schemeClr val="dk1"/>
              </a:solidFill>
            </a:endParaRPr>
          </a:p>
          <a:p>
            <a:pPr marL="0" marR="0" lvl="0" indent="0" algn="l" rtl="0">
              <a:spcBef>
                <a:spcPts val="0"/>
              </a:spcBef>
              <a:spcAft>
                <a:spcPts val="0"/>
              </a:spcAft>
              <a:buNone/>
            </a:pPr>
            <a:r>
              <a:rPr lang="es-CO" sz="1800" b="1" dirty="0">
                <a:solidFill>
                  <a:schemeClr val="dk1"/>
                </a:solidFill>
              </a:rPr>
              <a:t>José Luis Tamara Martínez </a:t>
            </a:r>
            <a:endParaRPr sz="1800" b="1" dirty="0">
              <a:solidFill>
                <a:schemeClr val="dk1"/>
              </a:solidFill>
            </a:endParaRPr>
          </a:p>
          <a:p>
            <a:pPr marL="0" marR="0" lvl="0" indent="0" algn="l" rtl="0">
              <a:spcBef>
                <a:spcPts val="0"/>
              </a:spcBef>
              <a:spcAft>
                <a:spcPts val="0"/>
              </a:spcAft>
              <a:buNone/>
            </a:pPr>
            <a:endParaRPr sz="1800" b="1" dirty="0">
              <a:solidFill>
                <a:schemeClr val="dk1"/>
              </a:solidFill>
            </a:endParaRPr>
          </a:p>
          <a:p>
            <a:pPr marL="0" marR="0" lvl="0" indent="0" algn="l" rtl="0">
              <a:spcBef>
                <a:spcPts val="0"/>
              </a:spcBef>
              <a:spcAft>
                <a:spcPts val="0"/>
              </a:spcAft>
              <a:buNone/>
            </a:pPr>
            <a:endParaRPr sz="1800" b="1"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alphaModFix/>
          </a:blip>
          <a:stretch>
            <a:fillRect l="-1998" r="-1999"/>
          </a:stretch>
        </a:blipFill>
        <a:effectLst/>
      </p:bgPr>
    </p:bg>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471490" y="1828800"/>
            <a:ext cx="5915025" cy="6328229"/>
          </a:xfrm>
          <a:prstGeom prst="rect">
            <a:avLst/>
          </a:prstGeom>
          <a:noFill/>
          <a:ln>
            <a:noFill/>
          </a:ln>
        </p:spPr>
        <p:txBody>
          <a:bodyPr spcFirstLastPara="1" wrap="square" lIns="91425" tIns="45700" rIns="91425" bIns="45700" anchor="t" anchorCtr="0">
            <a:noAutofit/>
          </a:bodyPr>
          <a:lstStyle/>
          <a:p>
            <a:pPr marL="0" marR="0" lvl="0" indent="0" rtl="0">
              <a:lnSpc>
                <a:spcPct val="90000"/>
              </a:lnSpc>
              <a:spcBef>
                <a:spcPts val="0"/>
              </a:spcBef>
              <a:spcAft>
                <a:spcPts val="0"/>
              </a:spcAft>
              <a:buClr>
                <a:schemeClr val="dk1"/>
              </a:buClr>
              <a:buFont typeface="Arial"/>
              <a:buNone/>
            </a:pPr>
            <a:r>
              <a:rPr lang="es-ES" sz="1400" dirty="0">
                <a:latin typeface="Arial"/>
                <a:ea typeface="Arial"/>
                <a:cs typeface="Arial"/>
                <a:sym typeface="Arial"/>
              </a:rPr>
              <a:t>En conclusión, las nuevas tendencias en bases de datos ofrecen una variedad de opciones innovadoras para satisfacer las crecientes demandas de las aplicaciones modernas. Estas tendencias, que incluyen bases de datos NoSQL, bases de datos en la nube, bases de datos distribuidas, bases de datos </a:t>
            </a:r>
            <a:r>
              <a:rPr lang="es-ES" sz="1400" dirty="0" err="1">
                <a:latin typeface="Arial"/>
                <a:ea typeface="Arial"/>
                <a:cs typeface="Arial"/>
                <a:sym typeface="Arial"/>
              </a:rPr>
              <a:t>in-memory</a:t>
            </a:r>
            <a:r>
              <a:rPr lang="es-ES" sz="1400" dirty="0">
                <a:latin typeface="Arial"/>
                <a:ea typeface="Arial"/>
                <a:cs typeface="Arial"/>
                <a:sym typeface="Arial"/>
              </a:rPr>
              <a:t>, entre otras, brindan ventajas significativas en términos de escalabilidad, rendimiento, flexibilidad y facilidad de administración.</a:t>
            </a:r>
          </a:p>
          <a:p>
            <a:pPr marL="0" marR="0" lvl="0" indent="0" rtl="0">
              <a:lnSpc>
                <a:spcPct val="90000"/>
              </a:lnSpc>
              <a:spcBef>
                <a:spcPts val="0"/>
              </a:spcBef>
              <a:spcAft>
                <a:spcPts val="0"/>
              </a:spcAft>
              <a:buClr>
                <a:schemeClr val="dk1"/>
              </a:buClr>
              <a:buFont typeface="Arial"/>
              <a:buNone/>
            </a:pPr>
            <a:endParaRPr lang="es-ES" sz="1400" dirty="0">
              <a:latin typeface="Arial"/>
              <a:ea typeface="Arial"/>
              <a:cs typeface="Arial"/>
              <a:sym typeface="Arial"/>
            </a:endParaRPr>
          </a:p>
          <a:p>
            <a:pPr marL="0" marR="0" lvl="0" indent="0" rtl="0">
              <a:lnSpc>
                <a:spcPct val="90000"/>
              </a:lnSpc>
              <a:spcBef>
                <a:spcPts val="0"/>
              </a:spcBef>
              <a:spcAft>
                <a:spcPts val="0"/>
              </a:spcAft>
              <a:buClr>
                <a:schemeClr val="dk1"/>
              </a:buClr>
              <a:buFont typeface="Arial"/>
              <a:buNone/>
            </a:pPr>
            <a:r>
              <a:rPr lang="es-ES" sz="1400" dirty="0">
                <a:latin typeface="Arial"/>
                <a:ea typeface="Arial"/>
                <a:cs typeface="Arial"/>
                <a:sym typeface="Arial"/>
              </a:rPr>
              <a:t>Sin embargo, es importante reconocer que estas nuevas tecnologías también presentan desafíos y consideraciones importantes, como la complejidad de implementación, la curva de aprendizaje, los costos operativos, la seguridad y la compatibilidad. Por lo tanto, al considerar la adopción de estas tendencias, es crucial evaluar cuidadosamente los requisitos específicos de la aplicación y la organización, así como considerar los aspectos relevantes como requisitos de rendimiento, escalabilidad, seguridad y costos.</a:t>
            </a:r>
          </a:p>
          <a:p>
            <a:pPr marL="0" marR="0" lvl="0" indent="0" rtl="0">
              <a:lnSpc>
                <a:spcPct val="90000"/>
              </a:lnSpc>
              <a:spcBef>
                <a:spcPts val="0"/>
              </a:spcBef>
              <a:spcAft>
                <a:spcPts val="0"/>
              </a:spcAft>
              <a:buClr>
                <a:schemeClr val="dk1"/>
              </a:buClr>
              <a:buFont typeface="Arial"/>
              <a:buNone/>
            </a:pPr>
            <a:endParaRPr lang="es-ES" sz="1400" dirty="0">
              <a:latin typeface="Arial"/>
              <a:ea typeface="Arial"/>
              <a:cs typeface="Arial"/>
              <a:sym typeface="Arial"/>
            </a:endParaRPr>
          </a:p>
          <a:p>
            <a:pPr marL="0" marR="0" lvl="0" indent="0" rtl="0">
              <a:lnSpc>
                <a:spcPct val="90000"/>
              </a:lnSpc>
              <a:spcBef>
                <a:spcPts val="0"/>
              </a:spcBef>
              <a:spcAft>
                <a:spcPts val="0"/>
              </a:spcAft>
              <a:buClr>
                <a:schemeClr val="dk1"/>
              </a:buClr>
              <a:buFont typeface="Arial"/>
              <a:buNone/>
            </a:pPr>
            <a:r>
              <a:rPr lang="es-ES" sz="1400" dirty="0">
                <a:latin typeface="Arial"/>
                <a:ea typeface="Arial"/>
                <a:cs typeface="Arial"/>
                <a:sym typeface="Arial"/>
              </a:rPr>
              <a:t>En última instancia, al tomar decisiones sobre bases de datos, es importante adoptar un enfoque equilibrado que tenga en cuenta tanto las ventajas como las desventajas de las nuevas tendencias, con el objetivo de seleccionar la tecnología más adecuada que satisfaga las necesidades presentes y futuras de la organización. Con una evaluación cuidadosa y una planificación adecuada, las nuevas tendencias en bases de datos pueden ofrecer una sólida base para el éxito de las aplicaciones y los sistemas empresariales en el entorno digital actual.</a:t>
            </a:r>
            <a:endParaRPr sz="1200" i="0" u="none" strike="noStrike" cap="none" dirty="0">
              <a:solidFill>
                <a:schemeClr val="dk1"/>
              </a:solidFill>
              <a:latin typeface="Arial"/>
              <a:ea typeface="Arial"/>
              <a:cs typeface="Arial"/>
              <a:sym typeface="Arial"/>
            </a:endParaRPr>
          </a:p>
        </p:txBody>
      </p:sp>
      <p:sp>
        <p:nvSpPr>
          <p:cNvPr id="145" name="Shape 145"/>
          <p:cNvSpPr txBox="1">
            <a:spLocks noGrp="1"/>
          </p:cNvSpPr>
          <p:nvPr>
            <p:ph type="sldNum" idx="12"/>
          </p:nvPr>
        </p:nvSpPr>
        <p:spPr>
          <a:xfrm>
            <a:off x="471600" y="8157017"/>
            <a:ext cx="471600" cy="486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s-CO" sz="1400" b="1">
                <a:solidFill>
                  <a:schemeClr val="dk1"/>
                </a:solidFill>
                <a:latin typeface="Arial"/>
                <a:ea typeface="Arial"/>
                <a:cs typeface="Arial"/>
                <a:sym typeface="Arial"/>
              </a:rPr>
              <a:t>10</a:t>
            </a:fld>
            <a:endParaRPr sz="1400" b="1">
              <a:solidFill>
                <a:schemeClr val="dk1"/>
              </a:solidFill>
              <a:latin typeface="Arial"/>
              <a:ea typeface="Arial"/>
              <a:cs typeface="Arial"/>
              <a:sym typeface="Arial"/>
            </a:endParaRPr>
          </a:p>
        </p:txBody>
      </p:sp>
      <p:sp>
        <p:nvSpPr>
          <p:cNvPr id="146" name="Shape 146"/>
          <p:cNvSpPr/>
          <p:nvPr/>
        </p:nvSpPr>
        <p:spPr>
          <a:xfrm>
            <a:off x="471600" y="1055775"/>
            <a:ext cx="5915100" cy="5373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s-CO" b="1">
                <a:solidFill>
                  <a:schemeClr val="dk1"/>
                </a:solidFill>
              </a:rPr>
              <a:t>CONCLUSIONES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alphaModFix/>
          </a:blip>
          <a:stretch>
            <a:fillRect l="-1998" r="-1999"/>
          </a:stretch>
        </a:blipFill>
        <a:effectLst/>
      </p:bgPr>
    </p:bg>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471490" y="1828800"/>
            <a:ext cx="5915025" cy="6328229"/>
          </a:xfrm>
          <a:prstGeom prst="rect">
            <a:avLst/>
          </a:prstGeom>
          <a:noFill/>
          <a:ln>
            <a:noFill/>
          </a:ln>
        </p:spPr>
        <p:txBody>
          <a:bodyPr spcFirstLastPara="1" wrap="square" lIns="91425" tIns="45700" rIns="91425" bIns="45700" anchor="t" anchorCtr="0">
            <a:noAutofit/>
          </a:bodyPr>
          <a:lstStyle/>
          <a:p>
            <a:pPr marL="0" marR="0" lvl="0" indent="0" rtl="0">
              <a:lnSpc>
                <a:spcPct val="90000"/>
              </a:lnSpc>
              <a:spcBef>
                <a:spcPts val="0"/>
              </a:spcBef>
              <a:spcAft>
                <a:spcPts val="0"/>
              </a:spcAft>
              <a:buClr>
                <a:schemeClr val="dk1"/>
              </a:buClr>
              <a:buFont typeface="Arial"/>
              <a:buNone/>
            </a:pPr>
            <a:r>
              <a:rPr lang="es-CO" sz="1400">
                <a:latin typeface="Arial"/>
                <a:ea typeface="Arial"/>
                <a:cs typeface="Arial"/>
                <a:sym typeface="Arial"/>
              </a:rPr>
              <a:t>Coloque aquí las referencias bibliográficas de acuerdo a las normas APA</a:t>
            </a:r>
            <a:endParaRPr sz="1400" i="0" u="none" strike="noStrike" cap="none">
              <a:solidFill>
                <a:schemeClr val="dk1"/>
              </a:solidFill>
              <a:latin typeface="Arial"/>
              <a:ea typeface="Arial"/>
              <a:cs typeface="Arial"/>
              <a:sym typeface="Arial"/>
            </a:endParaRPr>
          </a:p>
        </p:txBody>
      </p:sp>
      <p:sp>
        <p:nvSpPr>
          <p:cNvPr id="153" name="Shape 153"/>
          <p:cNvSpPr txBox="1">
            <a:spLocks noGrp="1"/>
          </p:cNvSpPr>
          <p:nvPr>
            <p:ph type="sldNum" idx="12"/>
          </p:nvPr>
        </p:nvSpPr>
        <p:spPr>
          <a:xfrm>
            <a:off x="471600" y="8157017"/>
            <a:ext cx="471600" cy="486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s-CO" sz="1400" b="1">
                <a:solidFill>
                  <a:schemeClr val="dk1"/>
                </a:solidFill>
                <a:latin typeface="Arial"/>
                <a:ea typeface="Arial"/>
                <a:cs typeface="Arial"/>
                <a:sym typeface="Arial"/>
              </a:rPr>
              <a:t>11</a:t>
            </a:fld>
            <a:endParaRPr sz="1400" b="1">
              <a:solidFill>
                <a:schemeClr val="dk1"/>
              </a:solidFill>
              <a:latin typeface="Arial"/>
              <a:ea typeface="Arial"/>
              <a:cs typeface="Arial"/>
              <a:sym typeface="Arial"/>
            </a:endParaRPr>
          </a:p>
        </p:txBody>
      </p:sp>
      <p:sp>
        <p:nvSpPr>
          <p:cNvPr id="154" name="Shape 154"/>
          <p:cNvSpPr/>
          <p:nvPr/>
        </p:nvSpPr>
        <p:spPr>
          <a:xfrm>
            <a:off x="471600" y="1055775"/>
            <a:ext cx="5915100" cy="4869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s-CO" b="1">
                <a:solidFill>
                  <a:schemeClr val="dk1"/>
                </a:solidFill>
              </a:rPr>
              <a:t>BIBLIOGRAFÍA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alphaModFix/>
          </a:blip>
          <a:stretch>
            <a:fillRect l="-1998" r="-1999"/>
          </a:stretch>
        </a:blipFill>
        <a:effectLst/>
      </p:bgPr>
    </p:bg>
    <p:spTree>
      <p:nvGrpSpPr>
        <p:cNvPr id="1" name="Shape 158"/>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alphaModFix/>
          </a:blip>
          <a:stretch>
            <a:fillRect l="-1998" r="-1999"/>
          </a:stretch>
        </a:blipFill>
        <a:effectLst/>
      </p:bgPr>
    </p:bg>
    <p:spTree>
      <p:nvGrpSpPr>
        <p:cNvPr id="1" name="Shape 93"/>
        <p:cNvGrpSpPr/>
        <p:nvPr/>
      </p:nvGrpSpPr>
      <p:grpSpPr>
        <a:xfrm>
          <a:off x="0" y="0"/>
          <a:ext cx="0" cy="0"/>
          <a:chOff x="0" y="0"/>
          <a:chExt cx="0" cy="0"/>
        </a:xfrm>
      </p:grpSpPr>
      <p:sp>
        <p:nvSpPr>
          <p:cNvPr id="94" name="Shape 94"/>
          <p:cNvSpPr txBox="1">
            <a:spLocks noGrp="1"/>
          </p:cNvSpPr>
          <p:nvPr>
            <p:ph type="sldNum" idx="12"/>
          </p:nvPr>
        </p:nvSpPr>
        <p:spPr>
          <a:xfrm>
            <a:off x="564825" y="8207467"/>
            <a:ext cx="471600" cy="486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s-CO" sz="1400" b="1">
                <a:solidFill>
                  <a:schemeClr val="dk1"/>
                </a:solidFill>
                <a:latin typeface="Arial"/>
                <a:ea typeface="Arial"/>
                <a:cs typeface="Arial"/>
                <a:sym typeface="Arial"/>
              </a:rPr>
              <a:t>2</a:t>
            </a:fld>
            <a:endParaRPr sz="1400" b="1">
              <a:solidFill>
                <a:schemeClr val="dk1"/>
              </a:solidFill>
              <a:latin typeface="Arial"/>
              <a:ea typeface="Arial"/>
              <a:cs typeface="Arial"/>
              <a:sym typeface="Arial"/>
            </a:endParaRPr>
          </a:p>
        </p:txBody>
      </p:sp>
      <p:pic>
        <p:nvPicPr>
          <p:cNvPr id="95" name="Shape 95"/>
          <p:cNvPicPr preferRelativeResize="0"/>
          <p:nvPr/>
        </p:nvPicPr>
        <p:blipFill>
          <a:blip r:embed="rId4">
            <a:alphaModFix/>
          </a:blip>
          <a:stretch>
            <a:fillRect/>
          </a:stretch>
        </p:blipFill>
        <p:spPr>
          <a:xfrm>
            <a:off x="152400" y="152400"/>
            <a:ext cx="257175" cy="257175"/>
          </a:xfrm>
          <a:prstGeom prst="rect">
            <a:avLst/>
          </a:prstGeom>
          <a:noFill/>
          <a:ln>
            <a:noFill/>
          </a:ln>
        </p:spPr>
      </p:pic>
      <p:sp>
        <p:nvSpPr>
          <p:cNvPr id="96" name="Shape 96"/>
          <p:cNvSpPr txBox="1"/>
          <p:nvPr/>
        </p:nvSpPr>
        <p:spPr>
          <a:xfrm>
            <a:off x="446100" y="1786875"/>
            <a:ext cx="5914200" cy="64206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s-CO" sz="1800" b="1" dirty="0">
                <a:solidFill>
                  <a:srgbClr val="1155CC"/>
                </a:solidFill>
              </a:rPr>
              <a:t>Orientaciones</a:t>
            </a:r>
            <a:r>
              <a:rPr lang="es-CO" sz="1800" dirty="0"/>
              <a:t>:</a:t>
            </a:r>
            <a:endParaRPr sz="1800" dirty="0"/>
          </a:p>
          <a:p>
            <a:pPr marL="0" lvl="0" indent="0" algn="just" rtl="0">
              <a:lnSpc>
                <a:spcPct val="115000"/>
              </a:lnSpc>
              <a:spcBef>
                <a:spcPts val="0"/>
              </a:spcBef>
              <a:spcAft>
                <a:spcPts val="0"/>
              </a:spcAft>
              <a:buNone/>
            </a:pPr>
            <a:endParaRPr sz="1100" dirty="0"/>
          </a:p>
          <a:p>
            <a:pPr marL="0" lvl="0" indent="0" algn="just" rtl="0">
              <a:spcBef>
                <a:spcPts val="0"/>
              </a:spcBef>
              <a:spcAft>
                <a:spcPts val="0"/>
              </a:spcAft>
              <a:buClr>
                <a:schemeClr val="dk1"/>
              </a:buClr>
              <a:buSzPts val="1100"/>
              <a:buFont typeface="Arial"/>
              <a:buNone/>
            </a:pPr>
            <a:r>
              <a:rPr lang="es-CO" sz="1200" dirty="0">
                <a:solidFill>
                  <a:schemeClr val="dk1"/>
                </a:solidFill>
              </a:rPr>
              <a:t>L</a:t>
            </a:r>
            <a:r>
              <a:rPr lang="es-CO" sz="1800" dirty="0">
                <a:solidFill>
                  <a:schemeClr val="dk1"/>
                </a:solidFill>
              </a:rPr>
              <a:t>a tarea consiste que usted y su grupo de estudio, realicen una presentación gráfica sobre las nuevas tendencias de las bases de datos, consulte en diferentes fuentes de información, tenga en cuenta las características de cada una de las tendencias, las ventajas y desventajas de éstas, además consulte sobre otros aspectos relevantes que su equipo de trabajo considere se deben tener en cuenta  en estas nuevas tendencias. Recuerde referenciar las fuentes de consulta de acuerdo a las normas APA.</a:t>
            </a:r>
            <a:endParaRPr sz="1800" dirty="0">
              <a:solidFill>
                <a:schemeClr val="dk1"/>
              </a:solidFill>
            </a:endParaRPr>
          </a:p>
          <a:p>
            <a:pPr marL="0" lvl="0" indent="0" algn="just" rtl="0">
              <a:spcBef>
                <a:spcPts val="0"/>
              </a:spcBef>
              <a:spcAft>
                <a:spcPts val="0"/>
              </a:spcAft>
              <a:buClr>
                <a:schemeClr val="dk1"/>
              </a:buClr>
              <a:buSzPts val="1100"/>
              <a:buFont typeface="Arial"/>
              <a:buNone/>
            </a:pPr>
            <a:endParaRPr sz="1800" dirty="0">
              <a:solidFill>
                <a:schemeClr val="dk1"/>
              </a:solidFill>
            </a:endParaRPr>
          </a:p>
          <a:p>
            <a:pPr marL="0" lvl="0" indent="0" algn="just" rtl="0">
              <a:lnSpc>
                <a:spcPct val="115000"/>
              </a:lnSpc>
              <a:spcBef>
                <a:spcPts val="0"/>
              </a:spcBef>
              <a:spcAft>
                <a:spcPts val="0"/>
              </a:spcAft>
              <a:buNone/>
            </a:pPr>
            <a:r>
              <a:rPr lang="es-CO" sz="1800" dirty="0"/>
              <a:t>Haga comentarios a los aportes realizados por sus compañeros de equipo. Recuerde que debe usar la herramienta de Añadir comentario </a:t>
            </a:r>
            <a:endParaRPr sz="1800" dirty="0"/>
          </a:p>
          <a:p>
            <a:pPr marL="0" lvl="0" indent="0" algn="just" rtl="0">
              <a:lnSpc>
                <a:spcPct val="115000"/>
              </a:lnSpc>
              <a:spcBef>
                <a:spcPts val="0"/>
              </a:spcBef>
              <a:spcAft>
                <a:spcPts val="0"/>
              </a:spcAft>
              <a:buNone/>
            </a:pPr>
            <a:endParaRPr sz="1800" dirty="0"/>
          </a:p>
          <a:p>
            <a:pPr marL="0" lvl="0" indent="0" algn="just" rtl="0">
              <a:lnSpc>
                <a:spcPct val="115000"/>
              </a:lnSpc>
              <a:spcBef>
                <a:spcPts val="0"/>
              </a:spcBef>
              <a:spcAft>
                <a:spcPts val="0"/>
              </a:spcAft>
              <a:buNone/>
            </a:pPr>
            <a:r>
              <a:rPr lang="es-CO" sz="1800" dirty="0"/>
              <a:t>También la puede encontrar en </a:t>
            </a:r>
            <a:r>
              <a:rPr lang="es-CO" sz="1800" b="1" i="1" dirty="0"/>
              <a:t>Insertar&gt;Comentar</a:t>
            </a:r>
            <a:r>
              <a:rPr lang="es-CO" sz="1800" dirty="0"/>
              <a:t>.</a:t>
            </a:r>
            <a:endParaRPr sz="1800" dirty="0"/>
          </a:p>
        </p:txBody>
      </p:sp>
      <p:pic>
        <p:nvPicPr>
          <p:cNvPr id="97" name="Shape 97"/>
          <p:cNvPicPr preferRelativeResize="0"/>
          <p:nvPr/>
        </p:nvPicPr>
        <p:blipFill>
          <a:blip r:embed="rId4">
            <a:alphaModFix/>
          </a:blip>
          <a:stretch>
            <a:fillRect/>
          </a:stretch>
        </p:blipFill>
        <p:spPr>
          <a:xfrm>
            <a:off x="4219040" y="5945175"/>
            <a:ext cx="257175" cy="257175"/>
          </a:xfrm>
          <a:prstGeom prst="rect">
            <a:avLst/>
          </a:prstGeom>
          <a:noFill/>
          <a:ln>
            <a:noFill/>
          </a:ln>
        </p:spPr>
      </p:pic>
      <p:sp>
        <p:nvSpPr>
          <p:cNvPr id="98" name="Shape 98"/>
          <p:cNvSpPr/>
          <p:nvPr/>
        </p:nvSpPr>
        <p:spPr>
          <a:xfrm>
            <a:off x="564825" y="930375"/>
            <a:ext cx="5821800" cy="4869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s-CO" b="1">
                <a:solidFill>
                  <a:schemeClr val="dk1"/>
                </a:solidFill>
              </a:rPr>
              <a:t>NUEVAS TENDENCIAS DE LAS BASES DE DATOS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alphaModFix/>
          </a:blip>
          <a:stretch>
            <a:fillRect l="-1999" r="-1999"/>
          </a:stretch>
        </a:blipFill>
        <a:effectLst/>
      </p:bgPr>
    </p:bg>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564825" y="1918600"/>
            <a:ext cx="5915100" cy="6250800"/>
          </a:xfrm>
          <a:prstGeom prst="rect">
            <a:avLst/>
          </a:prstGeom>
          <a:noFill/>
          <a:ln>
            <a:noFill/>
          </a:ln>
        </p:spPr>
        <p:txBody>
          <a:bodyPr spcFirstLastPara="1" wrap="square" lIns="91425" tIns="45700" rIns="91425" bIns="45700" anchor="t" anchorCtr="0">
            <a:noAutofit/>
          </a:bodyPr>
          <a:lstStyle/>
          <a:p>
            <a:pPr marL="0" marR="0" lvl="1" indent="0" algn="just" rtl="0">
              <a:lnSpc>
                <a:spcPct val="90000"/>
              </a:lnSpc>
              <a:spcBef>
                <a:spcPts val="0"/>
              </a:spcBef>
              <a:spcAft>
                <a:spcPts val="0"/>
              </a:spcAft>
              <a:buClr>
                <a:schemeClr val="dk1"/>
              </a:buClr>
              <a:buFont typeface="Arial"/>
              <a:buNone/>
            </a:pPr>
            <a:r>
              <a:rPr lang="es-CO" sz="1400" dirty="0">
                <a:latin typeface="Arial"/>
                <a:ea typeface="Arial"/>
                <a:cs typeface="Arial"/>
                <a:sym typeface="Arial"/>
              </a:rPr>
              <a:t>Escriba aquí la introducción de la consulta de las nuevas tendencias de las Bases de Datos (BD)</a:t>
            </a:r>
          </a:p>
          <a:p>
            <a:pPr marL="0" marR="0" lvl="1" indent="0" algn="just" rtl="0">
              <a:lnSpc>
                <a:spcPct val="90000"/>
              </a:lnSpc>
              <a:spcBef>
                <a:spcPts val="0"/>
              </a:spcBef>
              <a:spcAft>
                <a:spcPts val="0"/>
              </a:spcAft>
              <a:buClr>
                <a:schemeClr val="dk1"/>
              </a:buClr>
              <a:buFont typeface="Arial"/>
              <a:buNone/>
            </a:pPr>
            <a:endParaRPr lang="es-CO" sz="1400" i="0" u="none" strike="noStrike" cap="none" dirty="0">
              <a:solidFill>
                <a:schemeClr val="dk1"/>
              </a:solidFill>
              <a:latin typeface="Arial"/>
              <a:ea typeface="Arial"/>
              <a:cs typeface="Arial"/>
              <a:sym typeface="Arial"/>
            </a:endParaRPr>
          </a:p>
          <a:p>
            <a:pPr marL="0" marR="0" lvl="1" indent="0" algn="just" rtl="0">
              <a:lnSpc>
                <a:spcPct val="90000"/>
              </a:lnSpc>
              <a:spcBef>
                <a:spcPts val="0"/>
              </a:spcBef>
              <a:spcAft>
                <a:spcPts val="0"/>
              </a:spcAft>
              <a:buClr>
                <a:schemeClr val="dk1"/>
              </a:buClr>
              <a:buFont typeface="Arial"/>
              <a:buNone/>
            </a:pPr>
            <a:r>
              <a:rPr lang="es-CO" sz="1400" dirty="0">
                <a:latin typeface="Arial"/>
                <a:ea typeface="Arial"/>
                <a:cs typeface="Arial"/>
                <a:sym typeface="Arial"/>
              </a:rPr>
              <a:t>Respuesta: </a:t>
            </a:r>
            <a:r>
              <a:rPr lang="es-ES" sz="1400" dirty="0">
                <a:latin typeface="Arial"/>
                <a:ea typeface="Arial"/>
                <a:cs typeface="Arial"/>
                <a:sym typeface="Arial"/>
              </a:rPr>
              <a:t>Las tendencias actuales en bases de datos abarcan una amplia gama de tecnologías. Estamos viendo un aumento significativo en el uso de bases de datos NoSQL debido a su capacidad para manejar datos no estructurados y </a:t>
            </a:r>
            <a:r>
              <a:rPr lang="es-ES" sz="1400" dirty="0" err="1">
                <a:latin typeface="Arial"/>
                <a:ea typeface="Arial"/>
                <a:cs typeface="Arial"/>
                <a:sym typeface="Arial"/>
              </a:rPr>
              <a:t>semi-estructurados</a:t>
            </a:r>
            <a:r>
              <a:rPr lang="es-ES" sz="1400" dirty="0">
                <a:latin typeface="Arial"/>
                <a:ea typeface="Arial"/>
                <a:cs typeface="Arial"/>
                <a:sym typeface="Arial"/>
              </a:rPr>
              <a:t>. La migración hacia soluciones en la nube sigue en aumento, ya que las organizaciones buscan escalabilidad y flexibilidad. Las bases de datos distribuidas también están en alza, especialmente para manejar grandes volúmenes de datos distribuidos. Además, las bases de datos </a:t>
            </a:r>
            <a:r>
              <a:rPr lang="es-ES" sz="1400" dirty="0" err="1">
                <a:latin typeface="Arial"/>
                <a:ea typeface="Arial"/>
                <a:cs typeface="Arial"/>
                <a:sym typeface="Arial"/>
              </a:rPr>
              <a:t>in-memory</a:t>
            </a:r>
            <a:r>
              <a:rPr lang="es-ES" sz="1400" dirty="0">
                <a:latin typeface="Arial"/>
                <a:ea typeface="Arial"/>
                <a:cs typeface="Arial"/>
                <a:sym typeface="Arial"/>
              </a:rPr>
              <a:t> y las orientadas a columnas están ganando popularidad debido a su capacidad para ofrecer tiempos de respuesta más rápidos y un mejor rendimiento en análisis y consultas. Estas tendencias reflejan la necesidad de adaptarse a entornos de datos cada vez más complejos y exigentes. </a:t>
            </a:r>
          </a:p>
          <a:p>
            <a:pPr marL="0" marR="0" lvl="1" indent="0" algn="just" rtl="0">
              <a:lnSpc>
                <a:spcPct val="90000"/>
              </a:lnSpc>
              <a:spcBef>
                <a:spcPts val="0"/>
              </a:spcBef>
              <a:spcAft>
                <a:spcPts val="0"/>
              </a:spcAft>
              <a:buClr>
                <a:schemeClr val="dk1"/>
              </a:buClr>
              <a:buFont typeface="Arial"/>
              <a:buNone/>
            </a:pPr>
            <a:endParaRPr sz="1400" i="0" u="none" strike="noStrike" cap="none" dirty="0">
              <a:solidFill>
                <a:schemeClr val="dk1"/>
              </a:solidFill>
              <a:latin typeface="Arial"/>
              <a:ea typeface="Arial"/>
              <a:cs typeface="Arial"/>
              <a:sym typeface="Arial"/>
            </a:endParaRPr>
          </a:p>
        </p:txBody>
      </p:sp>
      <p:sp>
        <p:nvSpPr>
          <p:cNvPr id="105" name="Shape 105"/>
          <p:cNvSpPr txBox="1">
            <a:spLocks noGrp="1"/>
          </p:cNvSpPr>
          <p:nvPr>
            <p:ph type="sldNum" idx="12"/>
          </p:nvPr>
        </p:nvSpPr>
        <p:spPr>
          <a:xfrm>
            <a:off x="564825" y="8169392"/>
            <a:ext cx="471600" cy="486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s-CO" sz="1400" b="1">
                <a:solidFill>
                  <a:schemeClr val="dk1"/>
                </a:solidFill>
                <a:latin typeface="Arial"/>
                <a:ea typeface="Arial"/>
                <a:cs typeface="Arial"/>
                <a:sym typeface="Arial"/>
              </a:rPr>
              <a:t>3</a:t>
            </a:fld>
            <a:endParaRPr sz="1400" b="1">
              <a:solidFill>
                <a:schemeClr val="dk1"/>
              </a:solidFill>
              <a:latin typeface="Arial"/>
              <a:ea typeface="Arial"/>
              <a:cs typeface="Arial"/>
              <a:sym typeface="Arial"/>
            </a:endParaRPr>
          </a:p>
        </p:txBody>
      </p:sp>
      <p:sp>
        <p:nvSpPr>
          <p:cNvPr id="106" name="Shape 106"/>
          <p:cNvSpPr/>
          <p:nvPr/>
        </p:nvSpPr>
        <p:spPr>
          <a:xfrm>
            <a:off x="564825" y="1082775"/>
            <a:ext cx="5821800" cy="4869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s-CO" b="1">
                <a:solidFill>
                  <a:schemeClr val="dk1"/>
                </a:solidFill>
              </a:rPr>
              <a:t>INTRODUCCIÓN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alphaModFix/>
          </a:blip>
          <a:stretch>
            <a:fillRect l="-1998" r="-1999"/>
          </a:stretch>
        </a:blipFill>
        <a:effectLst/>
      </p:bgPr>
    </p:bg>
    <p:spTree>
      <p:nvGrpSpPr>
        <p:cNvPr id="1" name="Shape 111"/>
        <p:cNvGrpSpPr/>
        <p:nvPr/>
      </p:nvGrpSpPr>
      <p:grpSpPr>
        <a:xfrm>
          <a:off x="0" y="0"/>
          <a:ext cx="0" cy="0"/>
          <a:chOff x="0" y="0"/>
          <a:chExt cx="0" cy="0"/>
        </a:xfrm>
      </p:grpSpPr>
      <p:sp>
        <p:nvSpPr>
          <p:cNvPr id="112" name="Shape 112"/>
          <p:cNvSpPr txBox="1">
            <a:spLocks noGrp="1"/>
          </p:cNvSpPr>
          <p:nvPr>
            <p:ph type="body" idx="1"/>
          </p:nvPr>
        </p:nvSpPr>
        <p:spPr>
          <a:xfrm>
            <a:off x="471490" y="1828800"/>
            <a:ext cx="5915025" cy="6616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s-CO" sz="1400" dirty="0">
                <a:latin typeface="Arial"/>
                <a:ea typeface="Arial"/>
                <a:cs typeface="Arial"/>
                <a:sym typeface="Arial"/>
              </a:rPr>
              <a:t>Coloque aquí las nuevas tendencias en bases de datos (describa cada una de ellas con sus características) </a:t>
            </a:r>
          </a:p>
          <a:p>
            <a:pPr marL="0" marR="0" lvl="0" indent="0" algn="l" rtl="0">
              <a:lnSpc>
                <a:spcPct val="90000"/>
              </a:lnSpc>
              <a:spcBef>
                <a:spcPts val="0"/>
              </a:spcBef>
              <a:spcAft>
                <a:spcPts val="0"/>
              </a:spcAft>
              <a:buClr>
                <a:schemeClr val="dk1"/>
              </a:buClr>
              <a:buFont typeface="Arial"/>
              <a:buNone/>
            </a:pPr>
            <a:endParaRPr lang="es-CO" sz="1400" i="0" u="none" strike="noStrike" cap="none" dirty="0">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Font typeface="Arial"/>
              <a:buNone/>
            </a:pPr>
            <a:r>
              <a:rPr lang="es-CO" sz="1400" dirty="0">
                <a:latin typeface="Arial"/>
                <a:ea typeface="Arial"/>
                <a:cs typeface="Arial"/>
                <a:sym typeface="Arial"/>
              </a:rPr>
              <a:t>Respuesta: </a:t>
            </a:r>
            <a:br>
              <a:rPr lang="es-CO" sz="1400" dirty="0">
                <a:latin typeface="Arial"/>
                <a:ea typeface="Arial"/>
                <a:cs typeface="Arial"/>
                <a:sym typeface="Arial"/>
              </a:rPr>
            </a:br>
            <a:r>
              <a:rPr lang="es-CO" sz="1400" dirty="0">
                <a:latin typeface="Arial"/>
                <a:ea typeface="Arial"/>
                <a:cs typeface="Arial"/>
                <a:sym typeface="Arial"/>
              </a:rPr>
              <a:t>1: </a:t>
            </a:r>
            <a:r>
              <a:rPr lang="es-ES" sz="1400" dirty="0">
                <a:latin typeface="Arial"/>
                <a:ea typeface="Arial"/>
                <a:cs typeface="Arial"/>
                <a:sym typeface="Arial"/>
              </a:rPr>
              <a:t>Bases de datos NoSQL:</a:t>
            </a:r>
          </a:p>
          <a:p>
            <a:pPr marL="0" marR="0" lvl="0" indent="0" algn="l" rtl="0">
              <a:lnSpc>
                <a:spcPct val="90000"/>
              </a:lnSpc>
              <a:spcBef>
                <a:spcPts val="0"/>
              </a:spcBef>
              <a:spcAft>
                <a:spcPts val="0"/>
              </a:spcAft>
              <a:buClr>
                <a:schemeClr val="dk1"/>
              </a:buClr>
              <a:buFont typeface="Arial"/>
              <a:buNone/>
            </a:pPr>
            <a:r>
              <a:rPr lang="es-ES" sz="1400" dirty="0">
                <a:latin typeface="Arial"/>
                <a:ea typeface="Arial"/>
                <a:cs typeface="Arial"/>
                <a:sym typeface="Arial"/>
              </a:rPr>
              <a:t>Características: Estas bases de datos se centran en la capacidad de manejar grandes volúmenes de datos no estructurados o </a:t>
            </a:r>
            <a:r>
              <a:rPr lang="es-ES" sz="1400" dirty="0" err="1">
                <a:latin typeface="Arial"/>
                <a:ea typeface="Arial"/>
                <a:cs typeface="Arial"/>
                <a:sym typeface="Arial"/>
              </a:rPr>
              <a:t>semi-estructurados</a:t>
            </a:r>
            <a:r>
              <a:rPr lang="es-ES" sz="1400" dirty="0">
                <a:latin typeface="Arial"/>
                <a:ea typeface="Arial"/>
                <a:cs typeface="Arial"/>
                <a:sym typeface="Arial"/>
              </a:rPr>
              <a:t>. Utilizan modelos de datos flexibles y escalables, como documentos, grafos, columnas o clave-valor. Son ideales para aplicaciones web y móviles, así como para casos de uso como </a:t>
            </a:r>
            <a:r>
              <a:rPr lang="es-ES" sz="1400" dirty="0" err="1">
                <a:latin typeface="Arial"/>
                <a:ea typeface="Arial"/>
                <a:cs typeface="Arial"/>
                <a:sym typeface="Arial"/>
              </a:rPr>
              <a:t>IoT</a:t>
            </a:r>
            <a:r>
              <a:rPr lang="es-ES" sz="1400" dirty="0">
                <a:latin typeface="Arial"/>
                <a:ea typeface="Arial"/>
                <a:cs typeface="Arial"/>
                <a:sym typeface="Arial"/>
              </a:rPr>
              <a:t> (Internet de las cosas) y análisis de </a:t>
            </a:r>
            <a:r>
              <a:rPr lang="es-ES" sz="1400" dirty="0" err="1">
                <a:latin typeface="Arial"/>
                <a:ea typeface="Arial"/>
                <a:cs typeface="Arial"/>
                <a:sym typeface="Arial"/>
              </a:rPr>
              <a:t>big</a:t>
            </a:r>
            <a:r>
              <a:rPr lang="es-ES" sz="1400" dirty="0">
                <a:latin typeface="Arial"/>
                <a:ea typeface="Arial"/>
                <a:cs typeface="Arial"/>
                <a:sym typeface="Arial"/>
              </a:rPr>
              <a:t> data.</a:t>
            </a:r>
          </a:p>
          <a:p>
            <a:pPr marL="0" marR="0" lvl="0" indent="0" algn="l" rtl="0">
              <a:lnSpc>
                <a:spcPct val="90000"/>
              </a:lnSpc>
              <a:spcBef>
                <a:spcPts val="0"/>
              </a:spcBef>
              <a:spcAft>
                <a:spcPts val="0"/>
              </a:spcAft>
              <a:buClr>
                <a:schemeClr val="dk1"/>
              </a:buClr>
              <a:buFont typeface="Arial"/>
              <a:buNone/>
            </a:pPr>
            <a:endParaRPr lang="es-ES" sz="1400" dirty="0">
              <a:latin typeface="Arial"/>
              <a:ea typeface="Arial"/>
              <a:cs typeface="Arial"/>
              <a:sym typeface="Arial"/>
            </a:endParaRPr>
          </a:p>
          <a:p>
            <a:pPr marL="0" marR="0" lvl="0" indent="0" algn="l" rtl="0">
              <a:lnSpc>
                <a:spcPct val="90000"/>
              </a:lnSpc>
              <a:spcBef>
                <a:spcPts val="0"/>
              </a:spcBef>
              <a:spcAft>
                <a:spcPts val="0"/>
              </a:spcAft>
              <a:buClr>
                <a:schemeClr val="dk1"/>
              </a:buClr>
              <a:buFont typeface="Arial"/>
              <a:buNone/>
            </a:pPr>
            <a:r>
              <a:rPr lang="es-ES" sz="1400" dirty="0">
                <a:latin typeface="Arial"/>
                <a:ea typeface="Arial"/>
                <a:cs typeface="Arial"/>
                <a:sym typeface="Arial"/>
              </a:rPr>
              <a:t>2: Bases de datos en la nube:</a:t>
            </a:r>
          </a:p>
          <a:p>
            <a:pPr marL="0" marR="0" lvl="0" indent="0" algn="l" rtl="0">
              <a:lnSpc>
                <a:spcPct val="90000"/>
              </a:lnSpc>
              <a:spcBef>
                <a:spcPts val="0"/>
              </a:spcBef>
              <a:spcAft>
                <a:spcPts val="0"/>
              </a:spcAft>
              <a:buClr>
                <a:schemeClr val="dk1"/>
              </a:buClr>
              <a:buFont typeface="Arial"/>
              <a:buNone/>
            </a:pPr>
            <a:r>
              <a:rPr lang="es-ES" sz="1400" dirty="0">
                <a:latin typeface="Arial"/>
                <a:ea typeface="Arial"/>
                <a:cs typeface="Arial"/>
                <a:sym typeface="Arial"/>
              </a:rPr>
              <a:t>Características: Las bases de datos en la nube ofrecen almacenamiento y procesamiento de datos en plataformas de nube pública o privada. Son altamente escalables, permiten el acceso remoto y ofrecen opciones de administración simplificadas. La elasticidad y la capacidad de pago por uso son características destacadas, lo que las hace ideales para empresas de cualquier tamaño.</a:t>
            </a:r>
          </a:p>
          <a:p>
            <a:pPr marL="0" marR="0" lvl="0" indent="0" algn="l" rtl="0">
              <a:lnSpc>
                <a:spcPct val="90000"/>
              </a:lnSpc>
              <a:spcBef>
                <a:spcPts val="0"/>
              </a:spcBef>
              <a:spcAft>
                <a:spcPts val="0"/>
              </a:spcAft>
              <a:buClr>
                <a:schemeClr val="dk1"/>
              </a:buClr>
              <a:buFont typeface="Arial"/>
              <a:buNone/>
            </a:pPr>
            <a:endParaRPr lang="es-ES" sz="1400" dirty="0">
              <a:latin typeface="Arial"/>
              <a:ea typeface="Arial"/>
              <a:cs typeface="Arial"/>
              <a:sym typeface="Arial"/>
            </a:endParaRPr>
          </a:p>
          <a:p>
            <a:pPr marL="0" marR="0" lvl="0" indent="0" algn="l" rtl="0">
              <a:lnSpc>
                <a:spcPct val="90000"/>
              </a:lnSpc>
              <a:spcBef>
                <a:spcPts val="0"/>
              </a:spcBef>
              <a:spcAft>
                <a:spcPts val="0"/>
              </a:spcAft>
              <a:buClr>
                <a:schemeClr val="dk1"/>
              </a:buClr>
              <a:buFont typeface="Arial"/>
              <a:buNone/>
            </a:pPr>
            <a:r>
              <a:rPr lang="es-ES" sz="1400" dirty="0">
                <a:latin typeface="Arial"/>
                <a:ea typeface="Arial"/>
                <a:cs typeface="Arial"/>
                <a:sym typeface="Arial"/>
              </a:rPr>
              <a:t>3: Bases de datos distribuidas:</a:t>
            </a:r>
          </a:p>
          <a:p>
            <a:pPr marL="0" marR="0" lvl="0" indent="0" algn="l" rtl="0">
              <a:lnSpc>
                <a:spcPct val="90000"/>
              </a:lnSpc>
              <a:spcBef>
                <a:spcPts val="0"/>
              </a:spcBef>
              <a:spcAft>
                <a:spcPts val="0"/>
              </a:spcAft>
              <a:buClr>
                <a:schemeClr val="dk1"/>
              </a:buClr>
              <a:buFont typeface="Arial"/>
              <a:buNone/>
            </a:pPr>
            <a:r>
              <a:rPr lang="es-ES" sz="1400" dirty="0">
                <a:latin typeface="Arial"/>
                <a:ea typeface="Arial"/>
                <a:cs typeface="Arial"/>
                <a:sym typeface="Arial"/>
              </a:rPr>
              <a:t>Características: Estas bases de datos dividen los datos en múltiples nodos o servidores, lo que permite una mayor escalabilidad y tolerancia a fallos. Utilizan técnicas de replicación y fragmentación para garantizar la disponibilidad y la consistencia de los datos. Son adecuadas para entornos con grandes volúmenes de datos y cargas de trabajo distribuidas.</a:t>
            </a:r>
          </a:p>
          <a:p>
            <a:pPr marL="0" marR="0" lvl="0" indent="0" algn="l" rtl="0">
              <a:lnSpc>
                <a:spcPct val="90000"/>
              </a:lnSpc>
              <a:spcBef>
                <a:spcPts val="0"/>
              </a:spcBef>
              <a:spcAft>
                <a:spcPts val="0"/>
              </a:spcAft>
              <a:buClr>
                <a:schemeClr val="dk1"/>
              </a:buClr>
              <a:buFont typeface="Arial"/>
              <a:buNone/>
            </a:pPr>
            <a:endParaRPr lang="es-ES" sz="1400" dirty="0">
              <a:latin typeface="Arial"/>
              <a:ea typeface="Arial"/>
              <a:cs typeface="Arial"/>
              <a:sym typeface="Arial"/>
            </a:endParaRPr>
          </a:p>
          <a:p>
            <a:pPr marL="0" marR="0" lvl="0" indent="0" algn="l" rtl="0">
              <a:lnSpc>
                <a:spcPct val="90000"/>
              </a:lnSpc>
              <a:spcBef>
                <a:spcPts val="0"/>
              </a:spcBef>
              <a:spcAft>
                <a:spcPts val="0"/>
              </a:spcAft>
              <a:buClr>
                <a:schemeClr val="dk1"/>
              </a:buClr>
              <a:buFont typeface="Arial"/>
              <a:buNone/>
            </a:pPr>
            <a:r>
              <a:rPr lang="es-ES" sz="1400" dirty="0">
                <a:latin typeface="Arial"/>
                <a:ea typeface="Arial"/>
                <a:cs typeface="Arial"/>
                <a:sym typeface="Arial"/>
              </a:rPr>
              <a:t>4: Bases de datos </a:t>
            </a:r>
            <a:r>
              <a:rPr lang="es-ES" sz="1400" dirty="0" err="1">
                <a:latin typeface="Arial"/>
                <a:ea typeface="Arial"/>
                <a:cs typeface="Arial"/>
                <a:sym typeface="Arial"/>
              </a:rPr>
              <a:t>in-memory</a:t>
            </a:r>
            <a:r>
              <a:rPr lang="es-ES" sz="1400" dirty="0">
                <a:latin typeface="Arial"/>
                <a:ea typeface="Arial"/>
                <a:cs typeface="Arial"/>
                <a:sym typeface="Arial"/>
              </a:rPr>
              <a:t>:</a:t>
            </a:r>
          </a:p>
          <a:p>
            <a:pPr marL="0" marR="0" lvl="0" indent="0" algn="l" rtl="0">
              <a:lnSpc>
                <a:spcPct val="90000"/>
              </a:lnSpc>
              <a:spcBef>
                <a:spcPts val="0"/>
              </a:spcBef>
              <a:spcAft>
                <a:spcPts val="0"/>
              </a:spcAft>
              <a:buClr>
                <a:schemeClr val="dk1"/>
              </a:buClr>
              <a:buFont typeface="Arial"/>
              <a:buNone/>
            </a:pPr>
            <a:r>
              <a:rPr lang="es-ES" sz="1400" dirty="0">
                <a:latin typeface="Arial"/>
                <a:ea typeface="Arial"/>
                <a:cs typeface="Arial"/>
                <a:sym typeface="Arial"/>
              </a:rPr>
              <a:t>Características: Almacenan datos en la memoria principal en lugar de en discos, lo que proporciona tiempos de acceso extremadamente rápidos. Son ideales para aplicaciones que requieren un rendimiento de consulta muy rápido, como análisis en tiempo real, procesamiento de transacciones de alta velocidad y aplicaciones de comercio electrónico.</a:t>
            </a:r>
          </a:p>
        </p:txBody>
      </p:sp>
      <p:sp>
        <p:nvSpPr>
          <p:cNvPr id="113" name="Shape 113"/>
          <p:cNvSpPr txBox="1">
            <a:spLocks noGrp="1"/>
          </p:cNvSpPr>
          <p:nvPr>
            <p:ph type="sldNum" idx="12"/>
          </p:nvPr>
        </p:nvSpPr>
        <p:spPr>
          <a:xfrm>
            <a:off x="471600" y="8157017"/>
            <a:ext cx="471600" cy="486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s-CO" sz="1400" b="1">
                <a:solidFill>
                  <a:schemeClr val="dk1"/>
                </a:solidFill>
                <a:latin typeface="Arial"/>
                <a:ea typeface="Arial"/>
                <a:cs typeface="Arial"/>
                <a:sym typeface="Arial"/>
              </a:rPr>
              <a:t>4</a:t>
            </a:fld>
            <a:endParaRPr sz="1400" b="1" dirty="0">
              <a:solidFill>
                <a:schemeClr val="dk1"/>
              </a:solidFill>
              <a:latin typeface="Arial"/>
              <a:ea typeface="Arial"/>
              <a:cs typeface="Arial"/>
              <a:sym typeface="Arial"/>
            </a:endParaRPr>
          </a:p>
        </p:txBody>
      </p:sp>
      <p:sp>
        <p:nvSpPr>
          <p:cNvPr id="114" name="Shape 114"/>
          <p:cNvSpPr/>
          <p:nvPr/>
        </p:nvSpPr>
        <p:spPr>
          <a:xfrm>
            <a:off x="471600" y="1055775"/>
            <a:ext cx="5915100" cy="4869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200"/>
              </a:spcBef>
              <a:spcAft>
                <a:spcPts val="0"/>
              </a:spcAft>
              <a:buNone/>
            </a:pPr>
            <a:r>
              <a:rPr lang="es-CO" sz="1800" b="1">
                <a:solidFill>
                  <a:schemeClr val="dk1"/>
                </a:solidFill>
              </a:rPr>
              <a:t> </a:t>
            </a:r>
            <a:r>
              <a:rPr lang="es-CO" b="1">
                <a:solidFill>
                  <a:schemeClr val="dk1"/>
                </a:solidFill>
              </a:rPr>
              <a:t>TENDENCIAS DE LAS BASES DE DATOS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alphaModFix/>
          </a:blip>
          <a:stretch>
            <a:fillRect l="-1998" r="-1999"/>
          </a:stretch>
        </a:blipFill>
        <a:effectLst/>
      </p:bgPr>
    </p:bg>
    <p:spTree>
      <p:nvGrpSpPr>
        <p:cNvPr id="1" name="Shape 111"/>
        <p:cNvGrpSpPr/>
        <p:nvPr/>
      </p:nvGrpSpPr>
      <p:grpSpPr>
        <a:xfrm>
          <a:off x="0" y="0"/>
          <a:ext cx="0" cy="0"/>
          <a:chOff x="0" y="0"/>
          <a:chExt cx="0" cy="0"/>
        </a:xfrm>
      </p:grpSpPr>
      <p:sp>
        <p:nvSpPr>
          <p:cNvPr id="112" name="Shape 112"/>
          <p:cNvSpPr txBox="1">
            <a:spLocks noGrp="1"/>
          </p:cNvSpPr>
          <p:nvPr>
            <p:ph type="body" idx="1"/>
          </p:nvPr>
        </p:nvSpPr>
        <p:spPr>
          <a:xfrm>
            <a:off x="471490" y="1828800"/>
            <a:ext cx="5915025" cy="6616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s-ES" sz="1400" dirty="0">
                <a:latin typeface="Arial"/>
                <a:ea typeface="Arial"/>
                <a:cs typeface="Arial"/>
                <a:sym typeface="Arial"/>
              </a:rPr>
              <a:t>5: Bases de datos orientadas a columnas:</a:t>
            </a:r>
          </a:p>
          <a:p>
            <a:pPr marL="0" marR="0" lvl="0" indent="0" algn="l" rtl="0">
              <a:lnSpc>
                <a:spcPct val="90000"/>
              </a:lnSpc>
              <a:spcBef>
                <a:spcPts val="0"/>
              </a:spcBef>
              <a:spcAft>
                <a:spcPts val="0"/>
              </a:spcAft>
              <a:buClr>
                <a:schemeClr val="dk1"/>
              </a:buClr>
              <a:buFont typeface="Arial"/>
              <a:buNone/>
            </a:pPr>
            <a:r>
              <a:rPr lang="es-ES" sz="1400" dirty="0">
                <a:latin typeface="Arial"/>
                <a:ea typeface="Arial"/>
                <a:cs typeface="Arial"/>
                <a:sym typeface="Arial"/>
              </a:rPr>
              <a:t>Características: Estas bases de datos almacenan datos en columnas en lugar de filas, lo que mejora el rendimiento para consultas analíticas y de agregación. Son ideales para análisis de datos complejos, como data </a:t>
            </a:r>
            <a:r>
              <a:rPr lang="es-ES" sz="1400" dirty="0" err="1">
                <a:latin typeface="Arial"/>
                <a:ea typeface="Arial"/>
                <a:cs typeface="Arial"/>
                <a:sym typeface="Arial"/>
              </a:rPr>
              <a:t>warehousing</a:t>
            </a:r>
            <a:r>
              <a:rPr lang="es-ES" sz="1400" dirty="0">
                <a:latin typeface="Arial"/>
                <a:ea typeface="Arial"/>
                <a:cs typeface="Arial"/>
                <a:sym typeface="Arial"/>
              </a:rPr>
              <a:t>, </a:t>
            </a:r>
            <a:r>
              <a:rPr lang="es-ES" sz="1400" dirty="0" err="1">
                <a:latin typeface="Arial"/>
                <a:ea typeface="Arial"/>
                <a:cs typeface="Arial"/>
                <a:sym typeface="Arial"/>
              </a:rPr>
              <a:t>business</a:t>
            </a:r>
            <a:r>
              <a:rPr lang="es-ES" sz="1400" dirty="0">
                <a:latin typeface="Arial"/>
                <a:ea typeface="Arial"/>
                <a:cs typeface="Arial"/>
                <a:sym typeface="Arial"/>
              </a:rPr>
              <a:t> </a:t>
            </a:r>
            <a:r>
              <a:rPr lang="es-ES" sz="1400" dirty="0" err="1">
                <a:latin typeface="Arial"/>
                <a:ea typeface="Arial"/>
                <a:cs typeface="Arial"/>
                <a:sym typeface="Arial"/>
              </a:rPr>
              <a:t>intelligence</a:t>
            </a:r>
            <a:r>
              <a:rPr lang="es-ES" sz="1400" dirty="0">
                <a:latin typeface="Arial"/>
                <a:ea typeface="Arial"/>
                <a:cs typeface="Arial"/>
                <a:sym typeface="Arial"/>
              </a:rPr>
              <a:t> y aplicaciones de análisis de datos en tiempo real.</a:t>
            </a:r>
          </a:p>
          <a:p>
            <a:pPr marL="0" marR="0" lvl="0" indent="0" algn="l" rtl="0">
              <a:lnSpc>
                <a:spcPct val="90000"/>
              </a:lnSpc>
              <a:spcBef>
                <a:spcPts val="0"/>
              </a:spcBef>
              <a:spcAft>
                <a:spcPts val="0"/>
              </a:spcAft>
              <a:buClr>
                <a:schemeClr val="dk1"/>
              </a:buClr>
              <a:buFont typeface="Arial"/>
              <a:buNone/>
            </a:pPr>
            <a:endParaRPr lang="es-ES" sz="1400" dirty="0">
              <a:latin typeface="Arial"/>
              <a:ea typeface="Arial"/>
              <a:cs typeface="Arial"/>
              <a:sym typeface="Arial"/>
            </a:endParaRPr>
          </a:p>
          <a:p>
            <a:pPr marL="0" marR="0" lvl="0" indent="0" algn="l" rtl="0">
              <a:lnSpc>
                <a:spcPct val="90000"/>
              </a:lnSpc>
              <a:spcBef>
                <a:spcPts val="0"/>
              </a:spcBef>
              <a:spcAft>
                <a:spcPts val="0"/>
              </a:spcAft>
              <a:buClr>
                <a:schemeClr val="dk1"/>
              </a:buClr>
              <a:buFont typeface="Arial"/>
              <a:buNone/>
            </a:pPr>
            <a:r>
              <a:rPr lang="es-ES" sz="1400" dirty="0">
                <a:latin typeface="Arial"/>
                <a:ea typeface="Arial"/>
                <a:cs typeface="Arial"/>
                <a:sym typeface="Arial"/>
              </a:rPr>
              <a:t>6: Bases de datos basadas en gráficos:</a:t>
            </a:r>
          </a:p>
          <a:p>
            <a:pPr marL="0" marR="0" lvl="0" indent="0" algn="l" rtl="0">
              <a:lnSpc>
                <a:spcPct val="90000"/>
              </a:lnSpc>
              <a:spcBef>
                <a:spcPts val="0"/>
              </a:spcBef>
              <a:spcAft>
                <a:spcPts val="0"/>
              </a:spcAft>
              <a:buClr>
                <a:schemeClr val="dk1"/>
              </a:buClr>
              <a:buFont typeface="Arial"/>
              <a:buNone/>
            </a:pPr>
            <a:r>
              <a:rPr lang="es-ES" sz="1400" dirty="0">
                <a:latin typeface="Arial"/>
                <a:ea typeface="Arial"/>
                <a:cs typeface="Arial"/>
                <a:sym typeface="Arial"/>
              </a:rPr>
              <a:t>Características: Estas bases de datos están diseñadas específicamente para modelar y consultar relaciones entre entidades. Utilizan estructuras de datos de grafo para representar conexiones entre datos y son ideales para aplicaciones como redes sociales, recomendaciones, análisis de fraude y análisis de redes.</a:t>
            </a:r>
          </a:p>
          <a:p>
            <a:pPr marL="0" marR="0" lvl="0" indent="0" algn="l" rtl="0">
              <a:lnSpc>
                <a:spcPct val="90000"/>
              </a:lnSpc>
              <a:spcBef>
                <a:spcPts val="0"/>
              </a:spcBef>
              <a:spcAft>
                <a:spcPts val="0"/>
              </a:spcAft>
              <a:buClr>
                <a:schemeClr val="dk1"/>
              </a:buClr>
              <a:buFont typeface="Arial"/>
              <a:buNone/>
            </a:pPr>
            <a:endParaRPr lang="es-ES" sz="1400" dirty="0">
              <a:latin typeface="Arial"/>
              <a:ea typeface="Arial"/>
              <a:cs typeface="Arial"/>
              <a:sym typeface="Arial"/>
            </a:endParaRPr>
          </a:p>
        </p:txBody>
      </p:sp>
      <p:sp>
        <p:nvSpPr>
          <p:cNvPr id="113" name="Shape 113"/>
          <p:cNvSpPr txBox="1">
            <a:spLocks noGrp="1"/>
          </p:cNvSpPr>
          <p:nvPr>
            <p:ph type="sldNum" idx="12"/>
          </p:nvPr>
        </p:nvSpPr>
        <p:spPr>
          <a:xfrm>
            <a:off x="471600" y="8157017"/>
            <a:ext cx="471600" cy="486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s-CO" sz="1400" b="1">
                <a:solidFill>
                  <a:schemeClr val="dk1"/>
                </a:solidFill>
                <a:latin typeface="Arial"/>
                <a:ea typeface="Arial"/>
                <a:cs typeface="Arial"/>
                <a:sym typeface="Arial"/>
              </a:rPr>
              <a:t>5</a:t>
            </a:fld>
            <a:endParaRPr sz="1400" b="1" dirty="0">
              <a:solidFill>
                <a:schemeClr val="dk1"/>
              </a:solidFill>
              <a:latin typeface="Arial"/>
              <a:ea typeface="Arial"/>
              <a:cs typeface="Arial"/>
              <a:sym typeface="Arial"/>
            </a:endParaRPr>
          </a:p>
        </p:txBody>
      </p:sp>
      <p:sp>
        <p:nvSpPr>
          <p:cNvPr id="114" name="Shape 114"/>
          <p:cNvSpPr/>
          <p:nvPr/>
        </p:nvSpPr>
        <p:spPr>
          <a:xfrm>
            <a:off x="471600" y="1055775"/>
            <a:ext cx="5915100" cy="4869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200"/>
              </a:spcBef>
              <a:spcAft>
                <a:spcPts val="0"/>
              </a:spcAft>
              <a:buNone/>
            </a:pPr>
            <a:r>
              <a:rPr lang="es-CO" sz="1800" b="1">
                <a:solidFill>
                  <a:schemeClr val="dk1"/>
                </a:solidFill>
              </a:rPr>
              <a:t> </a:t>
            </a:r>
            <a:r>
              <a:rPr lang="es-CO" b="1">
                <a:solidFill>
                  <a:schemeClr val="dk1"/>
                </a:solidFill>
              </a:rPr>
              <a:t>TENDENCIAS DE LAS BASES DE DATOS </a:t>
            </a:r>
            <a:endParaRPr/>
          </a:p>
        </p:txBody>
      </p:sp>
    </p:spTree>
    <p:extLst>
      <p:ext uri="{BB962C8B-B14F-4D97-AF65-F5344CB8AC3E}">
        <p14:creationId xmlns:p14="http://schemas.microsoft.com/office/powerpoint/2010/main" val="861674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alphaModFix/>
          </a:blip>
          <a:stretch>
            <a:fillRect l="-1998" r="-1999"/>
          </a:stretch>
        </a:blipFill>
        <a:effectLst/>
      </p:bgPr>
    </p:bg>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471590" y="1811000"/>
            <a:ext cx="5915100" cy="6328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s-CO" sz="1200" b="1" i="0" u="none" strike="noStrike" cap="none" dirty="0">
                <a:solidFill>
                  <a:schemeClr val="dk1"/>
                </a:solidFill>
                <a:latin typeface="Arial"/>
                <a:ea typeface="Arial"/>
                <a:cs typeface="Arial"/>
                <a:sym typeface="Arial"/>
              </a:rPr>
              <a:t>Respuesta: </a:t>
            </a:r>
          </a:p>
          <a:p>
            <a:pPr marL="0" marR="0" lvl="0" indent="0" algn="l" rtl="0">
              <a:lnSpc>
                <a:spcPct val="90000"/>
              </a:lnSpc>
              <a:spcBef>
                <a:spcPts val="0"/>
              </a:spcBef>
              <a:spcAft>
                <a:spcPts val="0"/>
              </a:spcAft>
              <a:buClr>
                <a:schemeClr val="dk1"/>
              </a:buClr>
              <a:buFont typeface="Arial"/>
              <a:buNone/>
            </a:pPr>
            <a:br>
              <a:rPr lang="es-CO" sz="1200" b="1" i="0" u="none" strike="noStrike" cap="none" dirty="0">
                <a:solidFill>
                  <a:schemeClr val="dk1"/>
                </a:solidFill>
                <a:latin typeface="Arial"/>
                <a:ea typeface="Arial"/>
                <a:cs typeface="Arial"/>
                <a:sym typeface="Arial"/>
              </a:rPr>
            </a:br>
            <a:r>
              <a:rPr lang="es-CO" sz="1200" i="0" u="none" strike="noStrike" cap="none" dirty="0">
                <a:solidFill>
                  <a:schemeClr val="dk1"/>
                </a:solidFill>
                <a:latin typeface="Arial"/>
                <a:ea typeface="Arial"/>
                <a:cs typeface="Arial"/>
                <a:sym typeface="Arial"/>
              </a:rPr>
              <a:t>1:</a:t>
            </a:r>
            <a:r>
              <a:rPr lang="es-CO" sz="1200" b="1" i="0" u="none" strike="noStrike" cap="none" dirty="0">
                <a:solidFill>
                  <a:schemeClr val="dk1"/>
                </a:solidFill>
                <a:latin typeface="Arial"/>
                <a:ea typeface="Arial"/>
                <a:cs typeface="Arial"/>
                <a:sym typeface="Arial"/>
              </a:rPr>
              <a:t> </a:t>
            </a:r>
            <a:r>
              <a:rPr lang="es-ES" sz="1200" i="0" u="none" strike="noStrike" cap="none" dirty="0">
                <a:solidFill>
                  <a:schemeClr val="dk1"/>
                </a:solidFill>
                <a:latin typeface="Arial"/>
                <a:ea typeface="Arial"/>
                <a:cs typeface="Arial"/>
                <a:sym typeface="Arial"/>
              </a:rPr>
              <a:t>Escalabilidad: Muchas de estas nuevas tecnologías están diseñadas para escalar fácilmente a medida que crecen los volúmenes de datos y las demandas de rendimiento. Esto permite a las empresas manejar cargas de trabajo crecientes sin comprometer el rendimiento.</a:t>
            </a:r>
          </a:p>
          <a:p>
            <a:pPr marL="0" marR="0" lvl="0" indent="0" algn="l" rtl="0">
              <a:lnSpc>
                <a:spcPct val="90000"/>
              </a:lnSpc>
              <a:spcBef>
                <a:spcPts val="0"/>
              </a:spcBef>
              <a:spcAft>
                <a:spcPts val="0"/>
              </a:spcAft>
              <a:buClr>
                <a:schemeClr val="dk1"/>
              </a:buClr>
              <a:buFont typeface="Arial"/>
              <a:buNone/>
            </a:pPr>
            <a:endParaRPr lang="es-ES" sz="1200" i="0" u="none" strike="noStrike" cap="none" dirty="0">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Font typeface="Arial"/>
              <a:buNone/>
            </a:pPr>
            <a:r>
              <a:rPr lang="es-ES" sz="1200" i="0" u="none" strike="noStrike" cap="none" dirty="0">
                <a:solidFill>
                  <a:schemeClr val="dk1"/>
                </a:solidFill>
                <a:latin typeface="Arial"/>
                <a:ea typeface="Arial"/>
                <a:cs typeface="Arial"/>
                <a:sym typeface="Arial"/>
              </a:rPr>
              <a:t>2: Flexibilidad del modelo de datos: Las bases de datos NoSQL y las orientadas a columnas ofrecen flexibilidad en el modelado de datos, lo que permite adaptarse rápidamente a los cambios en los requisitos de la aplicación sin necesidad de modificar esquemas rígidos.</a:t>
            </a:r>
          </a:p>
          <a:p>
            <a:pPr marL="0" marR="0" lvl="0" indent="0" algn="l" rtl="0">
              <a:lnSpc>
                <a:spcPct val="90000"/>
              </a:lnSpc>
              <a:spcBef>
                <a:spcPts val="0"/>
              </a:spcBef>
              <a:spcAft>
                <a:spcPts val="0"/>
              </a:spcAft>
              <a:buClr>
                <a:schemeClr val="dk1"/>
              </a:buClr>
              <a:buFont typeface="Arial"/>
              <a:buNone/>
            </a:pPr>
            <a:endParaRPr lang="es-ES" sz="1200" i="0" u="none" strike="noStrike" cap="none" dirty="0">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Font typeface="Arial"/>
              <a:buNone/>
            </a:pPr>
            <a:r>
              <a:rPr lang="es-ES" sz="1200" i="0" u="none" strike="noStrike" cap="none" dirty="0">
                <a:solidFill>
                  <a:schemeClr val="dk1"/>
                </a:solidFill>
                <a:latin typeface="Arial"/>
                <a:ea typeface="Arial"/>
                <a:cs typeface="Arial"/>
                <a:sym typeface="Arial"/>
              </a:rPr>
              <a:t>3: Rendimiento mejorado: Las bases de datos </a:t>
            </a:r>
            <a:r>
              <a:rPr lang="es-ES" sz="1200" i="0" u="none" strike="noStrike" cap="none" dirty="0" err="1">
                <a:solidFill>
                  <a:schemeClr val="dk1"/>
                </a:solidFill>
                <a:latin typeface="Arial"/>
                <a:ea typeface="Arial"/>
                <a:cs typeface="Arial"/>
                <a:sym typeface="Arial"/>
              </a:rPr>
              <a:t>in-memory</a:t>
            </a:r>
            <a:r>
              <a:rPr lang="es-ES" sz="1200" i="0" u="none" strike="noStrike" cap="none" dirty="0">
                <a:solidFill>
                  <a:schemeClr val="dk1"/>
                </a:solidFill>
                <a:latin typeface="Arial"/>
                <a:ea typeface="Arial"/>
                <a:cs typeface="Arial"/>
                <a:sym typeface="Arial"/>
              </a:rPr>
              <a:t> y las orientadas a columnas ofrecen tiempos de respuesta más rápidos y un rendimiento mejorado para consultas analíticas y transaccionales. Esto permite un procesamiento más rápido de grandes volúmenes de datos.</a:t>
            </a:r>
          </a:p>
          <a:p>
            <a:pPr marL="0" marR="0" lvl="0" indent="0" algn="l" rtl="0">
              <a:lnSpc>
                <a:spcPct val="90000"/>
              </a:lnSpc>
              <a:spcBef>
                <a:spcPts val="0"/>
              </a:spcBef>
              <a:spcAft>
                <a:spcPts val="0"/>
              </a:spcAft>
              <a:buClr>
                <a:schemeClr val="dk1"/>
              </a:buClr>
              <a:buFont typeface="Arial"/>
              <a:buNone/>
            </a:pPr>
            <a:endParaRPr lang="es-ES" sz="1200" i="0" u="none" strike="noStrike" cap="none" dirty="0">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Font typeface="Arial"/>
              <a:buNone/>
            </a:pPr>
            <a:r>
              <a:rPr lang="es-ES" sz="1200" i="0" u="none" strike="noStrike" cap="none" dirty="0">
                <a:solidFill>
                  <a:schemeClr val="dk1"/>
                </a:solidFill>
                <a:latin typeface="Arial"/>
                <a:ea typeface="Arial"/>
                <a:cs typeface="Arial"/>
                <a:sym typeface="Arial"/>
              </a:rPr>
              <a:t>4: Disponibilidad y tolerancia a fallos: Las bases de datos distribuidas están diseñadas para garantizar la disponibilidad y la tolerancia a fallos al distribuir datos entre múltiples nodos. Esto asegura que los servicios de datos estén siempre disponibles incluso en caso de fallos de hardware o red.</a:t>
            </a:r>
          </a:p>
          <a:p>
            <a:pPr marL="0" marR="0" lvl="0" indent="0" algn="l" rtl="0">
              <a:lnSpc>
                <a:spcPct val="90000"/>
              </a:lnSpc>
              <a:spcBef>
                <a:spcPts val="0"/>
              </a:spcBef>
              <a:spcAft>
                <a:spcPts val="0"/>
              </a:spcAft>
              <a:buClr>
                <a:schemeClr val="dk1"/>
              </a:buClr>
              <a:buFont typeface="Arial"/>
              <a:buNone/>
            </a:pPr>
            <a:endParaRPr lang="es-ES" sz="1200" i="0" u="none" strike="noStrike" cap="none" dirty="0">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Font typeface="Arial"/>
              <a:buNone/>
            </a:pPr>
            <a:r>
              <a:rPr lang="es-ES" sz="1200" i="0" u="none" strike="noStrike" cap="none" dirty="0">
                <a:solidFill>
                  <a:schemeClr val="dk1"/>
                </a:solidFill>
                <a:latin typeface="Arial"/>
                <a:ea typeface="Arial"/>
                <a:cs typeface="Arial"/>
                <a:sym typeface="Arial"/>
              </a:rPr>
              <a:t>5: Facilidad de administración: Las bases de datos en la nube ofrecen opciones de administración simplificadas, eliminando la necesidad de configurar y mantener infraestructura física. Esto reduce la carga administrativa y permite a los equipos centrarse en el desarrollo de aplicaciones.</a:t>
            </a:r>
          </a:p>
          <a:p>
            <a:pPr marL="0" marR="0" lvl="0" indent="0" algn="l" rtl="0">
              <a:lnSpc>
                <a:spcPct val="90000"/>
              </a:lnSpc>
              <a:spcBef>
                <a:spcPts val="0"/>
              </a:spcBef>
              <a:spcAft>
                <a:spcPts val="0"/>
              </a:spcAft>
              <a:buClr>
                <a:schemeClr val="dk1"/>
              </a:buClr>
              <a:buFont typeface="Arial"/>
              <a:buNone/>
            </a:pPr>
            <a:endParaRPr lang="es-ES" sz="1200" i="0" u="none" strike="noStrike" cap="none" dirty="0">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Font typeface="Arial"/>
              <a:buNone/>
            </a:pPr>
            <a:r>
              <a:rPr lang="es-ES" sz="1200" i="0" u="none" strike="noStrike" cap="none" dirty="0">
                <a:solidFill>
                  <a:schemeClr val="dk1"/>
                </a:solidFill>
                <a:latin typeface="Arial"/>
                <a:ea typeface="Arial"/>
                <a:cs typeface="Arial"/>
                <a:sym typeface="Arial"/>
              </a:rPr>
              <a:t>6: Elasticidad: Las bases de datos en la nube pueden escalar automáticamente para adaptarse a picos de demanda repentinos, lo que permite un uso eficiente de los recursos y un rendimiento constante incluso en situaciones de alta carga.</a:t>
            </a:r>
          </a:p>
          <a:p>
            <a:pPr marL="0" marR="0" lvl="0" indent="0" algn="l" rtl="0">
              <a:lnSpc>
                <a:spcPct val="90000"/>
              </a:lnSpc>
              <a:spcBef>
                <a:spcPts val="0"/>
              </a:spcBef>
              <a:spcAft>
                <a:spcPts val="0"/>
              </a:spcAft>
              <a:buClr>
                <a:schemeClr val="dk1"/>
              </a:buClr>
              <a:buFont typeface="Arial"/>
              <a:buNone/>
            </a:pPr>
            <a:endParaRPr lang="es-ES" sz="1200" i="0" u="none" strike="noStrike" cap="none" dirty="0">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Font typeface="Arial"/>
              <a:buNone/>
            </a:pPr>
            <a:r>
              <a:rPr lang="es-ES" sz="1200" i="0" u="none" strike="noStrike" cap="none" dirty="0">
                <a:solidFill>
                  <a:schemeClr val="dk1"/>
                </a:solidFill>
                <a:latin typeface="Arial"/>
                <a:ea typeface="Arial"/>
                <a:cs typeface="Arial"/>
                <a:sym typeface="Arial"/>
              </a:rPr>
              <a:t>7: Adaptabilidad a nuevos casos de uso: Las nuevas tendencias en bases de datos, como las basadas en gráficos, pueden adaptarse a nuevos casos de uso emergentes, como análisis de redes sociales, recomendaciones personalizadas y análisis de fraude.</a:t>
            </a:r>
            <a:endParaRPr lang="es-CO" sz="1200" i="0" u="none" strike="noStrike" cap="none" dirty="0">
              <a:solidFill>
                <a:schemeClr val="dk1"/>
              </a:solidFill>
              <a:latin typeface="Arial"/>
              <a:ea typeface="Arial"/>
              <a:cs typeface="Arial"/>
              <a:sym typeface="Arial"/>
            </a:endParaRPr>
          </a:p>
        </p:txBody>
      </p:sp>
      <p:sp>
        <p:nvSpPr>
          <p:cNvPr id="121" name="Shape 121"/>
          <p:cNvSpPr txBox="1">
            <a:spLocks noGrp="1"/>
          </p:cNvSpPr>
          <p:nvPr>
            <p:ph type="sldNum" idx="12"/>
          </p:nvPr>
        </p:nvSpPr>
        <p:spPr>
          <a:xfrm>
            <a:off x="471600" y="8139192"/>
            <a:ext cx="471600" cy="486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s-CO" sz="1400" b="1">
                <a:solidFill>
                  <a:schemeClr val="dk1"/>
                </a:solidFill>
                <a:latin typeface="Arial"/>
                <a:ea typeface="Arial"/>
                <a:cs typeface="Arial"/>
                <a:sym typeface="Arial"/>
              </a:rPr>
              <a:t>6</a:t>
            </a:fld>
            <a:endParaRPr sz="1400" b="1">
              <a:solidFill>
                <a:schemeClr val="dk1"/>
              </a:solidFill>
              <a:latin typeface="Arial"/>
              <a:ea typeface="Arial"/>
              <a:cs typeface="Arial"/>
              <a:sym typeface="Arial"/>
            </a:endParaRPr>
          </a:p>
        </p:txBody>
      </p:sp>
      <p:sp>
        <p:nvSpPr>
          <p:cNvPr id="122" name="Shape 122"/>
          <p:cNvSpPr/>
          <p:nvPr/>
        </p:nvSpPr>
        <p:spPr>
          <a:xfrm>
            <a:off x="740468" y="1055775"/>
            <a:ext cx="5377364" cy="5730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chemeClr val="dk1"/>
              </a:buClr>
              <a:buFont typeface="Arial"/>
              <a:buNone/>
            </a:pPr>
            <a:r>
              <a:rPr lang="es-CO" b="1" dirty="0">
                <a:solidFill>
                  <a:schemeClr val="dk1"/>
                </a:solidFill>
              </a:rPr>
              <a:t>VENTAJAS DE LAS NUEVAS TENDENCIAS DE LAS BD</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alphaModFix/>
          </a:blip>
          <a:stretch>
            <a:fillRect l="-1998" r="-1999"/>
          </a:stretch>
        </a:blipFill>
        <a:effectLst/>
      </p:bgPr>
    </p:bg>
    <p:spTree>
      <p:nvGrpSpPr>
        <p:cNvPr id="1" name="Shape 127"/>
        <p:cNvGrpSpPr/>
        <p:nvPr/>
      </p:nvGrpSpPr>
      <p:grpSpPr>
        <a:xfrm>
          <a:off x="0" y="0"/>
          <a:ext cx="0" cy="0"/>
          <a:chOff x="0" y="0"/>
          <a:chExt cx="0" cy="0"/>
        </a:xfrm>
      </p:grpSpPr>
      <p:sp>
        <p:nvSpPr>
          <p:cNvPr id="128" name="Shape 128"/>
          <p:cNvSpPr txBox="1">
            <a:spLocks noGrp="1"/>
          </p:cNvSpPr>
          <p:nvPr>
            <p:ph type="body" idx="1"/>
          </p:nvPr>
        </p:nvSpPr>
        <p:spPr>
          <a:xfrm>
            <a:off x="471490" y="1828800"/>
            <a:ext cx="5915025" cy="6328229"/>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dk1"/>
              </a:buClr>
              <a:buFont typeface="Arial"/>
              <a:buNone/>
            </a:pPr>
            <a:r>
              <a:rPr lang="es-CO" sz="1400" dirty="0">
                <a:latin typeface="Arial"/>
                <a:ea typeface="Arial"/>
                <a:cs typeface="Arial"/>
                <a:sym typeface="Arial"/>
              </a:rPr>
              <a:t>Respuestas: </a:t>
            </a:r>
            <a:br>
              <a:rPr lang="es-CO" sz="1400" dirty="0">
                <a:latin typeface="Arial"/>
                <a:ea typeface="Arial"/>
                <a:cs typeface="Arial"/>
                <a:sym typeface="Arial"/>
              </a:rPr>
            </a:br>
            <a:br>
              <a:rPr lang="es-CO" sz="1400" dirty="0">
                <a:latin typeface="Arial"/>
                <a:ea typeface="Arial"/>
                <a:cs typeface="Arial"/>
                <a:sym typeface="Arial"/>
              </a:rPr>
            </a:br>
            <a:r>
              <a:rPr lang="es-CO" sz="1400" dirty="0">
                <a:latin typeface="Arial"/>
                <a:ea typeface="Arial"/>
                <a:cs typeface="Arial"/>
                <a:sym typeface="Arial"/>
              </a:rPr>
              <a:t>1: </a:t>
            </a:r>
            <a:r>
              <a:rPr lang="es-ES" sz="1400" dirty="0">
                <a:latin typeface="Arial"/>
                <a:ea typeface="Arial"/>
                <a:cs typeface="Arial"/>
                <a:sym typeface="Arial"/>
              </a:rPr>
              <a:t>Complejidad de implementación: Algunas de estas tecnologías, como las bases de datos distribuidas y las basadas en gráficos, pueden ser complejas de implementar y configurar correctamente. Esto puede requerir conocimientos especializados y tiempo adicional de desarrollo.</a:t>
            </a:r>
          </a:p>
          <a:p>
            <a:pPr marL="0" lvl="0" indent="0" rtl="0">
              <a:spcBef>
                <a:spcPts val="0"/>
              </a:spcBef>
              <a:spcAft>
                <a:spcPts val="0"/>
              </a:spcAft>
              <a:buClr>
                <a:schemeClr val="dk1"/>
              </a:buClr>
              <a:buFont typeface="Arial"/>
              <a:buNone/>
            </a:pPr>
            <a:endParaRPr lang="es-ES" sz="1400" dirty="0">
              <a:latin typeface="Arial"/>
              <a:ea typeface="Arial"/>
              <a:cs typeface="Arial"/>
              <a:sym typeface="Arial"/>
            </a:endParaRPr>
          </a:p>
          <a:p>
            <a:pPr marL="0" lvl="0" indent="0" rtl="0">
              <a:spcBef>
                <a:spcPts val="0"/>
              </a:spcBef>
              <a:spcAft>
                <a:spcPts val="0"/>
              </a:spcAft>
              <a:buClr>
                <a:schemeClr val="dk1"/>
              </a:buClr>
              <a:buFont typeface="Arial"/>
              <a:buNone/>
            </a:pPr>
            <a:r>
              <a:rPr lang="es-ES" sz="1400" dirty="0">
                <a:latin typeface="Arial"/>
                <a:ea typeface="Arial"/>
                <a:cs typeface="Arial"/>
                <a:sym typeface="Arial"/>
              </a:rPr>
              <a:t>2: Curva de aprendizaje: Adoptar nuevas tecnologías puede requerir que los equipos de desarrollo y administración aprendan nuevas habilidades y paradigmas de diseño. Esto puede resultar en una curva de aprendizaje empinada y requerir inversiones adicionales en capacitación.</a:t>
            </a:r>
          </a:p>
          <a:p>
            <a:pPr marL="0" lvl="0" indent="0" rtl="0">
              <a:spcBef>
                <a:spcPts val="0"/>
              </a:spcBef>
              <a:spcAft>
                <a:spcPts val="0"/>
              </a:spcAft>
              <a:buClr>
                <a:schemeClr val="dk1"/>
              </a:buClr>
              <a:buFont typeface="Arial"/>
              <a:buNone/>
            </a:pPr>
            <a:endParaRPr lang="es-ES" sz="1400" dirty="0">
              <a:latin typeface="Arial"/>
              <a:ea typeface="Arial"/>
              <a:cs typeface="Arial"/>
              <a:sym typeface="Arial"/>
            </a:endParaRPr>
          </a:p>
          <a:p>
            <a:pPr marL="0" lvl="0" indent="0" rtl="0">
              <a:spcBef>
                <a:spcPts val="0"/>
              </a:spcBef>
              <a:spcAft>
                <a:spcPts val="0"/>
              </a:spcAft>
              <a:buClr>
                <a:schemeClr val="dk1"/>
              </a:buClr>
              <a:buFont typeface="Arial"/>
              <a:buNone/>
            </a:pPr>
            <a:r>
              <a:rPr lang="es-ES" sz="1400" dirty="0">
                <a:latin typeface="Arial"/>
                <a:ea typeface="Arial"/>
                <a:cs typeface="Arial"/>
                <a:sym typeface="Arial"/>
              </a:rPr>
              <a:t>3: Consistencia y coherencia: Las bases de datos distribuidas pueden enfrentar desafíos de consistencia y coherencia de datos debido a la naturaleza distribuida de los sistemas. Garantizar la integridad de los datos en todos los nodos puede requerir cuidadosa planificación y gestión.</a:t>
            </a:r>
          </a:p>
          <a:p>
            <a:pPr marL="0" lvl="0" indent="0" rtl="0">
              <a:spcBef>
                <a:spcPts val="0"/>
              </a:spcBef>
              <a:spcAft>
                <a:spcPts val="0"/>
              </a:spcAft>
              <a:buClr>
                <a:schemeClr val="dk1"/>
              </a:buClr>
              <a:buFont typeface="Arial"/>
              <a:buNone/>
            </a:pPr>
            <a:endParaRPr lang="es-ES" sz="1400" dirty="0">
              <a:latin typeface="Arial"/>
              <a:ea typeface="Arial"/>
              <a:cs typeface="Arial"/>
              <a:sym typeface="Arial"/>
            </a:endParaRPr>
          </a:p>
          <a:p>
            <a:pPr marL="0" lvl="0" indent="0" rtl="0">
              <a:spcBef>
                <a:spcPts val="0"/>
              </a:spcBef>
              <a:spcAft>
                <a:spcPts val="0"/>
              </a:spcAft>
              <a:buClr>
                <a:schemeClr val="dk1"/>
              </a:buClr>
              <a:buFont typeface="Arial"/>
              <a:buNone/>
            </a:pPr>
            <a:r>
              <a:rPr lang="es-ES" sz="1400" dirty="0">
                <a:latin typeface="Arial"/>
                <a:ea typeface="Arial"/>
                <a:cs typeface="Arial"/>
                <a:sym typeface="Arial"/>
              </a:rPr>
              <a:t>4: Costo: Aunque las bases de datos en la nube ofrecen escalabilidad y flexibilidad, también pueden resultar en costos operativos más altos a largo plazo, especialmente si no se gestionan adecuadamente los recursos y las instancias.</a:t>
            </a:r>
          </a:p>
          <a:p>
            <a:pPr marL="0" lvl="0" indent="0" rtl="0">
              <a:spcBef>
                <a:spcPts val="0"/>
              </a:spcBef>
              <a:spcAft>
                <a:spcPts val="0"/>
              </a:spcAft>
              <a:buClr>
                <a:schemeClr val="dk1"/>
              </a:buClr>
              <a:buFont typeface="Arial"/>
              <a:buNone/>
            </a:pPr>
            <a:endParaRPr lang="es-ES" sz="1400" dirty="0">
              <a:latin typeface="Arial"/>
              <a:ea typeface="Arial"/>
              <a:cs typeface="Arial"/>
              <a:sym typeface="Arial"/>
            </a:endParaRPr>
          </a:p>
          <a:p>
            <a:pPr marL="0" lvl="0" indent="0" rtl="0">
              <a:spcBef>
                <a:spcPts val="0"/>
              </a:spcBef>
              <a:spcAft>
                <a:spcPts val="0"/>
              </a:spcAft>
              <a:buClr>
                <a:schemeClr val="dk1"/>
              </a:buClr>
              <a:buFont typeface="Arial"/>
              <a:buNone/>
            </a:pPr>
            <a:r>
              <a:rPr lang="es-ES" sz="1400" dirty="0">
                <a:latin typeface="Arial"/>
                <a:ea typeface="Arial"/>
                <a:cs typeface="Arial"/>
                <a:sym typeface="Arial"/>
              </a:rPr>
              <a:t>5: Dependencia de proveedores: Al utilizar soluciones en la nube, las organizaciones pueden enfrentar una mayor dependencia de los proveedores de servicios en la nube. Esto puede plantear preocupaciones sobre la interoperabilidad, la portabilidad de datos y los cambios en los modelos de precios.</a:t>
            </a:r>
          </a:p>
          <a:p>
            <a:pPr marL="0" lvl="0" indent="0" rtl="0">
              <a:spcBef>
                <a:spcPts val="0"/>
              </a:spcBef>
              <a:spcAft>
                <a:spcPts val="0"/>
              </a:spcAft>
              <a:buClr>
                <a:schemeClr val="dk1"/>
              </a:buClr>
              <a:buFont typeface="Arial"/>
              <a:buNone/>
            </a:pPr>
            <a:endParaRPr lang="es-ES" sz="1400" dirty="0">
              <a:latin typeface="Arial"/>
              <a:ea typeface="Arial"/>
              <a:cs typeface="Arial"/>
              <a:sym typeface="Arial"/>
            </a:endParaRPr>
          </a:p>
        </p:txBody>
      </p:sp>
      <p:sp>
        <p:nvSpPr>
          <p:cNvPr id="129" name="Shape 129"/>
          <p:cNvSpPr txBox="1">
            <a:spLocks noGrp="1"/>
          </p:cNvSpPr>
          <p:nvPr>
            <p:ph type="sldNum" idx="12"/>
          </p:nvPr>
        </p:nvSpPr>
        <p:spPr>
          <a:xfrm>
            <a:off x="471500" y="8157017"/>
            <a:ext cx="471600" cy="486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s-CO" sz="1400" b="1">
                <a:solidFill>
                  <a:schemeClr val="dk1"/>
                </a:solidFill>
                <a:latin typeface="Arial"/>
                <a:ea typeface="Arial"/>
                <a:cs typeface="Arial"/>
                <a:sym typeface="Arial"/>
              </a:rPr>
              <a:t>7</a:t>
            </a:fld>
            <a:endParaRPr sz="1400" b="1">
              <a:solidFill>
                <a:schemeClr val="dk1"/>
              </a:solidFill>
              <a:latin typeface="Arial"/>
              <a:ea typeface="Arial"/>
              <a:cs typeface="Arial"/>
              <a:sym typeface="Arial"/>
            </a:endParaRPr>
          </a:p>
        </p:txBody>
      </p:sp>
      <p:sp>
        <p:nvSpPr>
          <p:cNvPr id="130" name="Shape 130"/>
          <p:cNvSpPr/>
          <p:nvPr/>
        </p:nvSpPr>
        <p:spPr>
          <a:xfrm>
            <a:off x="471600" y="1055775"/>
            <a:ext cx="5915100" cy="5373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s-CO" b="1" dirty="0">
                <a:solidFill>
                  <a:schemeClr val="dk1"/>
                </a:solidFill>
              </a:rPr>
              <a:t>DESVENTAJAS DE LAS NUEVAS TENDENCIAS DE LAS BD</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alphaModFix/>
          </a:blip>
          <a:stretch>
            <a:fillRect l="-1998" r="-1999"/>
          </a:stretch>
        </a:blipFill>
        <a:effectLst/>
      </p:bgPr>
    </p:bg>
    <p:spTree>
      <p:nvGrpSpPr>
        <p:cNvPr id="1" name="Shape 127"/>
        <p:cNvGrpSpPr/>
        <p:nvPr/>
      </p:nvGrpSpPr>
      <p:grpSpPr>
        <a:xfrm>
          <a:off x="0" y="0"/>
          <a:ext cx="0" cy="0"/>
          <a:chOff x="0" y="0"/>
          <a:chExt cx="0" cy="0"/>
        </a:xfrm>
      </p:grpSpPr>
      <p:sp>
        <p:nvSpPr>
          <p:cNvPr id="128" name="Shape 128"/>
          <p:cNvSpPr txBox="1">
            <a:spLocks noGrp="1"/>
          </p:cNvSpPr>
          <p:nvPr>
            <p:ph type="body" idx="1"/>
          </p:nvPr>
        </p:nvSpPr>
        <p:spPr>
          <a:xfrm>
            <a:off x="471490" y="1828800"/>
            <a:ext cx="5915025" cy="6328229"/>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dk1"/>
              </a:buClr>
              <a:buFont typeface="Arial"/>
              <a:buNone/>
            </a:pPr>
            <a:r>
              <a:rPr lang="es-CO" sz="1400" dirty="0">
                <a:latin typeface="Arial"/>
                <a:ea typeface="Arial"/>
                <a:cs typeface="Arial"/>
                <a:sym typeface="Arial"/>
              </a:rPr>
              <a:t>Respuestas: </a:t>
            </a:r>
            <a:br>
              <a:rPr lang="es-CO" sz="1400" dirty="0">
                <a:latin typeface="Arial"/>
                <a:ea typeface="Arial"/>
                <a:cs typeface="Arial"/>
                <a:sym typeface="Arial"/>
              </a:rPr>
            </a:br>
            <a:endParaRPr lang="es-CO" sz="1400" dirty="0">
              <a:latin typeface="Arial"/>
              <a:ea typeface="Arial"/>
              <a:cs typeface="Arial"/>
              <a:sym typeface="Arial"/>
            </a:endParaRPr>
          </a:p>
          <a:p>
            <a:pPr marL="0" lvl="0" indent="0" rtl="0">
              <a:spcBef>
                <a:spcPts val="0"/>
              </a:spcBef>
              <a:spcAft>
                <a:spcPts val="0"/>
              </a:spcAft>
              <a:buClr>
                <a:schemeClr val="dk1"/>
              </a:buClr>
              <a:buFont typeface="Arial"/>
              <a:buNone/>
            </a:pPr>
            <a:r>
              <a:rPr lang="es-ES" sz="1400" dirty="0">
                <a:latin typeface="Arial"/>
                <a:ea typeface="Arial"/>
                <a:cs typeface="Arial"/>
                <a:sym typeface="Arial"/>
              </a:rPr>
              <a:t>6: Riesgos de seguridad: Almacenar datos en entornos en la nube puede plantear preocupaciones sobre la seguridad y la privacidad de los datos. Es importante implementar medidas de seguridad robustas, como cifrado de datos y controles de acceso, para mitigar estos riesgos.</a:t>
            </a:r>
          </a:p>
          <a:p>
            <a:pPr marL="0" lvl="0" indent="0" rtl="0">
              <a:spcBef>
                <a:spcPts val="0"/>
              </a:spcBef>
              <a:spcAft>
                <a:spcPts val="0"/>
              </a:spcAft>
              <a:buClr>
                <a:schemeClr val="dk1"/>
              </a:buClr>
              <a:buFont typeface="Arial"/>
              <a:buNone/>
            </a:pPr>
            <a:endParaRPr lang="es-ES" sz="1400" dirty="0">
              <a:latin typeface="Arial"/>
              <a:ea typeface="Arial"/>
              <a:cs typeface="Arial"/>
              <a:sym typeface="Arial"/>
            </a:endParaRPr>
          </a:p>
          <a:p>
            <a:pPr marL="0" lvl="0" indent="0" rtl="0">
              <a:spcBef>
                <a:spcPts val="0"/>
              </a:spcBef>
              <a:spcAft>
                <a:spcPts val="0"/>
              </a:spcAft>
              <a:buClr>
                <a:schemeClr val="dk1"/>
              </a:buClr>
              <a:buFont typeface="Arial"/>
              <a:buNone/>
            </a:pPr>
            <a:r>
              <a:rPr lang="es-ES" sz="1400" dirty="0">
                <a:latin typeface="Arial"/>
                <a:ea typeface="Arial"/>
                <a:cs typeface="Arial"/>
                <a:sym typeface="Arial"/>
              </a:rPr>
              <a:t>7: Limitaciones de rendimiento: Aunque las bases de datos </a:t>
            </a:r>
            <a:r>
              <a:rPr lang="es-ES" sz="1400" dirty="0" err="1">
                <a:latin typeface="Arial"/>
                <a:ea typeface="Arial"/>
                <a:cs typeface="Arial"/>
                <a:sym typeface="Arial"/>
              </a:rPr>
              <a:t>in-memory</a:t>
            </a:r>
            <a:r>
              <a:rPr lang="es-ES" sz="1400" dirty="0">
                <a:latin typeface="Arial"/>
                <a:ea typeface="Arial"/>
                <a:cs typeface="Arial"/>
                <a:sym typeface="Arial"/>
              </a:rPr>
              <a:t> y las orientadas a columnas ofrecen un rendimiento mejorado en muchas situaciones, pueden no ser adecuadas para todos los casos de uso. Algunas consultas complejas pueden ser más lentas en estos sistemas en comparación con bases de datos relacionales tradicionales.</a:t>
            </a:r>
          </a:p>
          <a:p>
            <a:pPr marL="0" lvl="0" indent="0" rtl="0">
              <a:spcBef>
                <a:spcPts val="0"/>
              </a:spcBef>
              <a:spcAft>
                <a:spcPts val="0"/>
              </a:spcAft>
              <a:buClr>
                <a:schemeClr val="dk1"/>
              </a:buClr>
              <a:buFont typeface="Arial"/>
              <a:buNone/>
            </a:pPr>
            <a:endParaRPr lang="es-ES" sz="1400" dirty="0">
              <a:latin typeface="Arial"/>
              <a:ea typeface="Arial"/>
              <a:cs typeface="Arial"/>
              <a:sym typeface="Arial"/>
            </a:endParaRPr>
          </a:p>
        </p:txBody>
      </p:sp>
      <p:sp>
        <p:nvSpPr>
          <p:cNvPr id="129" name="Shape 129"/>
          <p:cNvSpPr txBox="1">
            <a:spLocks noGrp="1"/>
          </p:cNvSpPr>
          <p:nvPr>
            <p:ph type="sldNum" idx="12"/>
          </p:nvPr>
        </p:nvSpPr>
        <p:spPr>
          <a:xfrm>
            <a:off x="471500" y="8157017"/>
            <a:ext cx="471600" cy="486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s-CO" sz="1400" b="1">
                <a:solidFill>
                  <a:schemeClr val="dk1"/>
                </a:solidFill>
                <a:latin typeface="Arial"/>
                <a:ea typeface="Arial"/>
                <a:cs typeface="Arial"/>
                <a:sym typeface="Arial"/>
              </a:rPr>
              <a:t>8</a:t>
            </a:fld>
            <a:endParaRPr sz="1400" b="1">
              <a:solidFill>
                <a:schemeClr val="dk1"/>
              </a:solidFill>
              <a:latin typeface="Arial"/>
              <a:ea typeface="Arial"/>
              <a:cs typeface="Arial"/>
              <a:sym typeface="Arial"/>
            </a:endParaRPr>
          </a:p>
        </p:txBody>
      </p:sp>
      <p:sp>
        <p:nvSpPr>
          <p:cNvPr id="130" name="Shape 130"/>
          <p:cNvSpPr/>
          <p:nvPr/>
        </p:nvSpPr>
        <p:spPr>
          <a:xfrm>
            <a:off x="471600" y="1055775"/>
            <a:ext cx="5915100" cy="5373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s-CO" b="1" dirty="0">
                <a:solidFill>
                  <a:schemeClr val="dk1"/>
                </a:solidFill>
              </a:rPr>
              <a:t>DESVENTAJAS DE LAS NUEVAS TENDENCIAS DE LAS BD</a:t>
            </a:r>
            <a:endParaRPr dirty="0"/>
          </a:p>
        </p:txBody>
      </p:sp>
    </p:spTree>
    <p:extLst>
      <p:ext uri="{BB962C8B-B14F-4D97-AF65-F5344CB8AC3E}">
        <p14:creationId xmlns:p14="http://schemas.microsoft.com/office/powerpoint/2010/main" val="51293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rotWithShape="1">
          <a:blip r:embed="rId3">
            <a:alphaModFix/>
          </a:blip>
          <a:stretch>
            <a:fillRect l="-1998" r="-1999"/>
          </a:stretch>
        </a:blipFill>
        <a:effectLst/>
      </p:bgPr>
    </p:bg>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471490" y="1828800"/>
            <a:ext cx="5915025" cy="632822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Font typeface="Arial"/>
              <a:buNone/>
            </a:pPr>
            <a:r>
              <a:rPr lang="es-CO" sz="1200" i="0" u="none" strike="noStrike" cap="none" dirty="0">
                <a:solidFill>
                  <a:schemeClr val="dk1"/>
                </a:solidFill>
                <a:latin typeface="Arial"/>
                <a:ea typeface="Arial"/>
                <a:cs typeface="Arial"/>
                <a:sym typeface="Arial"/>
              </a:rPr>
              <a:t>Respuestas: </a:t>
            </a:r>
            <a:br>
              <a:rPr lang="es-CO" sz="1200" i="0" u="none" strike="noStrike" cap="none" dirty="0">
                <a:solidFill>
                  <a:schemeClr val="dk1"/>
                </a:solidFill>
                <a:latin typeface="Arial"/>
                <a:ea typeface="Arial"/>
                <a:cs typeface="Arial"/>
                <a:sym typeface="Arial"/>
              </a:rPr>
            </a:br>
            <a:br>
              <a:rPr lang="es-CO" sz="1200" i="0" u="none" strike="noStrike" cap="none" dirty="0">
                <a:solidFill>
                  <a:schemeClr val="dk1"/>
                </a:solidFill>
                <a:latin typeface="Arial"/>
                <a:ea typeface="Arial"/>
                <a:cs typeface="Arial"/>
                <a:sym typeface="Arial"/>
              </a:rPr>
            </a:br>
            <a:r>
              <a:rPr lang="es-CO" sz="1200" i="0" u="none" strike="noStrike" cap="none" dirty="0">
                <a:solidFill>
                  <a:schemeClr val="dk1"/>
                </a:solidFill>
                <a:latin typeface="Arial"/>
                <a:ea typeface="Arial"/>
                <a:cs typeface="Arial"/>
                <a:sym typeface="Arial"/>
              </a:rPr>
              <a:t>1: </a:t>
            </a:r>
            <a:r>
              <a:rPr lang="es-ES" sz="1200" i="0" u="none" strike="noStrike" cap="none" dirty="0">
                <a:solidFill>
                  <a:schemeClr val="dk1"/>
                </a:solidFill>
                <a:latin typeface="Arial"/>
                <a:ea typeface="Arial"/>
                <a:cs typeface="Arial"/>
                <a:sym typeface="Arial"/>
              </a:rPr>
              <a:t>Requisitos de la aplicación: Es crucial comprender los requisitos específicos de la aplicación, como el volumen de datos, el rendimiento esperado, la disponibilidad y la consistencia de los datos. Esto ayudará a determinar qué tecnología de base de datos es más adecuada para el caso de uso particular.</a:t>
            </a:r>
          </a:p>
          <a:p>
            <a:pPr marL="0" marR="0" lvl="0" indent="0" algn="l" rtl="0">
              <a:lnSpc>
                <a:spcPct val="90000"/>
              </a:lnSpc>
              <a:spcBef>
                <a:spcPts val="0"/>
              </a:spcBef>
              <a:spcAft>
                <a:spcPts val="0"/>
              </a:spcAft>
              <a:buClr>
                <a:schemeClr val="dk1"/>
              </a:buClr>
              <a:buFont typeface="Arial"/>
              <a:buNone/>
            </a:pPr>
            <a:endParaRPr lang="es-ES" sz="1200" i="0" u="none" strike="noStrike" cap="none" dirty="0">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Font typeface="Arial"/>
              <a:buNone/>
            </a:pPr>
            <a:r>
              <a:rPr lang="es-ES" sz="1200" i="0" u="none" strike="noStrike" cap="none" dirty="0">
                <a:solidFill>
                  <a:schemeClr val="dk1"/>
                </a:solidFill>
                <a:latin typeface="Arial"/>
                <a:ea typeface="Arial"/>
                <a:cs typeface="Arial"/>
                <a:sym typeface="Arial"/>
              </a:rPr>
              <a:t>2: Escalabilidad: La capacidad de la base de datos para escalar horizontal o verticalmente según sea necesario es un aspecto crítico, especialmente para aplicaciones con crecimiento rápido o picos de demanda impredecibles.</a:t>
            </a:r>
          </a:p>
          <a:p>
            <a:pPr marL="0" marR="0" lvl="0" indent="0" algn="l" rtl="0">
              <a:lnSpc>
                <a:spcPct val="90000"/>
              </a:lnSpc>
              <a:spcBef>
                <a:spcPts val="0"/>
              </a:spcBef>
              <a:spcAft>
                <a:spcPts val="0"/>
              </a:spcAft>
              <a:buClr>
                <a:schemeClr val="dk1"/>
              </a:buClr>
              <a:buFont typeface="Arial"/>
              <a:buNone/>
            </a:pPr>
            <a:endParaRPr lang="es-ES" sz="1200" i="0" u="none" strike="noStrike" cap="none" dirty="0">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Font typeface="Arial"/>
              <a:buNone/>
            </a:pPr>
            <a:r>
              <a:rPr lang="es-ES" sz="1200" i="0" u="none" strike="noStrike" cap="none" dirty="0">
                <a:solidFill>
                  <a:schemeClr val="dk1"/>
                </a:solidFill>
                <a:latin typeface="Arial"/>
                <a:ea typeface="Arial"/>
                <a:cs typeface="Arial"/>
                <a:sym typeface="Arial"/>
              </a:rPr>
              <a:t>3: Rendimiento: El rendimiento de la base de datos, incluido el tiempo de respuesta de las consultas y la velocidad de procesamiento de transacciones, es un factor clave a considerar, especialmente para aplicaciones sensibles al tiempo como sistemas en tiempo real o análisis de </a:t>
            </a:r>
            <a:r>
              <a:rPr lang="es-ES" sz="1200" i="0" u="none" strike="noStrike" cap="none" dirty="0" err="1">
                <a:solidFill>
                  <a:schemeClr val="dk1"/>
                </a:solidFill>
                <a:latin typeface="Arial"/>
                <a:ea typeface="Arial"/>
                <a:cs typeface="Arial"/>
                <a:sym typeface="Arial"/>
              </a:rPr>
              <a:t>big</a:t>
            </a:r>
            <a:r>
              <a:rPr lang="es-ES" sz="1200" i="0" u="none" strike="noStrike" cap="none" dirty="0">
                <a:solidFill>
                  <a:schemeClr val="dk1"/>
                </a:solidFill>
                <a:latin typeface="Arial"/>
                <a:ea typeface="Arial"/>
                <a:cs typeface="Arial"/>
                <a:sym typeface="Arial"/>
              </a:rPr>
              <a:t> data.</a:t>
            </a:r>
          </a:p>
          <a:p>
            <a:pPr marL="0" marR="0" lvl="0" indent="0" algn="l" rtl="0">
              <a:lnSpc>
                <a:spcPct val="90000"/>
              </a:lnSpc>
              <a:spcBef>
                <a:spcPts val="0"/>
              </a:spcBef>
              <a:spcAft>
                <a:spcPts val="0"/>
              </a:spcAft>
              <a:buClr>
                <a:schemeClr val="dk1"/>
              </a:buClr>
              <a:buFont typeface="Arial"/>
              <a:buNone/>
            </a:pPr>
            <a:endParaRPr lang="es-ES" sz="1200" i="0" u="none" strike="noStrike" cap="none" dirty="0">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Font typeface="Arial"/>
              <a:buNone/>
            </a:pPr>
            <a:r>
              <a:rPr lang="es-ES" sz="1200" i="0" u="none" strike="noStrike" cap="none" dirty="0">
                <a:solidFill>
                  <a:schemeClr val="dk1"/>
                </a:solidFill>
                <a:latin typeface="Arial"/>
                <a:ea typeface="Arial"/>
                <a:cs typeface="Arial"/>
                <a:sym typeface="Arial"/>
              </a:rPr>
              <a:t>4: Costo: El costo total de propiedad, que incluye tanto los costos iniciales de implementación como los costos operativos continuos, debe evaluarse cuidadosamente. Esto incluye no solo el costo de la tecnología de base de datos en sí, sino también los costos asociados con el almacenamiento, el procesamiento y la administración de datos.</a:t>
            </a:r>
          </a:p>
          <a:p>
            <a:pPr marL="0" marR="0" lvl="0" indent="0" algn="l" rtl="0">
              <a:lnSpc>
                <a:spcPct val="90000"/>
              </a:lnSpc>
              <a:spcBef>
                <a:spcPts val="0"/>
              </a:spcBef>
              <a:spcAft>
                <a:spcPts val="0"/>
              </a:spcAft>
              <a:buClr>
                <a:schemeClr val="dk1"/>
              </a:buClr>
              <a:buFont typeface="Arial"/>
              <a:buNone/>
            </a:pPr>
            <a:endParaRPr lang="es-ES" sz="1200" i="0" u="none" strike="noStrike" cap="none" dirty="0">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Font typeface="Arial"/>
              <a:buNone/>
            </a:pPr>
            <a:r>
              <a:rPr lang="es-ES" sz="1200" i="0" u="none" strike="noStrike" cap="none" dirty="0">
                <a:solidFill>
                  <a:schemeClr val="dk1"/>
                </a:solidFill>
                <a:latin typeface="Arial"/>
                <a:ea typeface="Arial"/>
                <a:cs typeface="Arial"/>
                <a:sym typeface="Arial"/>
              </a:rPr>
              <a:t>5: Facilidad de administración: La facilidad de administración y mantenimiento de la base de datos es importante para garantizar la eficiencia operativa y minimizar los tiempos de inactividad. Las herramientas de administración intuitivas y las opciones de automatización pueden ser beneficiosas en este sentido.</a:t>
            </a:r>
          </a:p>
          <a:p>
            <a:pPr marL="0" marR="0" lvl="0" indent="0" algn="l" rtl="0">
              <a:lnSpc>
                <a:spcPct val="90000"/>
              </a:lnSpc>
              <a:spcBef>
                <a:spcPts val="0"/>
              </a:spcBef>
              <a:spcAft>
                <a:spcPts val="0"/>
              </a:spcAft>
              <a:buClr>
                <a:schemeClr val="dk1"/>
              </a:buClr>
              <a:buFont typeface="Arial"/>
              <a:buNone/>
            </a:pPr>
            <a:endParaRPr lang="es-ES" sz="1200" i="0" u="none" strike="noStrike" cap="none" dirty="0">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Font typeface="Arial"/>
              <a:buNone/>
            </a:pPr>
            <a:r>
              <a:rPr lang="es-ES" sz="1200" i="0" u="none" strike="noStrike" cap="none" dirty="0">
                <a:solidFill>
                  <a:schemeClr val="dk1"/>
                </a:solidFill>
                <a:latin typeface="Arial"/>
                <a:ea typeface="Arial"/>
                <a:cs typeface="Arial"/>
                <a:sym typeface="Arial"/>
              </a:rPr>
              <a:t>6: Seguridad: La seguridad de los datos es fundamental en cualquier sistema de base de datos. Se deben implementar medidas de seguridad adecuadas, como cifrado de datos, control de acceso y monitoreo de actividades, para proteger la información confidencial contra accesos no autorizados y amenazas cibernéticas.</a:t>
            </a:r>
          </a:p>
          <a:p>
            <a:pPr marL="0" marR="0" lvl="0" indent="0" algn="l" rtl="0">
              <a:lnSpc>
                <a:spcPct val="90000"/>
              </a:lnSpc>
              <a:spcBef>
                <a:spcPts val="0"/>
              </a:spcBef>
              <a:spcAft>
                <a:spcPts val="0"/>
              </a:spcAft>
              <a:buClr>
                <a:schemeClr val="dk1"/>
              </a:buClr>
              <a:buFont typeface="Arial"/>
              <a:buNone/>
            </a:pPr>
            <a:endParaRPr lang="es-ES" sz="1200" i="0" u="none" strike="noStrike" cap="none" dirty="0">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Font typeface="Arial"/>
              <a:buNone/>
            </a:pPr>
            <a:r>
              <a:rPr lang="es-ES" sz="1200" i="0" u="none" strike="noStrike" cap="none" dirty="0">
                <a:solidFill>
                  <a:schemeClr val="dk1"/>
                </a:solidFill>
                <a:latin typeface="Arial"/>
                <a:ea typeface="Arial"/>
                <a:cs typeface="Arial"/>
                <a:sym typeface="Arial"/>
              </a:rPr>
              <a:t>7: Compatibilidad y portabilidad: La capacidad de la base de datos para integrarse con otras tecnologías y plataformas, así como su capacidad de migración entre entornos, son aspectos importantes a considerar, especialmente en un mundo donde la interoperabilidad y la portabilidad son cada vez más importantes</a:t>
            </a:r>
            <a:endParaRPr lang="es-CO" sz="1200" i="0" u="none" strike="noStrike" cap="none" dirty="0">
              <a:solidFill>
                <a:schemeClr val="dk1"/>
              </a:solidFill>
              <a:latin typeface="Arial"/>
              <a:ea typeface="Arial"/>
              <a:cs typeface="Arial"/>
              <a:sym typeface="Arial"/>
            </a:endParaRPr>
          </a:p>
        </p:txBody>
      </p:sp>
      <p:sp>
        <p:nvSpPr>
          <p:cNvPr id="137" name="Shape 137"/>
          <p:cNvSpPr txBox="1">
            <a:spLocks noGrp="1"/>
          </p:cNvSpPr>
          <p:nvPr>
            <p:ph type="sldNum" idx="12"/>
          </p:nvPr>
        </p:nvSpPr>
        <p:spPr>
          <a:xfrm>
            <a:off x="471500" y="8157017"/>
            <a:ext cx="471600" cy="486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s-CO" sz="1400" b="1">
                <a:solidFill>
                  <a:schemeClr val="dk1"/>
                </a:solidFill>
                <a:latin typeface="Arial"/>
                <a:ea typeface="Arial"/>
                <a:cs typeface="Arial"/>
                <a:sym typeface="Arial"/>
              </a:rPr>
              <a:t>9</a:t>
            </a:fld>
            <a:endParaRPr sz="1400" b="1">
              <a:solidFill>
                <a:schemeClr val="dk1"/>
              </a:solidFill>
              <a:latin typeface="Arial"/>
              <a:ea typeface="Arial"/>
              <a:cs typeface="Arial"/>
              <a:sym typeface="Arial"/>
            </a:endParaRPr>
          </a:p>
        </p:txBody>
      </p:sp>
      <p:sp>
        <p:nvSpPr>
          <p:cNvPr id="138" name="Shape 138"/>
          <p:cNvSpPr/>
          <p:nvPr/>
        </p:nvSpPr>
        <p:spPr>
          <a:xfrm>
            <a:off x="471600" y="1055775"/>
            <a:ext cx="5915100" cy="4869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s-CO" b="1" dirty="0">
                <a:solidFill>
                  <a:schemeClr val="dk1"/>
                </a:solidFill>
              </a:rPr>
              <a:t>ASPECTOS RELEVANTES </a:t>
            </a:r>
            <a:endParaRPr dirty="0"/>
          </a:p>
        </p:txBody>
      </p:sp>
    </p:spTree>
  </p:cSld>
  <p:clrMapOvr>
    <a:masterClrMapping/>
  </p:clrMapOvr>
</p:sld>
</file>

<file path=ppt/theme/theme1.xml><?xml version="1.0" encoding="utf-8"?>
<a:theme xmlns:a="http://schemas.openxmlformats.org/drawingml/2006/main" name="Tema de Office">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2026</Words>
  <Application>Microsoft Office PowerPoint</Application>
  <PresentationFormat>Presentación en pantalla (4:3)</PresentationFormat>
  <Paragraphs>107</Paragraphs>
  <Slides>12</Slides>
  <Notes>12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Usuario</cp:lastModifiedBy>
  <cp:revision>2</cp:revision>
  <dcterms:modified xsi:type="dcterms:W3CDTF">2024-05-28T01:43:17Z</dcterms:modified>
</cp:coreProperties>
</file>