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6858000" cy="9144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666" y="-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71713" y="1143000"/>
            <a:ext cx="2314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14350" y="1496485"/>
            <a:ext cx="5829300" cy="318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799" marR="0" lvl="2" indent="-1269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1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599" marR="0" lvl="4" indent="-12699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499" marR="0" lvl="5" indent="-12699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398" marR="0" lvl="6" indent="-1269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298" marR="0" lvl="7" indent="-1269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197" marR="0" lvl="8" indent="-1269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271715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71490" y="486837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528110" y="2377546"/>
            <a:ext cx="5801784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201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Char char="•"/>
              <a:defRPr sz="21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9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1"/>
              <a:buFont typeface="Arial"/>
              <a:buChar char="•"/>
              <a:defRPr sz="1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271715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1772576" y="3622016"/>
            <a:ext cx="774911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-1227799" y="2186122"/>
            <a:ext cx="774911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201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Char char="•"/>
              <a:defRPr sz="21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9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1"/>
              <a:buFont typeface="Arial"/>
              <a:buChar char="•"/>
              <a:defRPr sz="1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271715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71490" y="486837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71490" y="2434167"/>
            <a:ext cx="5915025" cy="580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201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Char char="•"/>
              <a:defRPr sz="21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9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1"/>
              <a:buFont typeface="Arial"/>
              <a:buChar char="•"/>
              <a:defRPr sz="1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271715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67918" y="2279654"/>
            <a:ext cx="5915025" cy="380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467918" y="6119287"/>
            <a:ext cx="5915025" cy="2000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5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1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271715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71490" y="486837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71488" y="2434167"/>
            <a:ext cx="2914650" cy="580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201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Char char="•"/>
              <a:defRPr sz="21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9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1"/>
              <a:buFont typeface="Arial"/>
              <a:buChar char="•"/>
              <a:defRPr sz="1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3471863" y="2434167"/>
            <a:ext cx="2914650" cy="580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201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Char char="•"/>
              <a:defRPr sz="21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9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1"/>
              <a:buFont typeface="Arial"/>
              <a:buChar char="•"/>
              <a:defRPr sz="1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271715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72383" y="486837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72381" y="2241552"/>
            <a:ext cx="2901255" cy="1098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1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72381" y="3340100"/>
            <a:ext cx="2901255" cy="4912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201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Char char="•"/>
              <a:defRPr sz="21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9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1"/>
              <a:buFont typeface="Arial"/>
              <a:buChar char="•"/>
              <a:defRPr sz="1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3471865" y="2241552"/>
            <a:ext cx="2915543" cy="1098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1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3471865" y="3340100"/>
            <a:ext cx="2915543" cy="4912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201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Char char="•"/>
              <a:defRPr sz="21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9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1"/>
              <a:buFont typeface="Arial"/>
              <a:buChar char="•"/>
              <a:defRPr sz="1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271715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71490" y="486837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271715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271715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2915545" y="1316570"/>
            <a:ext cx="3471863" cy="6498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20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Char char="•"/>
              <a:defRPr sz="21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9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1"/>
              <a:buFont typeface="Arial"/>
              <a:buChar char="•"/>
              <a:defRPr sz="1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9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1"/>
              <a:buFont typeface="Arial"/>
              <a:buChar char="•"/>
              <a:defRPr sz="1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9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1"/>
              <a:buFont typeface="Arial"/>
              <a:buChar char="•"/>
              <a:defRPr sz="1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9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1"/>
              <a:buFont typeface="Arial"/>
              <a:buChar char="•"/>
              <a:defRPr sz="1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9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1"/>
              <a:buFont typeface="Arial"/>
              <a:buChar char="•"/>
              <a:defRPr sz="1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9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1"/>
              <a:buFont typeface="Arial"/>
              <a:buChar char="•"/>
              <a:defRPr sz="1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72381" y="2743201"/>
            <a:ext cx="2211884" cy="508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1"/>
              <a:buFont typeface="Arial"/>
              <a:buNone/>
              <a:defRPr sz="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271715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2915545" y="1316570"/>
            <a:ext cx="3471863" cy="6498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1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799" marR="0" lvl="2" indent="-1269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599" marR="0" lvl="4" indent="-1269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499" marR="0" lvl="5" indent="-1269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398" marR="0" lvl="6" indent="-1269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298" marR="0" lvl="7" indent="-1269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197" marR="0" lvl="8" indent="-1269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472381" y="2743201"/>
            <a:ext cx="2211884" cy="508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1"/>
              <a:buFont typeface="Arial"/>
              <a:buNone/>
              <a:defRPr sz="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271715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71490" y="486837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71490" y="2434167"/>
            <a:ext cx="5915025" cy="580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201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Char char="•"/>
              <a:defRPr sz="21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91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1"/>
              <a:buFont typeface="Arial"/>
              <a:buChar char="•"/>
              <a:defRPr sz="1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271715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>
            <a:alphaModFix/>
          </a:blip>
          <a:stretch>
            <a:fillRect l="-1998" r="-1999"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3207650" y="3501577"/>
            <a:ext cx="3294600" cy="26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dirty="0">
                <a:solidFill>
                  <a:schemeClr val="dk1"/>
                </a:solidFill>
              </a:rPr>
              <a:t>TIA: Diseño de una Base de Datos Orientada a Objetos (BDOO)</a:t>
            </a:r>
            <a:endParaRPr sz="1800" b="1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dirty="0">
                <a:solidFill>
                  <a:schemeClr val="dk1"/>
                </a:solidFill>
              </a:rPr>
              <a:t>José Luis Tamara Martínez </a:t>
            </a:r>
            <a:endParaRPr sz="1800" b="1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>
            <a:alphaModFix/>
          </a:blip>
          <a:stretch>
            <a:fillRect l="-1998" r="-1999"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471500" y="1600200"/>
            <a:ext cx="5915100" cy="7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 b="1" dirty="0">
                <a:latin typeface="Arial"/>
                <a:ea typeface="Arial"/>
                <a:cs typeface="Arial"/>
                <a:sym typeface="Arial"/>
              </a:rPr>
              <a:t>INSTRUCCIONES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 dirty="0">
                <a:latin typeface="Arial"/>
                <a:ea typeface="Arial"/>
                <a:cs typeface="Arial"/>
                <a:sym typeface="Arial"/>
              </a:rPr>
              <a:t>Para el caso dado deberán: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 b="1" dirty="0">
                <a:latin typeface="Arial"/>
                <a:ea typeface="Arial"/>
                <a:cs typeface="Arial"/>
                <a:sym typeface="Arial"/>
              </a:rPr>
              <a:t>a) </a:t>
            </a:r>
            <a:r>
              <a:rPr lang="es-CO" sz="1100" dirty="0">
                <a:latin typeface="Arial"/>
                <a:ea typeface="Arial"/>
                <a:cs typeface="Arial"/>
                <a:sym typeface="Arial"/>
              </a:rPr>
              <a:t>Desarrollar el diagrama de clases en la sección 1 (1.Diagrama de Clases) de este archivo, con las relaciones que permitan controlar la gestión de préstamos, reservas y devolución de materiales de una biblioteca.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 b="1" dirty="0">
                <a:latin typeface="Arial"/>
                <a:ea typeface="Arial"/>
                <a:cs typeface="Arial"/>
                <a:sym typeface="Arial"/>
              </a:rPr>
              <a:t>b)</a:t>
            </a:r>
            <a:r>
              <a:rPr lang="es-CO" sz="1100" dirty="0">
                <a:latin typeface="Arial"/>
                <a:ea typeface="Arial"/>
                <a:cs typeface="Arial"/>
                <a:sym typeface="Arial"/>
              </a:rPr>
              <a:t> Todos los integrantes deben hacer comentarios a los aportes realizados por sus compañeros de equipo para coordinar y mejorar el trabajo colectivo. Recuerden que deben usar la herramienta de Añadir comentario  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 dirty="0">
                <a:latin typeface="Arial"/>
                <a:ea typeface="Arial"/>
                <a:cs typeface="Arial"/>
                <a:sym typeface="Arial"/>
              </a:rPr>
              <a:t>También la puede encontrar en </a:t>
            </a:r>
            <a:r>
              <a:rPr lang="es-CO" sz="1100" b="1" i="1" dirty="0">
                <a:latin typeface="Arial"/>
                <a:ea typeface="Arial"/>
                <a:cs typeface="Arial"/>
                <a:sym typeface="Arial"/>
              </a:rPr>
              <a:t>Insertar&gt;Comentar</a:t>
            </a:r>
            <a:r>
              <a:rPr lang="es-CO" sz="11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 b="1" dirty="0">
                <a:latin typeface="Arial"/>
                <a:ea typeface="Arial"/>
                <a:cs typeface="Arial"/>
                <a:sym typeface="Arial"/>
              </a:rPr>
              <a:t>c) </a:t>
            </a:r>
            <a:r>
              <a:rPr lang="es-CO" sz="1100" dirty="0">
                <a:latin typeface="Arial"/>
                <a:ea typeface="Arial"/>
                <a:cs typeface="Arial"/>
                <a:sym typeface="Arial"/>
              </a:rPr>
              <a:t>Después de haber realizado el diagrama de clases de forma colaborativa, cada integrante deberá realizar una sustentación del mismo usando la aplicación </a:t>
            </a:r>
            <a:r>
              <a:rPr lang="es-CO" sz="1100" b="1" dirty="0" err="1">
                <a:latin typeface="Arial"/>
                <a:ea typeface="Arial"/>
                <a:cs typeface="Arial"/>
                <a:sym typeface="Arial"/>
              </a:rPr>
              <a:t>Present.me</a:t>
            </a:r>
            <a:r>
              <a:rPr lang="es-CO" sz="1100" dirty="0">
                <a:latin typeface="Arial"/>
                <a:ea typeface="Arial"/>
                <a:cs typeface="Arial"/>
                <a:sym typeface="Arial"/>
              </a:rPr>
              <a:t>. Tengan en cuenta que el archivo que deben usar como apoyo para la presentación es este. Recuerden que lo encuentran en Google drive en la carpeta </a:t>
            </a:r>
            <a:r>
              <a:rPr lang="es-CO" sz="1100" b="1" dirty="0">
                <a:latin typeface="Arial"/>
                <a:ea typeface="Arial"/>
                <a:cs typeface="Arial"/>
                <a:sym typeface="Arial"/>
              </a:rPr>
              <a:t>Compartido conmigo</a:t>
            </a:r>
            <a:r>
              <a:rPr lang="es-CO" sz="1100" dirty="0">
                <a:latin typeface="Arial"/>
                <a:ea typeface="Arial"/>
                <a:cs typeface="Arial"/>
                <a:sym typeface="Arial"/>
              </a:rPr>
              <a:t>. Cuando hayan realizado su video, deberán colocar la URL o enlace en la sección 2 (2.Videos de las sustentaciones).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 b="1" dirty="0">
                <a:latin typeface="Arial"/>
                <a:ea typeface="Arial"/>
                <a:cs typeface="Arial"/>
                <a:sym typeface="Arial"/>
              </a:rPr>
              <a:t>Caso: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 dirty="0">
                <a:latin typeface="Arial"/>
                <a:ea typeface="Arial"/>
                <a:cs typeface="Arial"/>
                <a:sym typeface="Arial"/>
              </a:rPr>
              <a:t>Sobre un conjunto de entrevistas con los usuarios la información de la biblioteca se resume de la siguiente forma: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 dirty="0">
                <a:latin typeface="Arial"/>
                <a:ea typeface="Arial"/>
                <a:cs typeface="Arial"/>
                <a:sym typeface="Arial"/>
              </a:rPr>
              <a:t>1. La biblioteca cuenta con tipos de materiales como revistas, periódicos, libros y material audiovisual.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 dirty="0">
                <a:latin typeface="Arial"/>
                <a:ea typeface="Arial"/>
                <a:cs typeface="Arial"/>
                <a:sym typeface="Arial"/>
              </a:rPr>
              <a:t>2. Para los materiales nos interesa conocer su título o nombre, año de creación y valor.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 dirty="0">
                <a:latin typeface="Arial"/>
                <a:ea typeface="Arial"/>
                <a:cs typeface="Arial"/>
                <a:sym typeface="Arial"/>
              </a:rPr>
              <a:t>3. Las reservas se hacen por materiales siendo importante guardar la fecha de la reserva, el material y el usuario que la hace.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 dirty="0">
                <a:latin typeface="Arial"/>
                <a:ea typeface="Arial"/>
                <a:cs typeface="Arial"/>
                <a:sym typeface="Arial"/>
              </a:rPr>
              <a:t>4. Los libros tienen ejemplares.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 dirty="0">
                <a:latin typeface="Arial"/>
                <a:ea typeface="Arial"/>
                <a:cs typeface="Arial"/>
                <a:sym typeface="Arial"/>
              </a:rPr>
              <a:t>5. Para los préstamos se tiene en cuenta el código del libro, el ejemplar, el usuario, la fecha entrega y la fecha de devolución.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 dirty="0">
                <a:latin typeface="Arial"/>
                <a:ea typeface="Arial"/>
                <a:cs typeface="Arial"/>
                <a:sym typeface="Arial"/>
              </a:rPr>
              <a:t>6. Los usuarios se clasifican en varios tipos: estudiantes, docentes, empleados, entre otros, y pertenecen a más de una dependencia es el caso de un usuario profesor que puede pertenecer a sistemas y a judicial.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 dirty="0">
                <a:latin typeface="Arial"/>
                <a:ea typeface="Arial"/>
                <a:cs typeface="Arial"/>
                <a:sym typeface="Arial"/>
              </a:rPr>
              <a:t>Completar los demás supuestos semánticos que hacen falta para construir el modelo de clases.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 b="1" dirty="0">
                <a:latin typeface="Arial"/>
                <a:ea typeface="Arial"/>
                <a:cs typeface="Arial"/>
                <a:sym typeface="Arial"/>
              </a:rPr>
              <a:t>Complemente los demás supuestos semánticos que hacen falta para construir el modelo de clases.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 dirty="0">
                <a:latin typeface="Arial"/>
                <a:ea typeface="Arial"/>
                <a:cs typeface="Arial"/>
                <a:sym typeface="Arial"/>
              </a:rPr>
              <a:t> 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3803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None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471500" y="8170267"/>
            <a:ext cx="471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471500" y="1077680"/>
            <a:ext cx="5915100" cy="388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s-CO" sz="1400" b="1" dirty="0">
                <a:latin typeface="Arial"/>
                <a:ea typeface="Arial"/>
                <a:cs typeface="Arial"/>
                <a:sym typeface="Arial"/>
              </a:rPr>
              <a:t>TIA: Diseño de una Base de Datos Orientada a Objetos (BDOO) 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8100" y="2960925"/>
            <a:ext cx="240650" cy="2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>
            <a:alphaModFix/>
          </a:blip>
          <a:stretch>
            <a:fillRect l="-1998" r="-1999"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471500" y="1077680"/>
            <a:ext cx="5915100" cy="388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s-CO" sz="2400" b="1">
                <a:latin typeface="Arial"/>
                <a:ea typeface="Arial"/>
                <a:cs typeface="Arial"/>
                <a:sym typeface="Arial"/>
              </a:rPr>
              <a:t>1.Diagrama de Clases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471500" y="1828800"/>
            <a:ext cx="5915100" cy="6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>
                <a:latin typeface="Arial"/>
                <a:ea typeface="Arial"/>
                <a:cs typeface="Arial"/>
                <a:sym typeface="Arial"/>
              </a:rPr>
              <a:t>Realice aquí el diagrama de clases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471500" y="8170267"/>
            <a:ext cx="471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E2CD49C-C5B5-4BB2-8FBA-942B8D71E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48226"/>
            <a:ext cx="6858000" cy="53122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>
            <a:alphaModFix/>
          </a:blip>
          <a:stretch>
            <a:fillRect l="-1998" r="-1999"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471500" y="1691525"/>
            <a:ext cx="5915100" cy="69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Integrante 1</a:t>
            </a:r>
            <a:r>
              <a:rPr lang="es-CO" sz="1200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-CO" sz="1200" dirty="0" err="1">
                <a:latin typeface="Arial"/>
                <a:ea typeface="Arial"/>
                <a:cs typeface="Arial"/>
                <a:sym typeface="Arial"/>
              </a:rPr>
              <a:t>Jose</a:t>
            </a:r>
            <a:r>
              <a:rPr lang="es-CO" sz="1200" dirty="0">
                <a:latin typeface="Arial"/>
                <a:ea typeface="Arial"/>
                <a:cs typeface="Arial"/>
                <a:sym typeface="Arial"/>
              </a:rPr>
              <a:t> Luis Tamara Martínez 	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 b="1" dirty="0">
                <a:latin typeface="Arial"/>
                <a:ea typeface="Arial"/>
                <a:cs typeface="Arial"/>
                <a:sym typeface="Arial"/>
              </a:rPr>
              <a:t>URL o enlace</a:t>
            </a:r>
            <a:r>
              <a:rPr lang="es-CO" sz="1200" dirty="0">
                <a:latin typeface="Arial"/>
                <a:ea typeface="Arial"/>
                <a:cs typeface="Arial"/>
                <a:sym typeface="Arial"/>
              </a:rPr>
              <a:t>: Quedo pendiente por el video, debido a falla de mi ordenador personal. 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3803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None/>
            </a:pPr>
            <a:endParaRPr sz="12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471500" y="8170392"/>
            <a:ext cx="471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471500" y="1077680"/>
            <a:ext cx="5915100" cy="388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s-CO" sz="2400" b="1">
                <a:latin typeface="Arial"/>
                <a:ea typeface="Arial"/>
                <a:cs typeface="Arial"/>
                <a:sym typeface="Arial"/>
              </a:rPr>
              <a:t>2.Videos de las sustentaciones 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>
            <a:alphaModFix/>
          </a:blip>
          <a:stretch>
            <a:fillRect l="-1998" r="-1999"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Office PowerPoint</Application>
  <PresentationFormat>Presentación en pantalla (4:3)</PresentationFormat>
  <Paragraphs>39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de Office</vt:lpstr>
      <vt:lpstr>Presentación de PowerPoint</vt:lpstr>
      <vt:lpstr>TIA: Diseño de una Base de Datos Orientada a Objetos (BDOO) </vt:lpstr>
      <vt:lpstr>1.Diagrama de Clases</vt:lpstr>
      <vt:lpstr>2.Videos de las sustentaciones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Usuario</cp:lastModifiedBy>
  <cp:revision>1</cp:revision>
  <dcterms:modified xsi:type="dcterms:W3CDTF">2024-05-28T00:55:04Z</dcterms:modified>
</cp:coreProperties>
</file>