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36"/>
  </p:notesMasterIdLst>
  <p:sldIdLst>
    <p:sldId id="256" r:id="rId5"/>
    <p:sldId id="270" r:id="rId6"/>
    <p:sldId id="360" r:id="rId7"/>
    <p:sldId id="395" r:id="rId8"/>
    <p:sldId id="376" r:id="rId9"/>
    <p:sldId id="378" r:id="rId10"/>
    <p:sldId id="390" r:id="rId11"/>
    <p:sldId id="391" r:id="rId12"/>
    <p:sldId id="413" r:id="rId13"/>
    <p:sldId id="404" r:id="rId14"/>
    <p:sldId id="380" r:id="rId15"/>
    <p:sldId id="392" r:id="rId16"/>
    <p:sldId id="393" r:id="rId17"/>
    <p:sldId id="394" r:id="rId18"/>
    <p:sldId id="412" r:id="rId19"/>
    <p:sldId id="405" r:id="rId20"/>
    <p:sldId id="402" r:id="rId21"/>
    <p:sldId id="403" r:id="rId22"/>
    <p:sldId id="411" r:id="rId23"/>
    <p:sldId id="406" r:id="rId24"/>
    <p:sldId id="397" r:id="rId25"/>
    <p:sldId id="399" r:id="rId26"/>
    <p:sldId id="398" r:id="rId27"/>
    <p:sldId id="410" r:id="rId28"/>
    <p:sldId id="400" r:id="rId29"/>
    <p:sldId id="401" r:id="rId30"/>
    <p:sldId id="409" r:id="rId31"/>
    <p:sldId id="407" r:id="rId32"/>
    <p:sldId id="408" r:id="rId33"/>
    <p:sldId id="359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71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5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035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6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02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413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8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59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9:06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34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7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8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7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8:38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8:57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8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5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5/31/2016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5/31/2016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2004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9103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8" r:id="rId37"/>
    <p:sldLayoutId id="2147483754" r:id="rId38"/>
    <p:sldLayoutId id="2147483755" r:id="rId39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microsoft-hololens/en-us/development-ed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 err="1"/>
              <a:t>Hololens</a:t>
            </a:r>
            <a:br>
              <a:rPr lang="es-ES" sz="6600" dirty="0"/>
            </a:br>
            <a:r>
              <a:rPr lang="es-ES" sz="2800" dirty="0"/>
              <a:t>Introducción, uso y desarrollo</a:t>
            </a: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8296" y="3605732"/>
            <a:ext cx="7608765" cy="223855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CartujaDotNet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17247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451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 </a:t>
            </a:r>
            <a:r>
              <a:rPr lang="en-IN" sz="2400" b="1" dirty="0" err="1"/>
              <a:t>Lentes</a:t>
            </a:r>
            <a:r>
              <a:rPr lang="en-IN" sz="2400" dirty="0"/>
              <a:t>:- Microsoft </a:t>
            </a:r>
            <a:r>
              <a:rPr lang="en-IN" sz="2400" dirty="0" err="1"/>
              <a:t>hololens</a:t>
            </a:r>
            <a:r>
              <a:rPr lang="en-IN" sz="2400" dirty="0"/>
              <a:t> </a:t>
            </a:r>
            <a:r>
              <a:rPr lang="en-IN" sz="2400" dirty="0" err="1"/>
              <a:t>cuenta</a:t>
            </a:r>
            <a:r>
              <a:rPr lang="en-IN" sz="2400" dirty="0"/>
              <a:t> con un display con </a:t>
            </a:r>
            <a:r>
              <a:rPr lang="en-IN" sz="2400" dirty="0" err="1"/>
              <a:t>tres</a:t>
            </a:r>
            <a:r>
              <a:rPr lang="en-IN" sz="2400" dirty="0"/>
              <a:t> </a:t>
            </a:r>
            <a:r>
              <a:rPr lang="en-IN" sz="2400" dirty="0" err="1"/>
              <a:t>cristales</a:t>
            </a:r>
            <a:r>
              <a:rPr lang="en-IN" sz="2400" dirty="0"/>
              <a:t> (RGB, primero </a:t>
            </a:r>
            <a:r>
              <a:rPr lang="en-IN" sz="2400" dirty="0" err="1"/>
              <a:t>verde</a:t>
            </a:r>
            <a:r>
              <a:rPr lang="en-IN" sz="2400" dirty="0"/>
              <a:t>) </a:t>
            </a:r>
            <a:r>
              <a:rPr lang="en-IN" sz="2400" dirty="0" err="1"/>
              <a:t>trasparentes</a:t>
            </a:r>
            <a:r>
              <a:rPr lang="en-IN" sz="2400" dirty="0"/>
              <a:t> </a:t>
            </a:r>
            <a:r>
              <a:rPr lang="en-IN" sz="2400" dirty="0" err="1"/>
              <a:t>por</a:t>
            </a:r>
            <a:r>
              <a:rPr lang="en-IN" sz="2400" dirty="0"/>
              <a:t> lo que se </a:t>
            </a:r>
            <a:r>
              <a:rPr lang="en-IN" sz="2400" dirty="0" err="1"/>
              <a:t>puede</a:t>
            </a:r>
            <a:r>
              <a:rPr lang="en-IN" sz="2400" dirty="0"/>
              <a:t> </a:t>
            </a:r>
            <a:r>
              <a:rPr lang="en-IN" sz="2400" dirty="0" err="1"/>
              <a:t>ver</a:t>
            </a:r>
            <a:r>
              <a:rPr lang="en-IN" sz="2400" dirty="0"/>
              <a:t> el </a:t>
            </a:r>
            <a:r>
              <a:rPr lang="en-IN" sz="2400" dirty="0" err="1"/>
              <a:t>mundo</a:t>
            </a:r>
            <a:r>
              <a:rPr lang="en-IN" sz="2400" dirty="0"/>
              <a:t> real </a:t>
            </a:r>
            <a:r>
              <a:rPr lang="en-IN" sz="2400" dirty="0" err="1"/>
              <a:t>atraves</a:t>
            </a:r>
            <a:r>
              <a:rPr lang="en-IN" sz="2400" dirty="0"/>
              <a:t> de </a:t>
            </a:r>
            <a:r>
              <a:rPr lang="en-IN" sz="2400" dirty="0" err="1"/>
              <a:t>ellas</a:t>
            </a:r>
            <a:r>
              <a:rPr lang="en-IN" sz="2400" dirty="0"/>
              <a:t>. Para </a:t>
            </a:r>
            <a:r>
              <a:rPr lang="en-IN" sz="2400" dirty="0" err="1"/>
              <a:t>crear</a:t>
            </a:r>
            <a:r>
              <a:rPr lang="en-IN" sz="2400" dirty="0"/>
              <a:t> la imagen </a:t>
            </a:r>
            <a:r>
              <a:rPr lang="en-IN" sz="2400" dirty="0" err="1"/>
              <a:t>holográfica</a:t>
            </a:r>
            <a:r>
              <a:rPr lang="en-IN" sz="2400" dirty="0"/>
              <a:t>, se </a:t>
            </a:r>
            <a:r>
              <a:rPr lang="en-IN" sz="2400" dirty="0" err="1"/>
              <a:t>utilizan</a:t>
            </a:r>
            <a:r>
              <a:rPr lang="en-IN" sz="2400" dirty="0"/>
              <a:t> </a:t>
            </a:r>
            <a:r>
              <a:rPr lang="en-IN" sz="2400" dirty="0" err="1"/>
              <a:t>partículas</a:t>
            </a:r>
            <a:r>
              <a:rPr lang="en-IN" sz="2400" dirty="0"/>
              <a:t> de luz </a:t>
            </a:r>
            <a:r>
              <a:rPr lang="en-IN" sz="2400" dirty="0" err="1"/>
              <a:t>incidiendo</a:t>
            </a:r>
            <a:r>
              <a:rPr lang="en-IN" sz="2400" dirty="0"/>
              <a:t> </a:t>
            </a:r>
            <a:r>
              <a:rPr lang="en-IN" sz="2400" dirty="0" err="1"/>
              <a:t>millones</a:t>
            </a:r>
            <a:r>
              <a:rPr lang="en-IN" sz="2400" dirty="0"/>
              <a:t> de </a:t>
            </a:r>
            <a:r>
              <a:rPr lang="en-IN" sz="2400" dirty="0" err="1"/>
              <a:t>veces</a:t>
            </a:r>
            <a:r>
              <a:rPr lang="en-IN" sz="2400" dirty="0"/>
              <a:t>. </a:t>
            </a:r>
            <a:r>
              <a:rPr lang="es-ES" sz="2400" dirty="0"/>
              <a:t>A continuación, los fotones entran en las lentes, en las que rebotan entre las capas de cristales y finalmente llegan al ojo del usuario.</a:t>
            </a:r>
          </a:p>
          <a:p>
            <a:endParaRPr lang="en-IN" sz="2400" dirty="0"/>
          </a:p>
          <a:p>
            <a:r>
              <a:rPr lang="en-IN" sz="2400" dirty="0"/>
              <a:t>2. </a:t>
            </a:r>
            <a:r>
              <a:rPr lang="en-IN" sz="2400" b="1" dirty="0" err="1"/>
              <a:t>Sensores</a:t>
            </a:r>
            <a:r>
              <a:rPr lang="en-IN" sz="2400" dirty="0"/>
              <a:t>:- </a:t>
            </a:r>
            <a:r>
              <a:rPr lang="en-IN" sz="2400" dirty="0" err="1"/>
              <a:t>Mútiples</a:t>
            </a:r>
            <a:r>
              <a:rPr lang="en-IN" sz="2400" dirty="0"/>
              <a:t> sensors. El sensor de  tracking </a:t>
            </a:r>
            <a:r>
              <a:rPr lang="en-IN" sz="2400" dirty="0" err="1"/>
              <a:t>permite</a:t>
            </a:r>
            <a:r>
              <a:rPr lang="en-IN" sz="2400" dirty="0"/>
              <a:t> </a:t>
            </a:r>
            <a:r>
              <a:rPr lang="en-IN" sz="2400" dirty="0" err="1"/>
              <a:t>ajustar</a:t>
            </a:r>
            <a:r>
              <a:rPr lang="en-IN" sz="2400" dirty="0"/>
              <a:t> </a:t>
            </a:r>
            <a:r>
              <a:rPr lang="en-IN" sz="2400" dirty="0" err="1"/>
              <a:t>posiciones</a:t>
            </a:r>
            <a:r>
              <a:rPr lang="en-IN" sz="2400" dirty="0"/>
              <a:t> </a:t>
            </a:r>
            <a:r>
              <a:rPr lang="en-IN" sz="2400" dirty="0" err="1"/>
              <a:t>en</a:t>
            </a:r>
            <a:r>
              <a:rPr lang="en-IN" sz="2400" dirty="0"/>
              <a:t> el display. </a:t>
            </a:r>
            <a:r>
              <a:rPr lang="en-IN" sz="2400" dirty="0" err="1"/>
              <a:t>Cuenta</a:t>
            </a:r>
            <a:r>
              <a:rPr lang="en-IN" sz="2400" dirty="0"/>
              <a:t> con </a:t>
            </a:r>
            <a:r>
              <a:rPr lang="en-IN" sz="2400" dirty="0" err="1"/>
              <a:t>sensores</a:t>
            </a:r>
            <a:r>
              <a:rPr lang="en-IN" sz="2400" dirty="0"/>
              <a:t> de </a:t>
            </a:r>
            <a:r>
              <a:rPr lang="en-IN" sz="2400" dirty="0" err="1"/>
              <a:t>tipo</a:t>
            </a:r>
            <a:r>
              <a:rPr lang="en-IN" sz="2400" dirty="0"/>
              <a:t> </a:t>
            </a:r>
            <a:r>
              <a:rPr lang="en-IN" sz="2400" dirty="0" err="1"/>
              <a:t>movimiento</a:t>
            </a:r>
            <a:r>
              <a:rPr lang="en-IN" sz="2400" dirty="0"/>
              <a:t>. </a:t>
            </a:r>
            <a:r>
              <a:rPr lang="en-IN" sz="2400" dirty="0" err="1"/>
              <a:t>Detecta</a:t>
            </a:r>
            <a:r>
              <a:rPr lang="en-IN" sz="2400" dirty="0"/>
              <a:t> las </a:t>
            </a:r>
            <a:r>
              <a:rPr lang="en-IN" sz="2400" dirty="0" err="1"/>
              <a:t>manos</a:t>
            </a:r>
            <a:r>
              <a:rPr lang="en-IN" sz="2400" dirty="0"/>
              <a:t>, las </a:t>
            </a:r>
            <a:r>
              <a:rPr lang="en-IN" sz="2400" dirty="0" err="1"/>
              <a:t>manos</a:t>
            </a:r>
            <a:r>
              <a:rPr lang="en-IN" sz="2400" dirty="0"/>
              <a:t> se </a:t>
            </a:r>
            <a:r>
              <a:rPr lang="en-IN" sz="2400" dirty="0" err="1"/>
              <a:t>utilizan</a:t>
            </a:r>
            <a:r>
              <a:rPr lang="en-IN" sz="2400" dirty="0"/>
              <a:t> </a:t>
            </a:r>
            <a:r>
              <a:rPr lang="en-IN" sz="2400" dirty="0" err="1"/>
              <a:t>como</a:t>
            </a:r>
            <a:r>
              <a:rPr lang="en-IN" sz="2400" dirty="0"/>
              <a:t> </a:t>
            </a:r>
            <a:r>
              <a:rPr lang="en-IN" sz="2400" dirty="0" err="1"/>
              <a:t>punto</a:t>
            </a:r>
            <a:r>
              <a:rPr lang="en-IN" sz="2400" dirty="0"/>
              <a:t> de entrada, el </a:t>
            </a:r>
            <a:r>
              <a:rPr lang="en-IN" sz="2400" dirty="0" err="1"/>
              <a:t>usuario</a:t>
            </a:r>
            <a:r>
              <a:rPr lang="en-IN" sz="2400" dirty="0"/>
              <a:t> </a:t>
            </a:r>
            <a:r>
              <a:rPr lang="en-IN" sz="2400" dirty="0" err="1"/>
              <a:t>puede</a:t>
            </a:r>
            <a:r>
              <a:rPr lang="en-IN" sz="2400" dirty="0"/>
              <a:t> </a:t>
            </a:r>
            <a:r>
              <a:rPr lang="en-IN" sz="2400" dirty="0" err="1"/>
              <a:t>interactuar</a:t>
            </a:r>
            <a:r>
              <a:rPr lang="en-IN" sz="2400" dirty="0"/>
              <a:t> con </a:t>
            </a:r>
            <a:r>
              <a:rPr lang="en-IN" sz="2400" dirty="0" err="1"/>
              <a:t>gestos</a:t>
            </a:r>
            <a:r>
              <a:rPr lang="en-IN" sz="2400" dirty="0"/>
              <a:t> y </a:t>
            </a:r>
            <a:r>
              <a:rPr lang="en-IN" sz="2400" dirty="0" err="1"/>
              <a:t>movimientos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63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67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3. </a:t>
            </a:r>
            <a:r>
              <a:rPr lang="en-IN" sz="2400" b="1" dirty="0"/>
              <a:t>PC</a:t>
            </a:r>
            <a:r>
              <a:rPr lang="en-IN" sz="2400" dirty="0"/>
              <a:t>:- Las </a:t>
            </a:r>
            <a:r>
              <a:rPr lang="en-IN" sz="2400" dirty="0" err="1"/>
              <a:t>Hololens</a:t>
            </a:r>
            <a:r>
              <a:rPr lang="en-IN" sz="2400" dirty="0"/>
              <a:t> non son un </a:t>
            </a:r>
            <a:r>
              <a:rPr lang="en-IN" sz="2400" dirty="0" err="1"/>
              <a:t>sencillo</a:t>
            </a:r>
            <a:r>
              <a:rPr lang="en-IN" sz="2400" dirty="0"/>
              <a:t> visor </a:t>
            </a:r>
            <a:r>
              <a:rPr lang="en-IN" sz="2400" dirty="0" err="1"/>
              <a:t>conectado</a:t>
            </a:r>
            <a:r>
              <a:rPr lang="en-IN" sz="2400" dirty="0"/>
              <a:t> a un PC, </a:t>
            </a:r>
            <a:r>
              <a:rPr lang="en-IN" sz="2400" dirty="0" err="1"/>
              <a:t>es</a:t>
            </a:r>
            <a:r>
              <a:rPr lang="en-IN" sz="2400" dirty="0"/>
              <a:t> un PC </a:t>
            </a:r>
            <a:r>
              <a:rPr lang="en-IN" sz="2400" dirty="0" err="1"/>
              <a:t>en</a:t>
            </a:r>
            <a:r>
              <a:rPr lang="en-IN" sz="2400" dirty="0"/>
              <a:t> </a:t>
            </a:r>
            <a:r>
              <a:rPr lang="en-IN" sz="2400" dirty="0" err="1"/>
              <a:t>sí</a:t>
            </a:r>
            <a:r>
              <a:rPr lang="en-IN" sz="2400" dirty="0"/>
              <a:t> </a:t>
            </a:r>
            <a:r>
              <a:rPr lang="en-IN" sz="2400" dirty="0" err="1"/>
              <a:t>mismo</a:t>
            </a:r>
            <a:r>
              <a:rPr lang="en-IN" sz="2400" dirty="0"/>
              <a:t>. </a:t>
            </a:r>
            <a:r>
              <a:rPr lang="en-IN" sz="2400" dirty="0" err="1"/>
              <a:t>Cuentan</a:t>
            </a:r>
            <a:r>
              <a:rPr lang="en-IN" sz="2400" dirty="0"/>
              <a:t> con CPU,GPU, </a:t>
            </a:r>
            <a:r>
              <a:rPr lang="en-IN" sz="2400" dirty="0" err="1"/>
              <a:t>batería</a:t>
            </a:r>
            <a:r>
              <a:rPr lang="en-IN" sz="2400" dirty="0"/>
              <a:t> e </a:t>
            </a:r>
            <a:r>
              <a:rPr lang="en-IN" sz="2400" dirty="0" err="1"/>
              <a:t>incluso</a:t>
            </a:r>
            <a:r>
              <a:rPr lang="en-IN" sz="2400" dirty="0"/>
              <a:t> HPU (holographic </a:t>
            </a:r>
            <a:r>
              <a:rPr lang="en-IN" sz="2400" dirty="0" err="1"/>
              <a:t>proceesing</a:t>
            </a:r>
            <a:r>
              <a:rPr lang="en-IN" sz="2400" dirty="0"/>
              <a:t> unit).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dirty="0"/>
              <a:t>4. </a:t>
            </a:r>
            <a:r>
              <a:rPr lang="en-IN" sz="2400" b="1" dirty="0" err="1"/>
              <a:t>Cámara</a:t>
            </a:r>
            <a:r>
              <a:rPr lang="en-IN" sz="2400" dirty="0"/>
              <a:t>:- </a:t>
            </a:r>
            <a:r>
              <a:rPr lang="es-ES" sz="2400" dirty="0"/>
              <a:t>la cámara de profundidad de </a:t>
            </a:r>
            <a:r>
              <a:rPr lang="es-ES" sz="2400" dirty="0" err="1"/>
              <a:t>hololens</a:t>
            </a:r>
            <a:r>
              <a:rPr lang="es-ES" sz="2400" dirty="0"/>
              <a:t> tiene un campo de visión que se extiende 120 por 120 grados, por lo que puede captar lo que las manos están haciendo, incluso cuando están casi extendidas.</a:t>
            </a:r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29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30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5. </a:t>
            </a:r>
            <a:r>
              <a:rPr lang="en-IN" sz="2400" b="1" dirty="0" err="1"/>
              <a:t>Ventilación</a:t>
            </a:r>
            <a:r>
              <a:rPr lang="en-IN" sz="2400" dirty="0"/>
              <a:t>:- A </a:t>
            </a:r>
            <a:r>
              <a:rPr lang="en-IN" sz="2400" dirty="0" err="1"/>
              <a:t>pesar</a:t>
            </a:r>
            <a:r>
              <a:rPr lang="en-IN" sz="2400" dirty="0"/>
              <a:t> de la CPU, GPU, etc. no </a:t>
            </a:r>
            <a:r>
              <a:rPr lang="en-IN" sz="2400" dirty="0" err="1"/>
              <a:t>cuenta</a:t>
            </a:r>
            <a:r>
              <a:rPr lang="en-IN" sz="2400" dirty="0"/>
              <a:t> con Sistema de </a:t>
            </a:r>
            <a:r>
              <a:rPr lang="en-IN" sz="2400" dirty="0" err="1"/>
              <a:t>ventilación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6. </a:t>
            </a:r>
            <a:r>
              <a:rPr lang="en-IN" sz="2400" b="1" dirty="0" err="1"/>
              <a:t>Botones</a:t>
            </a:r>
            <a:r>
              <a:rPr lang="en-IN" sz="2400" dirty="0"/>
              <a:t>:- A la </a:t>
            </a:r>
            <a:r>
              <a:rPr lang="en-IN" sz="2400" dirty="0" err="1"/>
              <a:t>derecha</a:t>
            </a:r>
            <a:r>
              <a:rPr lang="en-IN" sz="2400" dirty="0"/>
              <a:t> con </a:t>
            </a:r>
            <a:r>
              <a:rPr lang="en-IN" sz="2400" dirty="0" err="1"/>
              <a:t>botones</a:t>
            </a:r>
            <a:r>
              <a:rPr lang="en-IN" sz="2400" dirty="0"/>
              <a:t> para </a:t>
            </a:r>
            <a:r>
              <a:rPr lang="en-IN" sz="2400" dirty="0" err="1"/>
              <a:t>ajustar</a:t>
            </a:r>
            <a:r>
              <a:rPr lang="en-IN" sz="2400" dirty="0"/>
              <a:t> volume y </a:t>
            </a:r>
            <a:r>
              <a:rPr lang="en-IN" sz="2400" dirty="0" err="1"/>
              <a:t>controlar</a:t>
            </a:r>
            <a:r>
              <a:rPr lang="en-IN" sz="2400" dirty="0"/>
              <a:t> el </a:t>
            </a:r>
            <a:r>
              <a:rPr lang="en-IN" sz="2400" dirty="0" err="1"/>
              <a:t>contraste</a:t>
            </a:r>
            <a:r>
              <a:rPr lang="en-IN" sz="2400" dirty="0"/>
              <a:t> de </a:t>
            </a:r>
            <a:r>
              <a:rPr lang="en-IN" sz="2400" dirty="0" err="1"/>
              <a:t>hologramas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5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Interacción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30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Mirada (Gaze)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Gestos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Voz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Sonido</a:t>
            </a:r>
            <a:r>
              <a:rPr lang="en-IN" sz="2400" dirty="0"/>
              <a:t> especial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Spatial mapping</a:t>
            </a:r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Formas</a:t>
            </a:r>
            <a:r>
              <a:rPr lang="en-US" sz="6000" dirty="0"/>
              <a:t> de </a:t>
            </a:r>
            <a:r>
              <a:rPr lang="en-US" sz="6000" dirty="0" err="1"/>
              <a:t>interacción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639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Apps y </a:t>
            </a:r>
            <a:r>
              <a:rPr lang="en-US" dirty="0" err="1"/>
              <a:t>juegos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9638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</a:t>
            </a:r>
            <a:r>
              <a:rPr lang="en-US" dirty="0" err="1"/>
              <a:t>disponibles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050" name="Picture 2" descr="https://fortunedotcom.files.wordpress.com/2016/02/youngconker.png?w=840&amp;h=485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" y="1187620"/>
            <a:ext cx="80010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anselman.com/blog/content/binary/Windows-Live-Writer/716b019c003d_A6E4/MSHoloLens_MixedWorld_LivingRoom_LongBrowser_RGB_76ab905c-9ae0-4573-b34b-028c578ee9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62" y="1187620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techtimes.com/data/images/full/213704/microsoft-announces-list-of-apps-and-games-for-hololens-preorders-for-developers-start-toda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62" y="2298942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.ytimg.com/vi/sMuJFKbylY4/maxres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" y="1187620"/>
            <a:ext cx="9593775" cy="53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</a:t>
            </a:r>
            <a:r>
              <a:rPr lang="en-US" dirty="0" err="1"/>
              <a:t>disponibles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77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HoloTour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HoloStudio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Actiongram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RoboRaid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Fragments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Young Conker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Galaxy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Etc</a:t>
            </a:r>
            <a:endParaRPr lang="en-IN" sz="2400" dirty="0"/>
          </a:p>
          <a:p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82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strike="sngStrike" dirty="0" err="1"/>
              <a:t>Jugando</a:t>
            </a:r>
            <a:r>
              <a:rPr lang="en-US" sz="6000" dirty="0"/>
              <a:t> </a:t>
            </a:r>
            <a:r>
              <a:rPr lang="en-US" sz="6000" dirty="0" err="1"/>
              <a:t>Probando</a:t>
            </a:r>
            <a:r>
              <a:rPr lang="en-US" sz="6000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2356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un </a:t>
            </a:r>
            <a:r>
              <a:rPr lang="en-US" sz="3200" dirty="0" err="1"/>
              <a:t>Holograma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son las </a:t>
            </a:r>
            <a:r>
              <a:rPr lang="en-US" sz="3200" dirty="0" err="1"/>
              <a:t>Hololens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Qué</a:t>
            </a:r>
            <a:r>
              <a:rPr lang="en-US" sz="3200" dirty="0"/>
              <a:t> no son las </a:t>
            </a:r>
            <a:r>
              <a:rPr lang="en-US" sz="3200" dirty="0" err="1"/>
              <a:t>Hololens</a:t>
            </a:r>
            <a:r>
              <a:rPr lang="en-US" sz="3200" dirty="0"/>
              <a:t>. VR vs 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Características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Apps </a:t>
            </a:r>
            <a:r>
              <a:rPr lang="en-US" sz="3200" dirty="0" err="1"/>
              <a:t>disponibles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0281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2358856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67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7F7F7F"/>
                </a:solidFill>
                <a:latin typeface="Segoe UI Light (Cuerpo)"/>
                <a:cs typeface="Helvetica Neue Light"/>
              </a:rPr>
              <a:t>El SDK: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>
                <a:solidFill>
                  <a:srgbClr val="7F7F7F"/>
                </a:solidFill>
                <a:latin typeface="Segoe UI Light (Cuerpo)"/>
                <a:cs typeface="Helvetica Neue Light"/>
              </a:rPr>
              <a:t>Plantillas Visual Studio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>
                <a:solidFill>
                  <a:srgbClr val="7F7F7F"/>
                </a:solidFill>
                <a:latin typeface="Segoe UI Light (Cuerpo)"/>
                <a:cs typeface="Helvetica Neue Light"/>
              </a:rPr>
              <a:t>Emulador 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 err="1">
                <a:solidFill>
                  <a:srgbClr val="7F7F7F"/>
                </a:solidFill>
                <a:latin typeface="Segoe UI Light (Cuerpo)"/>
                <a:cs typeface="Helvetica Neue Light"/>
              </a:rPr>
              <a:t>Unity</a:t>
            </a:r>
            <a:r>
              <a:rPr lang="es-ES" sz="2400" dirty="0">
                <a:solidFill>
                  <a:srgbClr val="7F7F7F"/>
                </a:solidFill>
                <a:latin typeface="Segoe UI Light (Cuerpo)"/>
                <a:cs typeface="Helvetica Neue Light"/>
              </a:rPr>
              <a:t> 5.4 para </a:t>
            </a:r>
            <a:r>
              <a:rPr lang="es-ES" sz="2400" dirty="0" err="1">
                <a:solidFill>
                  <a:srgbClr val="7F7F7F"/>
                </a:solidFill>
                <a:latin typeface="Segoe UI Light (Cuerpo)"/>
                <a:cs typeface="Helvetica Neue Light"/>
              </a:rPr>
              <a:t>HoloLens</a:t>
            </a:r>
            <a:endParaRPr lang="es-ES" sz="2400" dirty="0">
              <a:solidFill>
                <a:srgbClr val="7F7F7F"/>
              </a:solidFill>
              <a:latin typeface="Segoe UI Light (Cuerpo)"/>
              <a:cs typeface="Helvetica Neue Light"/>
            </a:endParaRPr>
          </a:p>
          <a:p>
            <a:endParaRPr lang="es-ES" sz="2400" dirty="0">
              <a:solidFill>
                <a:srgbClr val="7F7F7F"/>
              </a:solidFill>
              <a:latin typeface="Segoe UI Light (Cuerpo)"/>
              <a:cs typeface="Helvetica Neue Light"/>
            </a:endParaRPr>
          </a:p>
          <a:p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0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11652250" cy="982662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emulador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26" name="Picture 2" descr="https://az835927.vo.msecnd.net/sites/holographic/resources/images/Emu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30" y="1187450"/>
            <a:ext cx="7875534" cy="48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emulador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77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Requisitos: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Hyper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-V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64Bits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Soporte para </a:t>
            </a: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DirectX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 10</a:t>
            </a:r>
          </a:p>
          <a:p>
            <a:endParaRPr lang="es-ES" sz="24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Podemos interactuar usando el ratón para emular el movimiento de la cabeza, el </a:t>
            </a: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gaze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 y la acción.</a:t>
            </a:r>
          </a:p>
          <a:p>
            <a:endParaRPr lang="es-ES" sz="24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También podemos usar el teclado para ejecutar acciones.</a:t>
            </a:r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849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Vemos</a:t>
            </a:r>
            <a:r>
              <a:rPr lang="en-US" sz="6000" dirty="0"/>
              <a:t> el </a:t>
            </a:r>
            <a:r>
              <a:rPr lang="en-US" sz="6000" dirty="0" err="1"/>
              <a:t>emulador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7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Plantillas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Holographic</a:t>
            </a:r>
            <a:r>
              <a:rPr lang="es-ES" sz="2400" b="1" dirty="0">
                <a:solidFill>
                  <a:srgbClr val="7F7F7F"/>
                </a:solidFill>
                <a:latin typeface="Helvetica Neue Light"/>
                <a:cs typeface="Helvetica Neue Light"/>
              </a:rPr>
              <a:t> </a:t>
            </a:r>
            <a:r>
              <a:rPr lang="es-ES" sz="2400" b="1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DirectX</a:t>
            </a:r>
            <a:r>
              <a:rPr lang="es-ES" sz="2400" b="1" dirty="0">
                <a:solidFill>
                  <a:srgbClr val="7F7F7F"/>
                </a:solidFill>
                <a:latin typeface="Helvetica Neue Light"/>
                <a:cs typeface="Helvetica Neue Light"/>
              </a:rPr>
              <a:t> 11 App</a:t>
            </a:r>
          </a:p>
          <a:p>
            <a:endParaRPr lang="es-ES" sz="24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App UWP que usa </a:t>
            </a: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SharpDX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 y C#.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4087575"/>
            <a:ext cx="9663952" cy="19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5.4 </a:t>
            </a:r>
            <a:r>
              <a:rPr lang="en-US" dirty="0" err="1"/>
              <a:t>Hololens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Añadido soporte a </a:t>
            </a: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Hololens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 en una versión específica.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23" y="2059475"/>
            <a:ext cx="7818146" cy="41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Un </a:t>
            </a:r>
            <a:r>
              <a:rPr lang="en-US" sz="6000" dirty="0" err="1"/>
              <a:t>vistazo</a:t>
            </a:r>
            <a:r>
              <a:rPr lang="en-US" sz="6000" dirty="0"/>
              <a:t> a Unity </a:t>
            </a:r>
            <a:r>
              <a:rPr lang="en-US" sz="6000" dirty="0" err="1"/>
              <a:t>Hololens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09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Engine 2.2.0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Nueva extensión YA disponible que permite trabajar con </a:t>
            </a:r>
            <a:r>
              <a:rPr lang="es-ES" sz="2400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Hololens</a:t>
            </a:r>
            <a:r>
              <a:rPr lang="es-ES" sz="2400" dirty="0">
                <a:solidFill>
                  <a:srgbClr val="7F7F7F"/>
                </a:solidFill>
                <a:latin typeface="Helvetica Neue Light"/>
                <a:cs typeface="Helvetica Neue Light"/>
              </a:rPr>
              <a:t>.</a:t>
            </a:r>
          </a:p>
        </p:txBody>
      </p:sp>
      <p:pic>
        <p:nvPicPr>
          <p:cNvPr id="5122" name="Picture 2" descr="http://i.imgur.com/dXNKJ5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43" y="1979720"/>
            <a:ext cx="6736914" cy="3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Extensión</a:t>
            </a:r>
            <a:r>
              <a:rPr lang="en-US" sz="6000" dirty="0"/>
              <a:t> </a:t>
            </a:r>
            <a:r>
              <a:rPr lang="en-US" sz="6000" dirty="0" err="1"/>
              <a:t>Hololens</a:t>
            </a:r>
            <a:r>
              <a:rPr lang="en-US" sz="6000" dirty="0"/>
              <a:t> de Wave Engine</a:t>
            </a:r>
          </a:p>
        </p:txBody>
      </p:sp>
    </p:spTree>
    <p:extLst>
      <p:ext uri="{BB962C8B-B14F-4D97-AF65-F5344CB8AC3E}">
        <p14:creationId xmlns:p14="http://schemas.microsoft.com/office/powerpoint/2010/main" val="21139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Hololens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547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0922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err="1">
                <a:solidFill>
                  <a:schemeClr val="tx1"/>
                </a:solidFill>
              </a:rPr>
              <a:t>Hololens</a:t>
            </a:r>
            <a:endParaRPr lang="es-E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1948219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Hololens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11652250" cy="982662"/>
          </a:xfrm>
        </p:spPr>
        <p:txBody>
          <a:bodyPr/>
          <a:lstStyle/>
          <a:p>
            <a:r>
              <a:rPr lang="en-US" dirty="0" err="1"/>
              <a:t>Hololens</a:t>
            </a:r>
            <a:r>
              <a:rPr lang="en-US" dirty="0"/>
              <a:t> Development Edition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pPr defTabSz="914367">
              <a:spcAft>
                <a:spcPts val="588"/>
              </a:spcAft>
              <a:defRPr/>
            </a:pP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9238" y="1381711"/>
            <a:ext cx="1039284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Desde Marzo, Microsoft envía en kits de desarrollo de </a:t>
            </a:r>
            <a:r>
              <a:rPr lang="es-ES" dirty="0" err="1">
                <a:solidFill>
                  <a:srgbClr val="7F7F7F"/>
                </a:solidFill>
                <a:latin typeface="Helvetica Neue Light"/>
                <a:cs typeface="Helvetica Neue Light"/>
              </a:rPr>
              <a:t>HoloLens</a:t>
            </a:r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 a desarrolladores</a:t>
            </a:r>
            <a:r>
              <a:rPr lang="en-US" dirty="0">
                <a:solidFill>
                  <a:srgbClr val="7F7F7F"/>
                </a:solidFill>
                <a:latin typeface="Helvetica Neue Light"/>
                <a:cs typeface="Helvetica Neue Light"/>
              </a:rPr>
              <a:t>.</a:t>
            </a:r>
          </a:p>
          <a:p>
            <a:r>
              <a:rPr lang="es-ES" sz="1400" b="1" dirty="0">
                <a:solidFill>
                  <a:srgbClr val="7F7F7F"/>
                </a:solidFill>
                <a:latin typeface="Helvetica Neue Light"/>
                <a:cs typeface="Helvetica Neue Light"/>
                <a:hlinkClick r:id="rId3"/>
              </a:rPr>
              <a:t>https://www.microsoft.com/microsoft-hololens/en-us/development-edition</a:t>
            </a:r>
            <a:endParaRPr lang="es-ES" sz="1400" b="1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endParaRPr lang="es-ES" sz="12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Requisitos:</a:t>
            </a:r>
          </a:p>
          <a:p>
            <a:pPr marL="457200" indent="-457200">
              <a:buFont typeface="Arial" charset="0"/>
              <a:buChar char="•"/>
            </a:pPr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USA o Canadá.</a:t>
            </a:r>
          </a:p>
          <a:p>
            <a:pPr marL="457200" indent="-457200">
              <a:buFont typeface="Arial" charset="0"/>
              <a:buChar char="•"/>
            </a:pPr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Proyecto seleccionado.</a:t>
            </a:r>
          </a:p>
          <a:p>
            <a:pPr marL="457200" indent="-457200">
              <a:buFont typeface="Arial" charset="0"/>
              <a:buChar char="•"/>
            </a:pPr>
            <a:r>
              <a:rPr lang="es-ES" dirty="0">
                <a:solidFill>
                  <a:srgbClr val="7F7F7F"/>
                </a:solidFill>
                <a:latin typeface="Helvetica Neue Light"/>
                <a:cs typeface="Helvetica Neue Light"/>
              </a:rPr>
              <a:t>$3000</a:t>
            </a:r>
          </a:p>
        </p:txBody>
      </p:sp>
      <p:pic>
        <p:nvPicPr>
          <p:cNvPr id="4100" name="Picture 4" descr="http://az648995.vo.msecnd.net/devices/2016/02/MSHoloLens_GroupShot_wAcc_WhtBG_V2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63" y="3701988"/>
            <a:ext cx="6501073" cy="28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537" y="1855177"/>
            <a:ext cx="5582773" cy="3791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holograma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objeto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cualquier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otro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mundo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real, con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una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gran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diferencia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no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físico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esta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enteramente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realizado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luz.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Los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objetos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holográficos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pueden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desde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diferentes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ángulos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distancias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objeto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físico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real.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Los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hologramas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ofrecen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ningun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tipo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 Resistencia al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presionados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tocados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porque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realidad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no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tienen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cuerpo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físico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masa.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holograma</a:t>
            </a:r>
            <a:r>
              <a:rPr lang="en-US" dirty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37" y="1954523"/>
            <a:ext cx="5546828" cy="29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Hololens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207" y="1437274"/>
            <a:ext cx="5538568" cy="7724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137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¿</a:t>
            </a:r>
            <a:r>
              <a:rPr lang="en-US" sz="3137" dirty="0" err="1">
                <a:solidFill>
                  <a:schemeClr val="bg1">
                    <a:lumMod val="50000"/>
                  </a:schemeClr>
                </a:solidFill>
                <a:latin typeface="Segoe UI Light"/>
              </a:rPr>
              <a:t>Qué</a:t>
            </a:r>
            <a:r>
              <a:rPr lang="en-US" sz="3137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son?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2459346"/>
            <a:ext cx="61759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Microsoft HoloLens </a:t>
            </a:r>
            <a:r>
              <a:rPr lang="en-US" sz="2000" dirty="0" err="1"/>
              <a:t>es</a:t>
            </a:r>
            <a:r>
              <a:rPr lang="en-US" sz="2000" dirty="0"/>
              <a:t> el primer </a:t>
            </a:r>
            <a:r>
              <a:rPr lang="en-US" sz="2000" dirty="0" err="1"/>
              <a:t>ordenador</a:t>
            </a:r>
            <a:r>
              <a:rPr lang="en-US" sz="2000" dirty="0"/>
              <a:t> </a:t>
            </a:r>
            <a:r>
              <a:rPr lang="en-US" sz="2000" dirty="0" err="1"/>
              <a:t>holográfico</a:t>
            </a:r>
            <a:r>
              <a:rPr lang="en-US" sz="2000" dirty="0"/>
              <a:t> con Windows 10.</a:t>
            </a:r>
          </a:p>
          <a:p>
            <a:endParaRPr lang="en-US" sz="2000" dirty="0"/>
          </a:p>
          <a:p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totalmente</a:t>
            </a:r>
            <a:r>
              <a:rPr lang="en-US" sz="2000" dirty="0"/>
              <a:t> </a:t>
            </a:r>
            <a:r>
              <a:rPr lang="en-US" sz="2000" dirty="0" err="1"/>
              <a:t>independiente</a:t>
            </a:r>
            <a:r>
              <a:rPr lang="en-US" sz="2000" dirty="0"/>
              <a:t>, no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ninguna</a:t>
            </a:r>
            <a:r>
              <a:rPr lang="en-US" sz="2000" dirty="0"/>
              <a:t> </a:t>
            </a:r>
            <a:r>
              <a:rPr lang="en-US" sz="2000" dirty="0" err="1"/>
              <a:t>conexión</a:t>
            </a:r>
            <a:r>
              <a:rPr lang="en-US" sz="2000" dirty="0"/>
              <a:t> a PC, </a:t>
            </a:r>
            <a:r>
              <a:rPr lang="en-US" sz="2000" dirty="0" err="1"/>
              <a:t>teléfono</a:t>
            </a:r>
            <a:r>
              <a:rPr lang="en-US" sz="2000" dirty="0"/>
              <a:t>, etc. </a:t>
            </a:r>
          </a:p>
          <a:p>
            <a:endParaRPr lang="en-US" sz="2000" dirty="0"/>
          </a:p>
          <a:p>
            <a:r>
              <a:rPr lang="en-US" sz="2000" dirty="0"/>
              <a:t>Microsoft HoloLens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anclar</a:t>
            </a:r>
            <a:r>
              <a:rPr lang="en-US" sz="2000" dirty="0"/>
              <a:t> </a:t>
            </a:r>
            <a:r>
              <a:rPr lang="en-US" sz="2000" dirty="0" err="1"/>
              <a:t>hologramas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espacio</a:t>
            </a:r>
            <a:r>
              <a:rPr lang="en-US" sz="2000" dirty="0"/>
              <a:t> real </a:t>
            </a:r>
            <a:r>
              <a:rPr lang="en-US" sz="2000" dirty="0" err="1"/>
              <a:t>físico</a:t>
            </a:r>
            <a:r>
              <a:rPr lang="en-US" sz="2000" dirty="0"/>
              <a:t> </a:t>
            </a:r>
            <a:r>
              <a:rPr lang="en-US" sz="2000" dirty="0" err="1"/>
              <a:t>ofreciendo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nueva</a:t>
            </a:r>
            <a:r>
              <a:rPr lang="en-US" sz="2000" dirty="0"/>
              <a:t> forma de </a:t>
            </a:r>
            <a:r>
              <a:rPr lang="en-US" sz="2000" dirty="0" err="1"/>
              <a:t>interacción</a:t>
            </a:r>
            <a:endParaRPr lang="en-US" sz="2000" dirty="0"/>
          </a:p>
          <a:p>
            <a:endParaRPr lang="en-US" sz="2000" dirty="0"/>
          </a:p>
          <a:p>
            <a:r>
              <a:rPr lang="en-IN" sz="2000" dirty="0"/>
              <a:t>Microsoft </a:t>
            </a:r>
            <a:r>
              <a:rPr lang="en-IN" sz="2000" dirty="0" err="1"/>
              <a:t>Hololens</a:t>
            </a:r>
            <a:r>
              <a:rPr lang="en-IN" sz="2000" dirty="0"/>
              <a:t> </a:t>
            </a:r>
            <a:r>
              <a:rPr lang="en-IN" sz="2000" dirty="0" err="1"/>
              <a:t>soporta</a:t>
            </a:r>
            <a:r>
              <a:rPr lang="en-IN" sz="2000" dirty="0"/>
              <a:t> </a:t>
            </a:r>
            <a:r>
              <a:rPr lang="en-IN" sz="2000" dirty="0" err="1"/>
              <a:t>realidad</a:t>
            </a:r>
            <a:r>
              <a:rPr lang="en-IN" sz="2000" dirty="0"/>
              <a:t> </a:t>
            </a:r>
            <a:r>
              <a:rPr lang="en-IN" sz="2000" dirty="0" err="1"/>
              <a:t>aumentada</a:t>
            </a:r>
            <a:r>
              <a:rPr lang="en-IN" sz="2000" dirty="0"/>
              <a:t>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0069" y="1675848"/>
            <a:ext cx="4762500" cy="2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Hololens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207" y="1437274"/>
            <a:ext cx="5538568" cy="7724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137" dirty="0" err="1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Principales</a:t>
            </a:r>
            <a:r>
              <a:rPr lang="en-US" sz="3137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137" dirty="0" err="1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características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2459346"/>
            <a:ext cx="61759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 err="1"/>
              <a:t>Cámara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PC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err="1"/>
              <a:t>Lentes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Audio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 err="1"/>
              <a:t>Sensores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 err="1"/>
              <a:t>Botones</a:t>
            </a:r>
            <a:endParaRPr lang="en-IN" sz="3200" dirty="0"/>
          </a:p>
        </p:txBody>
      </p:sp>
      <p:pic>
        <p:nvPicPr>
          <p:cNvPr id="6" name="Content Placeholder 4" descr="ff_hololens_2.png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5826" y="2209692"/>
            <a:ext cx="4038600" cy="16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11652250" cy="982662"/>
          </a:xfrm>
        </p:spPr>
        <p:txBody>
          <a:bodyPr/>
          <a:lstStyle/>
          <a:p>
            <a:r>
              <a:rPr lang="en-US" dirty="0" err="1"/>
              <a:t>Hololens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207" y="1437274"/>
            <a:ext cx="5538568" cy="7724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137" dirty="0" err="1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Características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207" y="2459516"/>
            <a:ext cx="61759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Intel </a:t>
            </a:r>
            <a:r>
              <a:rPr lang="es-ES" sz="2000" b="1" dirty="0" err="1"/>
              <a:t>Atom</a:t>
            </a:r>
            <a:r>
              <a:rPr lang="es-ES" sz="2000" b="1" dirty="0"/>
              <a:t> x5-Z8100</a:t>
            </a:r>
          </a:p>
          <a:p>
            <a:r>
              <a:rPr lang="es-ES" sz="2000" b="1" dirty="0"/>
              <a:t>2 GB RAM</a:t>
            </a:r>
          </a:p>
          <a:p>
            <a:r>
              <a:rPr lang="es-ES" sz="2000" b="1" dirty="0"/>
              <a:t>64 GB HDD (54GB espacio libre)</a:t>
            </a:r>
          </a:p>
          <a:p>
            <a:r>
              <a:rPr lang="es-ES" sz="2000" b="1" dirty="0"/>
              <a:t>4 cámaras de entorno (“Kinect”)</a:t>
            </a:r>
          </a:p>
          <a:p>
            <a:r>
              <a:rPr lang="es-ES" sz="2000" b="1" dirty="0"/>
              <a:t>4 Micrófonos (2 laterales cancelación ruido)</a:t>
            </a:r>
          </a:p>
          <a:p>
            <a:r>
              <a:rPr lang="es-ES" sz="2000" b="1" dirty="0"/>
              <a:t>GPU/HPU</a:t>
            </a:r>
          </a:p>
          <a:p>
            <a:r>
              <a:rPr lang="es-ES" sz="2000" b="1" dirty="0"/>
              <a:t>2-3h duración batería (uso intenso entorno a 2h)</a:t>
            </a:r>
          </a:p>
          <a:p>
            <a:r>
              <a:rPr lang="es-ES" sz="2000" b="1" dirty="0"/>
              <a:t>Windows 10 32 bits</a:t>
            </a:r>
          </a:p>
          <a:p>
            <a:endParaRPr lang="es-ES" sz="2000" b="1" dirty="0"/>
          </a:p>
          <a:p>
            <a:r>
              <a:rPr lang="es-ES" sz="2000" b="1" dirty="0"/>
              <a:t>Apps oscilan entre 20MB  200MB.</a:t>
            </a:r>
          </a:p>
          <a:p>
            <a:endParaRPr lang="en-IN" sz="2000" dirty="0"/>
          </a:p>
        </p:txBody>
      </p:sp>
      <p:pic>
        <p:nvPicPr>
          <p:cNvPr id="3074" name="Picture 2" descr="Holo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41" y="2209692"/>
            <a:ext cx="5905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Las </a:t>
            </a:r>
            <a:r>
              <a:rPr lang="en-US" sz="6000" dirty="0" err="1"/>
              <a:t>Hololens</a:t>
            </a:r>
            <a:r>
              <a:rPr lang="en-US" sz="6000" dirty="0"/>
              <a:t> </a:t>
            </a:r>
            <a:r>
              <a:rPr lang="en-US" sz="6000" dirty="0" err="1"/>
              <a:t>en</a:t>
            </a:r>
            <a:r>
              <a:rPr lang="en-US" sz="6000" dirty="0"/>
              <a:t> </a:t>
            </a:r>
            <a:r>
              <a:rPr lang="en-US" sz="6000" dirty="0" err="1"/>
              <a:t>detalle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929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1170</Words>
  <Application>Microsoft Office PowerPoint</Application>
  <PresentationFormat>Panorámica</PresentationFormat>
  <Paragraphs>169</Paragraphs>
  <Slides>31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Aller</vt:lpstr>
      <vt:lpstr>Arial</vt:lpstr>
      <vt:lpstr>Calibri</vt:lpstr>
      <vt:lpstr>Consolas</vt:lpstr>
      <vt:lpstr>Helvetica Neue Light</vt:lpstr>
      <vt:lpstr>Segoe UI</vt:lpstr>
      <vt:lpstr>Segoe UI Light</vt:lpstr>
      <vt:lpstr>Segoe UI Light (Cuerpo)</vt:lpstr>
      <vt:lpstr>Times New Roman</vt:lpstr>
      <vt:lpstr>PPT%20Theme</vt:lpstr>
      <vt:lpstr>Hololens Introducción, uso y desarrollo</vt:lpstr>
      <vt:lpstr>Presentación de PowerPoint</vt:lpstr>
      <vt:lpstr>Hololens</vt:lpstr>
      <vt:lpstr>Hololens Development Edition</vt:lpstr>
      <vt:lpstr>¿Qué es un holograma?</vt:lpstr>
      <vt:lpstr>Hololens</vt:lpstr>
      <vt:lpstr>Hololens</vt:lpstr>
      <vt:lpstr>Hololens</vt:lpstr>
      <vt:lpstr>Las Hololens en detalle</vt:lpstr>
      <vt:lpstr>¿Cómo funcionan?</vt:lpstr>
      <vt:lpstr>¿Cómo funcionan?</vt:lpstr>
      <vt:lpstr>¿Cómo funcionan?</vt:lpstr>
      <vt:lpstr>¿Cómo funcionan?</vt:lpstr>
      <vt:lpstr>Interacción</vt:lpstr>
      <vt:lpstr>Formas de interacción</vt:lpstr>
      <vt:lpstr>Apps y juegos!</vt:lpstr>
      <vt:lpstr>Apps disponibles</vt:lpstr>
      <vt:lpstr>Apps disponibles</vt:lpstr>
      <vt:lpstr>Jugando Probando Apps</vt:lpstr>
      <vt:lpstr>Desarrollo</vt:lpstr>
      <vt:lpstr>Desarrollo</vt:lpstr>
      <vt:lpstr>El emulador</vt:lpstr>
      <vt:lpstr>El emulador</vt:lpstr>
      <vt:lpstr>Vemos el emulador</vt:lpstr>
      <vt:lpstr>Plantillas</vt:lpstr>
      <vt:lpstr>Unity 5.4 Hololens</vt:lpstr>
      <vt:lpstr>Un vistazo a Unity Hololens</vt:lpstr>
      <vt:lpstr>Wave Engine 2.2.0</vt:lpstr>
      <vt:lpstr>Extensión Hololens de Wave Engine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2016-05-31T19:13:30Z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