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07" r:id="rId2"/>
    <p:sldId id="377" r:id="rId3"/>
    <p:sldId id="376" r:id="rId4"/>
    <p:sldId id="33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8757" autoAdjust="0"/>
  </p:normalViewPr>
  <p:slideViewPr>
    <p:cSldViewPr>
      <p:cViewPr varScale="1">
        <p:scale>
          <a:sx n="154" d="100"/>
          <a:sy n="154" d="100"/>
        </p:scale>
        <p:origin x="2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BRAVENT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WWW.BRAVENT.NET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97" y="4683989"/>
            <a:ext cx="402361" cy="4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172200" y="4679414"/>
            <a:ext cx="2735697" cy="367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accent2"/>
                </a:solidFill>
              </a:rPr>
              <a:t>APPS MULTIPLATAFORMA CON XAMARIN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256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AVANTE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8" y="839"/>
            <a:ext cx="6868882" cy="5151662"/>
          </a:xfrm>
        </p:spPr>
      </p:pic>
      <p:sp>
        <p:nvSpPr>
          <p:cNvPr id="24" name="Entrada manual 23"/>
          <p:cNvSpPr/>
          <p:nvPr/>
        </p:nvSpPr>
        <p:spPr>
          <a:xfrm rot="5400000">
            <a:off x="19653" y="-18447"/>
            <a:ext cx="5143500" cy="518039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1" name="Title 19"/>
          <p:cNvSpPr txBox="1">
            <a:spLocks/>
          </p:cNvSpPr>
          <p:nvPr/>
        </p:nvSpPr>
        <p:spPr>
          <a:xfrm>
            <a:off x="489113" y="981021"/>
            <a:ext cx="3593773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Xamarin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228600" y="1733550"/>
            <a:ext cx="4267200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bg1"/>
                </a:solidFill>
              </a:rPr>
              <a:t>Aplicaciones Multiplataforma con Xamarin</a:t>
            </a:r>
          </a:p>
        </p:txBody>
      </p:sp>
      <p:pic>
        <p:nvPicPr>
          <p:cNvPr id="7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 txBox="1">
            <a:spLocks/>
          </p:cNvSpPr>
          <p:nvPr/>
        </p:nvSpPr>
        <p:spPr>
          <a:xfrm>
            <a:off x="1175003" y="1196752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Javier Suárez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 Placeholder 4"/>
          <p:cNvSpPr>
            <a:spLocks noGrp="1"/>
          </p:cNvSpPr>
          <p:nvPr/>
        </p:nvSpPr>
        <p:spPr>
          <a:xfrm>
            <a:off x="1175003" y="1783740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XAML Team lead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Bravent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geeks.ms/blogs/jsuarez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4" y="1341097"/>
            <a:ext cx="1981737" cy="213487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64" y="2601315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/>
              <a:t>¿QUÉ VAMOS A </a:t>
            </a:r>
            <a:r>
              <a:rPr lang="en-US" dirty="0" smtClean="0">
                <a:solidFill>
                  <a:schemeClr val="accent2"/>
                </a:solidFill>
              </a:rPr>
              <a:t>VER?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21027" y="666750"/>
            <a:ext cx="8089573" cy="30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La agenda</a:t>
            </a:r>
            <a:endParaRPr lang="en-US" sz="1400" dirty="0"/>
          </a:p>
        </p:txBody>
      </p:sp>
      <p:sp>
        <p:nvSpPr>
          <p:cNvPr id="6" name="Rectangle 2"/>
          <p:cNvSpPr/>
          <p:nvPr/>
        </p:nvSpPr>
        <p:spPr>
          <a:xfrm>
            <a:off x="348136" y="962158"/>
            <a:ext cx="849106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16:00h – 17:00h: Introducción a Xamarin</a:t>
            </a:r>
            <a:r>
              <a:rPr lang="es-ES" sz="1400" dirty="0"/>
              <a:t>: El mercado móvil es hoy día un pilar importante tanto para usuarios como para desarrolladores. Sin embargo, tenemos un mercado amplio y diverso con una gran variedad de dispositivos y sistemas. Si entramos en el terrero de desarrolladores el problema se acentúa con diferentes entornos de desarrollo, lenguajes y otros elementos. En esta sesión repasaremos el estado actual, introduciremos Xamarin como herramienta para crear aplicaciones nativas multiplataforma desde Visual Studio analizando todas sus bondades y costes además de ver distintas opciones Xamarin </a:t>
            </a:r>
            <a:r>
              <a:rPr lang="es-ES" sz="1400" dirty="0" err="1"/>
              <a:t>Classic</a:t>
            </a:r>
            <a:r>
              <a:rPr lang="es-ES" sz="1400" dirty="0"/>
              <a:t> y </a:t>
            </a:r>
            <a:r>
              <a:rPr lang="es-ES" sz="1400" dirty="0" err="1"/>
              <a:t>Xamarin.Forms</a:t>
            </a:r>
            <a:r>
              <a:rPr lang="es-ES" sz="1400" dirty="0"/>
              <a:t>.</a:t>
            </a:r>
          </a:p>
          <a:p>
            <a:r>
              <a:rPr lang="es-ES" sz="1400" dirty="0"/>
              <a:t> </a:t>
            </a:r>
          </a:p>
          <a:p>
            <a:r>
              <a:rPr lang="es-ES" sz="1400" b="1" dirty="0"/>
              <a:t>17:00h – 18:00h: Arquitectura de Apps multiplataforma con Xamarin</a:t>
            </a:r>
            <a:r>
              <a:rPr lang="es-ES" sz="1400" dirty="0"/>
              <a:t>: Nuestro objetivo como desarrolladores es crear aplicaciones útil y atractivas pero sobretodo perfectamente funcionales. Para poder lograr ese objetivo es sin duda muy importante la arquitectura aplicada a la App. En esta sesión repasaremos el patrón MVVM aplicándolo a una aplicación Xamarin en cada una de las plataformas paso a paso así como la cantidad de código que se puede llegar a compartir entre plataformas tanto en ejemplos como en Apps reales.</a:t>
            </a:r>
          </a:p>
          <a:p>
            <a:r>
              <a:rPr lang="es-ES" sz="1400" dirty="0"/>
              <a:t> </a:t>
            </a:r>
          </a:p>
          <a:p>
            <a:r>
              <a:rPr lang="es-ES" sz="1400" b="1" dirty="0"/>
              <a:t>18:00h – 18:30h: Conociendo el resto de ecosistema Xamarin</a:t>
            </a:r>
            <a:r>
              <a:rPr lang="es-ES" sz="1400" dirty="0"/>
              <a:t>: El ecosistema Xamarin no cesa en las herramientas de desarrollo. Tenemos a disposición una gran variedad de servicios destinados a complementar el mismo, analíticas, testing, análisis de rendimiento, etc. En esta sesión vamos a hacer un repaso por todos los servicios disponibles realizando demos de cada uno de ellos.</a:t>
            </a:r>
            <a:endParaRPr lang="es-E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3454" y="320186"/>
            <a:ext cx="8101946" cy="498964"/>
          </a:xfrm>
        </p:spPr>
        <p:txBody>
          <a:bodyPr/>
          <a:lstStyle/>
          <a:p>
            <a:r>
              <a:rPr lang="en-US" dirty="0" smtClean="0"/>
              <a:t>¿PREGUNTAS y </a:t>
            </a:r>
            <a:r>
              <a:rPr lang="en-US" dirty="0" smtClean="0">
                <a:solidFill>
                  <a:schemeClr val="accent2"/>
                </a:solidFill>
              </a:rPr>
              <a:t>RESPUESTAS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5827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Dudas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342685" y="1276350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chemeClr val="accent2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144</Words>
  <Application>Microsoft Office PowerPoint</Application>
  <PresentationFormat>Presentación en pantalla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Aller</vt:lpstr>
      <vt:lpstr>Arial</vt:lpstr>
      <vt:lpstr>Calibri</vt:lpstr>
      <vt:lpstr>Courier New</vt:lpstr>
      <vt:lpstr>Exo</vt:lpstr>
      <vt:lpstr>Gulim</vt:lpstr>
      <vt:lpstr>Light Version</vt:lpstr>
      <vt:lpstr>Presentación de PowerPoint</vt:lpstr>
      <vt:lpstr>Presentación de PowerPoint</vt:lpstr>
      <vt:lpstr>¿QUÉ VAMOS A VER?</vt:lpstr>
      <vt:lpstr>¿PREGUNTAS y RESPUESTAS?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575</cp:revision>
  <dcterms:created xsi:type="dcterms:W3CDTF">2013-04-14T10:12:28Z</dcterms:created>
  <dcterms:modified xsi:type="dcterms:W3CDTF">2015-05-11T18:32:53Z</dcterms:modified>
</cp:coreProperties>
</file>