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07" r:id="rId2"/>
    <p:sldId id="337" r:id="rId3"/>
    <p:sldId id="402" r:id="rId4"/>
    <p:sldId id="403" r:id="rId5"/>
    <p:sldId id="416" r:id="rId6"/>
    <p:sldId id="405" r:id="rId7"/>
    <p:sldId id="417" r:id="rId8"/>
    <p:sldId id="407" r:id="rId9"/>
    <p:sldId id="418" r:id="rId10"/>
    <p:sldId id="409" r:id="rId11"/>
    <p:sldId id="347" r:id="rId12"/>
    <p:sldId id="411" r:id="rId13"/>
    <p:sldId id="419" r:id="rId14"/>
    <p:sldId id="413" r:id="rId15"/>
    <p:sldId id="414" r:id="rId16"/>
    <p:sldId id="415" r:id="rId17"/>
    <p:sldId id="339" r:id="rId18"/>
    <p:sldId id="340" r:id="rId19"/>
    <p:sldId id="30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8757" autoAdjust="0"/>
  </p:normalViewPr>
  <p:slideViewPr>
    <p:cSldViewPr>
      <p:cViewPr varScale="1">
        <p:scale>
          <a:sx n="154" d="100"/>
          <a:sy n="154" d="100"/>
        </p:scale>
        <p:origin x="25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Windows</a:t>
            </a:r>
          </a:p>
          <a:p>
            <a:r>
              <a:rPr lang="es-ES" dirty="0" smtClean="0"/>
              <a:t>OS: Microsoft Windows 7 / 8 / 8.1 (32 </a:t>
            </a:r>
            <a:r>
              <a:rPr lang="es-ES" dirty="0" err="1" smtClean="0"/>
              <a:t>or</a:t>
            </a:r>
            <a:r>
              <a:rPr lang="es-ES" dirty="0" smtClean="0"/>
              <a:t> 64 bit)</a:t>
            </a:r>
          </a:p>
          <a:p>
            <a:r>
              <a:rPr lang="es-ES" dirty="0" smtClean="0"/>
              <a:t>RAM: </a:t>
            </a:r>
            <a:r>
              <a:rPr lang="es-ES" dirty="0" err="1" smtClean="0"/>
              <a:t>Minimum</a:t>
            </a:r>
            <a:r>
              <a:rPr lang="es-ES" dirty="0" smtClean="0"/>
              <a:t> 2GB</a:t>
            </a:r>
          </a:p>
          <a:p>
            <a:r>
              <a:rPr lang="es-ES" dirty="0" err="1" smtClean="0"/>
              <a:t>Hard</a:t>
            </a:r>
            <a:r>
              <a:rPr lang="es-ES" dirty="0" smtClean="0"/>
              <a:t> drive: </a:t>
            </a:r>
            <a:r>
              <a:rPr lang="es-ES" dirty="0" err="1" smtClean="0"/>
              <a:t>Minimum</a:t>
            </a:r>
            <a:r>
              <a:rPr lang="es-ES" dirty="0" smtClean="0"/>
              <a:t> 2GB free </a:t>
            </a:r>
            <a:r>
              <a:rPr lang="es-ES" dirty="0" err="1" smtClean="0"/>
              <a:t>space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 err="1" smtClean="0"/>
              <a:t>graphics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 </a:t>
            </a:r>
            <a:r>
              <a:rPr lang="es-ES" dirty="0" err="1" smtClean="0"/>
              <a:t>supporting</a:t>
            </a:r>
            <a:r>
              <a:rPr lang="es-ES" dirty="0" smtClean="0"/>
              <a:t> </a:t>
            </a:r>
            <a:r>
              <a:rPr lang="es-ES" dirty="0" err="1" smtClean="0"/>
              <a:t>OpenGL</a:t>
            </a:r>
            <a:r>
              <a:rPr lang="es-ES" dirty="0" smtClean="0"/>
              <a:t> 2.0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best</a:t>
            </a:r>
            <a:r>
              <a:rPr lang="es-ES" dirty="0" smtClean="0"/>
              <a:t> performance, a CPU </a:t>
            </a:r>
            <a:r>
              <a:rPr lang="es-ES" dirty="0" err="1" smtClean="0"/>
              <a:t>supporting</a:t>
            </a:r>
            <a:r>
              <a:rPr lang="es-ES" dirty="0" smtClean="0"/>
              <a:t> hardware-</a:t>
            </a:r>
            <a:r>
              <a:rPr lang="es-ES" dirty="0" err="1" smtClean="0"/>
              <a:t>assisted</a:t>
            </a:r>
            <a:r>
              <a:rPr lang="es-ES" dirty="0" smtClean="0"/>
              <a:t> </a:t>
            </a:r>
            <a:r>
              <a:rPr lang="es-ES" dirty="0" err="1" smtClean="0"/>
              <a:t>virtualization</a:t>
            </a:r>
            <a:r>
              <a:rPr lang="es-ES" dirty="0" smtClean="0"/>
              <a:t>,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option</a:t>
            </a:r>
            <a:r>
              <a:rPr lang="es-ES" dirty="0" smtClean="0"/>
              <a:t> </a:t>
            </a:r>
            <a:r>
              <a:rPr lang="es-ES" dirty="0" err="1" smtClean="0"/>
              <a:t>enabled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BIOS</a:t>
            </a:r>
          </a:p>
          <a:p>
            <a:r>
              <a:rPr lang="es-ES" b="1" dirty="0" smtClean="0"/>
              <a:t>Mac</a:t>
            </a:r>
          </a:p>
          <a:p>
            <a:r>
              <a:rPr lang="es-ES" dirty="0" smtClean="0"/>
              <a:t>OS: Apple OS X 10.7+</a:t>
            </a:r>
          </a:p>
          <a:p>
            <a:r>
              <a:rPr lang="es-ES" dirty="0" smtClean="0"/>
              <a:t>RAM: </a:t>
            </a:r>
            <a:r>
              <a:rPr lang="es-ES" dirty="0" err="1" smtClean="0"/>
              <a:t>Minimum</a:t>
            </a:r>
            <a:r>
              <a:rPr lang="es-ES" dirty="0" smtClean="0"/>
              <a:t> 2GB</a:t>
            </a:r>
          </a:p>
          <a:p>
            <a:r>
              <a:rPr lang="es-ES" dirty="0" err="1" smtClean="0"/>
              <a:t>Hard</a:t>
            </a:r>
            <a:r>
              <a:rPr lang="es-ES" dirty="0" smtClean="0"/>
              <a:t> drive: </a:t>
            </a:r>
            <a:r>
              <a:rPr lang="es-ES" dirty="0" err="1" smtClean="0"/>
              <a:t>Minimum</a:t>
            </a:r>
            <a:r>
              <a:rPr lang="es-ES" dirty="0" smtClean="0"/>
              <a:t> 2GB free </a:t>
            </a:r>
            <a:r>
              <a:rPr lang="es-ES" dirty="0" err="1" smtClean="0"/>
              <a:t>space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 err="1" smtClean="0"/>
              <a:t>graphics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 </a:t>
            </a:r>
            <a:r>
              <a:rPr lang="es-ES" dirty="0" err="1" smtClean="0"/>
              <a:t>supporting</a:t>
            </a:r>
            <a:r>
              <a:rPr lang="es-ES" dirty="0" smtClean="0"/>
              <a:t> </a:t>
            </a:r>
            <a:r>
              <a:rPr lang="es-ES" dirty="0" err="1" smtClean="0"/>
              <a:t>OpenGL</a:t>
            </a:r>
            <a:r>
              <a:rPr lang="es-ES" dirty="0" smtClean="0"/>
              <a:t> 2.0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best</a:t>
            </a:r>
            <a:r>
              <a:rPr lang="es-ES" dirty="0" smtClean="0"/>
              <a:t> performance, a CPU </a:t>
            </a:r>
            <a:r>
              <a:rPr lang="es-ES" dirty="0" err="1" smtClean="0"/>
              <a:t>supporting</a:t>
            </a:r>
            <a:r>
              <a:rPr lang="es-ES" dirty="0" smtClean="0"/>
              <a:t> hardware-</a:t>
            </a:r>
            <a:r>
              <a:rPr lang="es-ES" dirty="0" err="1" smtClean="0"/>
              <a:t>assisted</a:t>
            </a:r>
            <a:r>
              <a:rPr lang="es-ES" dirty="0" smtClean="0"/>
              <a:t> </a:t>
            </a:r>
            <a:r>
              <a:rPr lang="es-ES" dirty="0" err="1" smtClean="0"/>
              <a:t>virtualization</a:t>
            </a:r>
            <a:r>
              <a:rPr lang="es-ES" dirty="0" smtClean="0"/>
              <a:t>,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option</a:t>
            </a:r>
            <a:r>
              <a:rPr lang="es-ES" dirty="0" smtClean="0"/>
              <a:t> </a:t>
            </a:r>
            <a:r>
              <a:rPr lang="es-ES" dirty="0" err="1" smtClean="0"/>
              <a:t>enabled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BIOS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57BE2-6BD7-4A93-94A1-5C2588BD2BE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86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BRAVENT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WWW.BRAVENT.NET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04800" y="2577105"/>
            <a:ext cx="609600" cy="6096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 userDrawn="1"/>
        </p:nvGrpSpPr>
        <p:grpSpPr>
          <a:xfrm>
            <a:off x="304800" y="3261233"/>
            <a:ext cx="609600" cy="6096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304800" y="3953725"/>
            <a:ext cx="609600" cy="6096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97" y="4683989"/>
            <a:ext cx="402361" cy="4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9593593-8839-4E61-A88E-A10B7ED6919B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93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6172200" y="4679414"/>
            <a:ext cx="2735697" cy="367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aseline="0" dirty="0" smtClean="0">
                <a:solidFill>
                  <a:schemeClr val="accent2"/>
                </a:solidFill>
              </a:rPr>
              <a:t>SERVICIOS XAMARIN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7256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AVANTE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1623222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  <p:sldLayoutId id="2147483699" r:id="rId2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839"/>
            <a:ext cx="9141583" cy="5151662"/>
          </a:xfrm>
        </p:spPr>
      </p:pic>
      <p:sp>
        <p:nvSpPr>
          <p:cNvPr id="24" name="Entrada manual 23"/>
          <p:cNvSpPr/>
          <p:nvPr/>
        </p:nvSpPr>
        <p:spPr>
          <a:xfrm rot="5400000">
            <a:off x="19653" y="-18447"/>
            <a:ext cx="5143500" cy="5180394"/>
          </a:xfrm>
          <a:prstGeom prst="flowChartManualIn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1" name="Title 19"/>
          <p:cNvSpPr txBox="1">
            <a:spLocks/>
          </p:cNvSpPr>
          <p:nvPr/>
        </p:nvSpPr>
        <p:spPr>
          <a:xfrm>
            <a:off x="304800" y="819150"/>
            <a:ext cx="3593773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SERVICIOS XAMARIN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152400" y="2529986"/>
            <a:ext cx="4267200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Análisis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de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rendimiento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analíticas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, testing,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componentes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y mucho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más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!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3400" y="133350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4343400" y="1371925"/>
            <a:ext cx="41148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C#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rendimiento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Xamarin Studio y Visual Studio.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Posibilidad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pila de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lanzados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la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posibilidad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separar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hilos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Posibilidad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donde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App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gastando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tiempo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Snapshots.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027" y="1200150"/>
            <a:ext cx="3694669" cy="2201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pPr algn="l"/>
            <a:r>
              <a:rPr lang="en-US" sz="2400" dirty="0" smtClean="0"/>
              <a:t>XAMARIN </a:t>
            </a:r>
            <a:r>
              <a:rPr lang="en-US" sz="2400" dirty="0" smtClean="0">
                <a:solidFill>
                  <a:schemeClr val="accent2"/>
                </a:solidFill>
              </a:rPr>
              <a:t>PROFILER PREVIEW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Analizando</a:t>
            </a:r>
            <a:r>
              <a:rPr lang="en-US" i="1" dirty="0" smtClean="0">
                <a:latin typeface="Exo" pitchFamily="50" charset="0"/>
              </a:rPr>
              <a:t> el </a:t>
            </a:r>
            <a:r>
              <a:rPr lang="en-US" i="1" dirty="0" err="1" smtClean="0">
                <a:latin typeface="Exo" pitchFamily="50" charset="0"/>
              </a:rPr>
              <a:t>rendimiento</a:t>
            </a:r>
            <a:r>
              <a:rPr lang="en-US" i="1" dirty="0" smtClean="0">
                <a:latin typeface="Exo" pitchFamily="50" charset="0"/>
              </a:rPr>
              <a:t> de </a:t>
            </a:r>
            <a:r>
              <a:rPr lang="en-US" i="1" dirty="0" err="1" smtClean="0">
                <a:latin typeface="Exo" pitchFamily="50" charset="0"/>
              </a:rPr>
              <a:t>una</a:t>
            </a:r>
            <a:r>
              <a:rPr lang="en-US" i="1" dirty="0" smtClean="0">
                <a:latin typeface="Exo" pitchFamily="50" charset="0"/>
              </a:rPr>
              <a:t> App Xamarin con Xamarin Profiler Preview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7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3556629" y="903291"/>
            <a:ext cx="4106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librería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.NET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compatible con Xamarin?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scan.xamarin.com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Scan .exe o .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dll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determiner la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compatibilidad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Genera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http://scan.xamarin.com/Media/monkey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66" y="799226"/>
            <a:ext cx="1947863" cy="1839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33768"/>
            <a:ext cx="5997178" cy="175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pPr algn="l"/>
            <a:r>
              <a:rPr lang="en-US" sz="2400" dirty="0" smtClean="0"/>
              <a:t>.NET MOBILITY </a:t>
            </a:r>
            <a:r>
              <a:rPr lang="en-US" sz="2400" dirty="0" smtClean="0">
                <a:solidFill>
                  <a:schemeClr val="accent2"/>
                </a:solidFill>
              </a:rPr>
              <a:t>SCANNER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Verificando</a:t>
            </a:r>
            <a:r>
              <a:rPr lang="en-US" i="1" dirty="0" smtClean="0">
                <a:latin typeface="Exo" pitchFamily="50" charset="0"/>
              </a:rPr>
              <a:t> la </a:t>
            </a:r>
            <a:r>
              <a:rPr lang="en-US" i="1" dirty="0" err="1" smtClean="0">
                <a:latin typeface="Exo" pitchFamily="50" charset="0"/>
              </a:rPr>
              <a:t>compatibilidad</a:t>
            </a:r>
            <a:r>
              <a:rPr lang="en-US" i="1" dirty="0" smtClean="0">
                <a:latin typeface="Exo" pitchFamily="50" charset="0"/>
              </a:rPr>
              <a:t> de </a:t>
            </a:r>
            <a:r>
              <a:rPr lang="en-US" i="1" dirty="0" err="1" smtClean="0">
                <a:latin typeface="Exo" pitchFamily="50" charset="0"/>
              </a:rPr>
              <a:t>una</a:t>
            </a:r>
            <a:r>
              <a:rPr lang="en-US" i="1" dirty="0" smtClean="0">
                <a:latin typeface="Exo" pitchFamily="50" charset="0"/>
              </a:rPr>
              <a:t> PCL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2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creen Shot 2013-11-08 at 5.14.4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7" y="1123950"/>
            <a:ext cx="3883060" cy="2074304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4648200" y="1247887"/>
            <a:ext cx="3376641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de la App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nivel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UI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obtienen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minutos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cientos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Resistente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cambios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exploratorios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pPr algn="l"/>
            <a:r>
              <a:rPr lang="en-US" sz="2400" dirty="0" smtClean="0"/>
              <a:t>XAMARIN </a:t>
            </a:r>
            <a:r>
              <a:rPr lang="en-US" sz="2400" dirty="0" smtClean="0">
                <a:solidFill>
                  <a:schemeClr val="accent2"/>
                </a:solidFill>
              </a:rPr>
              <a:t>TEST CLOUD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/>
        </p:nvSpPr>
        <p:spPr>
          <a:xfrm>
            <a:off x="1688457" y="1143994"/>
            <a:ext cx="2685902" cy="1283970"/>
          </a:xfrm>
          <a:prstGeom prst="rect">
            <a:avLst/>
          </a:prstGeom>
        </p:spPr>
        <p:txBody>
          <a:bodyPr vert="horz"/>
          <a:lstStyle>
            <a:lvl1pPr marL="169863" indent="-169863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 baseline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1pPr>
            <a:lvl2pPr marL="741363" indent="-284163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kern="1200" baseline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2pPr>
            <a:lvl3pPr marL="741363" indent="-284163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kern="1200" baseline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3pPr>
            <a:lvl4pPr marL="744538" indent="-287338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4pPr>
            <a:lvl5pPr marL="741363" indent="-284163" algn="l" defTabSz="457200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85000"/>
                </a:schemeClr>
              </a:buClr>
              <a:buSzPct val="66000"/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defRPr>
            </a:lvl5pPr>
            <a:lvl6pPr marL="741363" indent="-284163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SzPct val="40000"/>
              <a:buFont typeface="Wingdings" charset="2"/>
              <a:buChar char=""/>
              <a:defRPr sz="2000" kern="1200">
                <a:solidFill>
                  <a:schemeClr val="bg1"/>
                </a:solidFill>
                <a:latin typeface="Source Sans Pro"/>
                <a:ea typeface="+mn-ea"/>
                <a:cs typeface="Source Sans Pro"/>
              </a:defRPr>
            </a:lvl6pPr>
            <a:lvl7pPr marL="285750" indent="0" algn="l" defTabSz="457200" rtl="0" eaLnBrk="1" latinLnBrk="0" hangingPunct="1">
              <a:spcBef>
                <a:spcPct val="20000"/>
              </a:spcBef>
              <a:buClr>
                <a:schemeClr val="bg1">
                  <a:lumMod val="85000"/>
                </a:schemeClr>
              </a:buClr>
              <a:buFont typeface="Arial"/>
              <a:buNone/>
              <a:defRPr sz="2000" kern="1200">
                <a:solidFill>
                  <a:schemeClr val="bg1"/>
                </a:solidFill>
                <a:latin typeface="Source Sans Pro"/>
                <a:ea typeface="+mn-ea"/>
                <a:cs typeface="Source Sans Pro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Programa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móvil</a:t>
            </a:r>
            <a:endParaRPr lang="en-US" sz="180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Videos online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Lecturas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y Labs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Reuniones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con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expertos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Xamarin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10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Que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enseñan</a:t>
            </a:r>
            <a:endParaRPr lang="en-US" sz="180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763277" y="3165816"/>
            <a:ext cx="236186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14313" indent="-214313">
              <a:lnSpc>
                <a:spcPct val="110000"/>
              </a:lnSpc>
              <a:buFont typeface="Arial"/>
              <a:buChar char="•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fundamentos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Desarrollo iOS y Android</a:t>
            </a:r>
          </a:p>
          <a:p>
            <a:pPr marL="214313" indent="-214313">
              <a:lnSpc>
                <a:spcPct val="110000"/>
              </a:lnSpc>
              <a:buFont typeface="Arial"/>
              <a:buChar char="•"/>
            </a:pP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ciclo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Apps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móviles</a:t>
            </a:r>
            <a:endParaRPr lang="en-US" sz="10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110000"/>
              </a:lnSpc>
              <a:buFont typeface="Arial"/>
              <a:buChar char="•"/>
            </a:pP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Controles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nativos</a:t>
            </a:r>
            <a:endParaRPr lang="en-US" sz="10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374359" y="3165815"/>
            <a:ext cx="236186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14313" indent="-214313">
              <a:lnSpc>
                <a:spcPct val="110000"/>
              </a:lnSpc>
              <a:buFont typeface="Arial"/>
              <a:buChar char="•"/>
            </a:pP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Arquitectura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Cross-platform</a:t>
            </a:r>
          </a:p>
          <a:p>
            <a:pPr marL="214313" indent="-214313">
              <a:lnSpc>
                <a:spcPct val="110000"/>
              </a:lnSpc>
              <a:buFont typeface="Arial"/>
              <a:buChar char="•"/>
            </a:pP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Mejores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prácticas</a:t>
            </a:r>
            <a:endParaRPr lang="en-US" sz="10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lnSpc>
                <a:spcPct val="110000"/>
              </a:lnSpc>
              <a:buFont typeface="Arial"/>
              <a:buChar char="•"/>
            </a:pP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backends</a:t>
            </a:r>
            <a:r>
              <a:rPr lang="en-US" sz="10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seguridad</a:t>
            </a:r>
            <a:endParaRPr lang="en-US" sz="10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3" descr="Screen Shot 2013-11-15 at 3.16.5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55" y="802101"/>
            <a:ext cx="3514251" cy="1829336"/>
          </a:xfrm>
          <a:prstGeom prst="rect">
            <a:avLst/>
          </a:prstGeom>
        </p:spPr>
      </p:pic>
      <p:sp>
        <p:nvSpPr>
          <p:cNvPr id="9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pPr algn="l"/>
            <a:r>
              <a:rPr lang="en-US" sz="2400" dirty="0" smtClean="0"/>
              <a:t>XAMARIN </a:t>
            </a:r>
            <a:r>
              <a:rPr lang="en-US" sz="2400" dirty="0" smtClean="0">
                <a:solidFill>
                  <a:schemeClr val="accent2"/>
                </a:solidFill>
              </a:rPr>
              <a:t>UNIVERSITY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7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/>
        </p:nvSpPr>
        <p:spPr>
          <a:xfrm>
            <a:off x="1832373" y="885968"/>
            <a:ext cx="5550694" cy="614363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 baseline="0">
                <a:solidFill>
                  <a:schemeClr val="bg1">
                    <a:lumMod val="95000"/>
                  </a:schemeClr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Ante la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creciente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demanda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 Xamarin,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mediante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Xamarin University se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pueden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obtener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certificaciones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que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garanticen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los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conocimentos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necesarios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para realizer Apps de </a:t>
            </a:r>
            <a:r>
              <a:rPr lang="en-US" sz="15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calidad</a:t>
            </a:r>
            <a:r>
              <a:rPr lang="en-US" sz="15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con Xamarin.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50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50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1" descr="Screen Shot 2013-03-07 at 12.52.25 PM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4210" y="2007339"/>
            <a:ext cx="1322303" cy="1309775"/>
          </a:xfrm>
          <a:prstGeom prst="ellipse">
            <a:avLst/>
          </a:prstGeom>
        </p:spPr>
      </p:pic>
      <p:pic>
        <p:nvPicPr>
          <p:cNvPr id="7" name="Picture 6" descr="Screen Shot 2013-03-07 at 12.52.25 PM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1925" y="2045438"/>
            <a:ext cx="1219200" cy="1226330"/>
          </a:xfrm>
          <a:prstGeom prst="ellipse">
            <a:avLst/>
          </a:prstGeom>
        </p:spPr>
      </p:pic>
      <p:pic>
        <p:nvPicPr>
          <p:cNvPr id="8" name="Picture 11" descr="Screen Shot 2013-03-07 at 12.52.25 PM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1971" y="2017966"/>
            <a:ext cx="1286979" cy="1343025"/>
          </a:xfrm>
          <a:prstGeom prst="ellipse">
            <a:avLst/>
          </a:prstGeom>
        </p:spPr>
      </p:pic>
      <p:sp>
        <p:nvSpPr>
          <p:cNvPr id="9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pPr algn="l"/>
            <a:r>
              <a:rPr lang="en-US" sz="2400" dirty="0" smtClean="0"/>
              <a:t>XAMARIN DEVELOPER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CERTIFICATIONS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6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3454" y="320186"/>
            <a:ext cx="8101946" cy="498964"/>
          </a:xfrm>
        </p:spPr>
        <p:txBody>
          <a:bodyPr/>
          <a:lstStyle/>
          <a:p>
            <a:r>
              <a:rPr lang="en-US" dirty="0" smtClean="0"/>
              <a:t>¿PREGUNTAS y </a:t>
            </a:r>
            <a:r>
              <a:rPr lang="en-US" dirty="0" smtClean="0">
                <a:solidFill>
                  <a:schemeClr val="accent2"/>
                </a:solidFill>
              </a:rPr>
              <a:t>RESPUESTAS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5827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Dudas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Text Placeholder 1"/>
          <p:cNvSpPr txBox="1">
            <a:spLocks/>
          </p:cNvSpPr>
          <p:nvPr/>
        </p:nvSpPr>
        <p:spPr>
          <a:xfrm>
            <a:off x="342685" y="1276350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chemeClr val="accent2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GRACIAS a </a:t>
            </a:r>
            <a:r>
              <a:rPr lang="en-US" dirty="0" smtClean="0">
                <a:solidFill>
                  <a:schemeClr val="accent2"/>
                </a:solidFill>
              </a:rPr>
              <a:t>TODOS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33400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vuestro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90600" y="1885950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Javier Suárez</a:t>
            </a:r>
            <a:endParaRPr 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990600" y="2472938"/>
            <a:ext cx="5105400" cy="1621641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Microsoft MVP Windows Platform Development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Blog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geeks.ms/blogs/jsuarez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Email: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javiersuarezruiz@hotmail.com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Twitter: @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jsuarezruiz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85950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60" y="3146168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71750"/>
            <a:ext cx="7543800" cy="498964"/>
          </a:xfrm>
        </p:spPr>
        <p:txBody>
          <a:bodyPr>
            <a:normAutofit/>
          </a:bodyPr>
          <a:lstStyle/>
          <a:p>
            <a:r>
              <a:rPr lang="en-US" dirty="0" smtClean="0"/>
              <a:t>SERVICIOS </a:t>
            </a:r>
            <a:r>
              <a:rPr lang="en-US" dirty="0" smtClean="0">
                <a:solidFill>
                  <a:schemeClr val="accent2"/>
                </a:solidFill>
              </a:rPr>
              <a:t>XAMARIN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04800" y="2945810"/>
            <a:ext cx="8000999" cy="54034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rendimiento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analíticas</a:t>
            </a:r>
            <a:r>
              <a:rPr lang="en-US" dirty="0">
                <a:solidFill>
                  <a:schemeClr val="bg1"/>
                </a:solidFill>
              </a:rPr>
              <a:t>, testing, </a:t>
            </a:r>
            <a:r>
              <a:rPr lang="en-US" dirty="0" err="1">
                <a:solidFill>
                  <a:schemeClr val="bg1"/>
                </a:solidFill>
              </a:rPr>
              <a:t>componentes</a:t>
            </a:r>
            <a:r>
              <a:rPr lang="en-US" dirty="0">
                <a:solidFill>
                  <a:schemeClr val="bg1"/>
                </a:solidFill>
              </a:rPr>
              <a:t> y mucho </a:t>
            </a:r>
            <a:r>
              <a:rPr lang="en-US" dirty="0" err="1">
                <a:solidFill>
                  <a:schemeClr val="bg1"/>
                </a:solidFill>
              </a:rPr>
              <a:t>más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" y="86966"/>
            <a:ext cx="9138599" cy="2103782"/>
          </a:xfrm>
        </p:spPr>
      </p:pic>
      <p:pic>
        <p:nvPicPr>
          <p:cNvPr id="5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3400" y="133350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990600" y="590550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2"/>
                </a:solidFill>
                <a:latin typeface="+mn-lt"/>
              </a:rPr>
              <a:t>Javier Suárez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Text Placeholder 4"/>
          <p:cNvSpPr>
            <a:spLocks noGrp="1"/>
          </p:cNvSpPr>
          <p:nvPr/>
        </p:nvSpPr>
        <p:spPr>
          <a:xfrm>
            <a:off x="990600" y="1177538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Microsoft MVP Windows Platform Development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Blog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geeks.ms/blogs/jsuarez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Email: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javiersuarezruiz@hotmail.com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Twitter: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jsuarezruiz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91" y="664308"/>
            <a:ext cx="1981737" cy="21348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51" y="1924526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5330615" y="1748882"/>
            <a:ext cx="1775831" cy="32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defTabSz="685800"/>
            <a:endParaRPr lang="de-DE" sz="2400" b="1" dirty="0">
              <a:solidFill>
                <a:srgbClr val="027F98"/>
              </a:solidFill>
              <a:latin typeface="Myriad Pro"/>
              <a:cs typeface="Myriad Pro"/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9350372" y="313610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solidFill>
                <a:srgbClr val="027F98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763688" y="3975906"/>
            <a:ext cx="6088672" cy="5715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aseline="30000" dirty="0">
              <a:solidFill>
                <a:srgbClr val="027F98"/>
              </a:solidFill>
              <a:latin typeface="Source Sans Pro"/>
              <a:cs typeface="Source Sans Pro"/>
            </a:endParaRPr>
          </a:p>
        </p:txBody>
      </p:sp>
      <p:pic>
        <p:nvPicPr>
          <p:cNvPr id="14" name="Picture 2" descr="http://xamarin.com/images/tour/icon-visual-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0" y="1236204"/>
            <a:ext cx="6429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xamarin.com/images/tour/appl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9" y="2852799"/>
            <a:ext cx="571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xamarin.com/images/tour/test-cloud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76" y="2866037"/>
            <a:ext cx="657225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xamarin.com/images/tour/hexagon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32" y="3665082"/>
            <a:ext cx="6429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xamarin.com/images/tour/scan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41" y="3665080"/>
            <a:ext cx="6429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/>
          <p:cNvSpPr txBox="1"/>
          <p:nvPr/>
        </p:nvSpPr>
        <p:spPr>
          <a:xfrm>
            <a:off x="5773295" y="3045657"/>
            <a:ext cx="12827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Xamarin.Mac</a:t>
            </a:r>
            <a:endParaRPr lang="en-US" sz="15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2683622" y="2225161"/>
            <a:ext cx="14784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Studio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2715769" y="3058896"/>
            <a:ext cx="1817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Test Cloud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2715768" y="3836508"/>
            <a:ext cx="16828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Store</a:t>
            </a:r>
          </a:p>
        </p:txBody>
      </p:sp>
      <p:sp>
        <p:nvSpPr>
          <p:cNvPr id="23" name="TextBox 21"/>
          <p:cNvSpPr txBox="1"/>
          <p:nvPr/>
        </p:nvSpPr>
        <p:spPr>
          <a:xfrm>
            <a:off x="5773294" y="1406488"/>
            <a:ext cx="12170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Xamarin.iOS</a:t>
            </a:r>
            <a:endParaRPr lang="en-US" sz="15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5773294" y="2225161"/>
            <a:ext cx="16071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Xamarin.Android</a:t>
            </a:r>
            <a:endParaRPr lang="en-US" sz="1500" dirty="0">
              <a:solidFill>
                <a:srgbClr val="027F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2715769" y="1291072"/>
            <a:ext cx="1282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for </a:t>
            </a:r>
          </a:p>
          <a:p>
            <a:r>
              <a:rPr lang="en-US" sz="1500" dirty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5773295" y="3804465"/>
            <a:ext cx="2047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27F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Mobility Scanner</a:t>
            </a:r>
          </a:p>
        </p:txBody>
      </p:sp>
      <p:pic>
        <p:nvPicPr>
          <p:cNvPr id="34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8" y="1270993"/>
            <a:ext cx="642938" cy="571073"/>
          </a:xfrm>
          <a:prstGeom prst="rect">
            <a:avLst/>
          </a:prstGeom>
        </p:spPr>
      </p:pic>
      <p:pic>
        <p:nvPicPr>
          <p:cNvPr id="35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9" y="2080451"/>
            <a:ext cx="663688" cy="589503"/>
          </a:xfrm>
          <a:prstGeom prst="rect">
            <a:avLst/>
          </a:prstGeom>
        </p:spPr>
      </p:pic>
      <p:pic>
        <p:nvPicPr>
          <p:cNvPr id="36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77" y="2018541"/>
            <a:ext cx="706157" cy="70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4267200" y="1269866"/>
            <a:ext cx="36531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Emulador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Android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Máquina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x86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usando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OpenGL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Totalmente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integrado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Visual Studio y Xamarin Studio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nivel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batería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simulación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localización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pueden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Apps de Google y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servicios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Google Play.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027" y="1047750"/>
            <a:ext cx="3534188" cy="237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pPr algn="l"/>
            <a:r>
              <a:rPr lang="en-US" sz="2400" dirty="0" smtClean="0"/>
              <a:t>XAMARIN </a:t>
            </a:r>
            <a:r>
              <a:rPr lang="en-US" sz="2400" dirty="0" smtClean="0">
                <a:solidFill>
                  <a:schemeClr val="accent2"/>
                </a:solidFill>
              </a:rPr>
              <a:t>ANDROID PLAYER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Probando</a:t>
            </a:r>
            <a:r>
              <a:rPr lang="en-US" i="1" dirty="0" smtClean="0">
                <a:latin typeface="Exo" pitchFamily="50" charset="0"/>
              </a:rPr>
              <a:t> Xamarin Android Player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0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5854665" y="1269866"/>
            <a:ext cx="276830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rápido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Componentes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calidad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disponibles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Visual Studio y Xamarin Studio.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Controles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cross-platform ,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servicios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backend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empresariales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etc. con simples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clics</a:t>
            </a:r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3" y="1166404"/>
            <a:ext cx="4096229" cy="237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67" y="971816"/>
            <a:ext cx="1532427" cy="1032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26" y="2627254"/>
            <a:ext cx="1632167" cy="109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pPr algn="l"/>
            <a:r>
              <a:rPr lang="en-US" sz="2400" dirty="0" smtClean="0"/>
              <a:t>XAMARIN </a:t>
            </a:r>
            <a:r>
              <a:rPr lang="en-US" sz="2400" dirty="0" smtClean="0">
                <a:solidFill>
                  <a:schemeClr val="accent2"/>
                </a:solidFill>
              </a:rPr>
              <a:t>COMPONENT STORE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smtClean="0">
                <a:latin typeface="Exo" pitchFamily="50" charset="0"/>
              </a:rPr>
              <a:t>Un </a:t>
            </a:r>
            <a:r>
              <a:rPr lang="en-US" i="1" dirty="0" err="1" smtClean="0">
                <a:latin typeface="Exo" pitchFamily="50" charset="0"/>
              </a:rPr>
              <a:t>vistazo</a:t>
            </a:r>
            <a:r>
              <a:rPr lang="en-US" i="1" dirty="0" smtClean="0">
                <a:latin typeface="Exo" pitchFamily="50" charset="0"/>
              </a:rPr>
              <a:t> a la </a:t>
            </a:r>
            <a:r>
              <a:rPr lang="en-US" i="1" dirty="0" err="1" smtClean="0">
                <a:latin typeface="Exo" pitchFamily="50" charset="0"/>
              </a:rPr>
              <a:t>tienda</a:t>
            </a:r>
            <a:r>
              <a:rPr lang="en-US" i="1" dirty="0" smtClean="0">
                <a:latin typeface="Exo" pitchFamily="50" charset="0"/>
              </a:rPr>
              <a:t> de </a:t>
            </a:r>
            <a:r>
              <a:rPr lang="en-US" i="1" dirty="0" err="1" smtClean="0">
                <a:latin typeface="Exo" pitchFamily="50" charset="0"/>
              </a:rPr>
              <a:t>componentes</a:t>
            </a:r>
            <a:r>
              <a:rPr lang="en-US" i="1" dirty="0" smtClean="0">
                <a:latin typeface="Exo" pitchFamily="50" charset="0"/>
              </a:rPr>
              <a:t> de Xamarin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0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4495800" y="1371925"/>
            <a:ext cx="331656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Mejora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calidad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Apps con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monitorización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tiempo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Reporte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usuarios</a:t>
            </a: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etc.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349765"/>
            <a:ext cx="3694669" cy="2518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pPr algn="l"/>
            <a:r>
              <a:rPr lang="en-US" sz="2400" dirty="0" smtClean="0"/>
              <a:t>XAMARIN </a:t>
            </a:r>
            <a:r>
              <a:rPr lang="en-US" sz="2400" dirty="0" smtClean="0">
                <a:solidFill>
                  <a:schemeClr val="accent2"/>
                </a:solidFill>
              </a:rPr>
              <a:t>INSIGHTS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Integrando</a:t>
            </a:r>
            <a:r>
              <a:rPr lang="en-US" i="1" dirty="0" smtClean="0">
                <a:latin typeface="Exo" pitchFamily="50" charset="0"/>
              </a:rPr>
              <a:t> Xamarin </a:t>
            </a:r>
            <a:r>
              <a:rPr lang="en-US" i="1" dirty="0" err="1" smtClean="0">
                <a:latin typeface="Exo" pitchFamily="50" charset="0"/>
              </a:rPr>
              <a:t>en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una</a:t>
            </a:r>
            <a:r>
              <a:rPr lang="en-US" i="1" dirty="0" smtClean="0">
                <a:latin typeface="Exo" pitchFamily="50" charset="0"/>
              </a:rPr>
              <a:t> App </a:t>
            </a:r>
            <a:r>
              <a:rPr lang="en-US" i="1" dirty="0" err="1" smtClean="0">
                <a:latin typeface="Exo" pitchFamily="50" charset="0"/>
              </a:rPr>
              <a:t>Multiplataforma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79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521</Words>
  <Application>Microsoft Office PowerPoint</Application>
  <PresentationFormat>Presentación en pantalla (16:9)</PresentationFormat>
  <Paragraphs>108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Aller</vt:lpstr>
      <vt:lpstr>Arial</vt:lpstr>
      <vt:lpstr>Calibri</vt:lpstr>
      <vt:lpstr>Courier New</vt:lpstr>
      <vt:lpstr>Exo</vt:lpstr>
      <vt:lpstr>Gulim</vt:lpstr>
      <vt:lpstr>ＭＳ Ｐゴシック</vt:lpstr>
      <vt:lpstr>Myriad Pro</vt:lpstr>
      <vt:lpstr>Segoe UI</vt:lpstr>
      <vt:lpstr>Source Sans Pro</vt:lpstr>
      <vt:lpstr>Light Version</vt:lpstr>
      <vt:lpstr>Presentación de PowerPoint</vt:lpstr>
      <vt:lpstr>Presentación de PowerPoint</vt:lpstr>
      <vt:lpstr>Presentación de PowerPoint</vt:lpstr>
      <vt:lpstr>XAMARIN ANDROID PLAYER</vt:lpstr>
      <vt:lpstr>DEMO</vt:lpstr>
      <vt:lpstr>XAMARIN COMPONENT STORE</vt:lpstr>
      <vt:lpstr>DEMO</vt:lpstr>
      <vt:lpstr>XAMARIN INSIGHTS</vt:lpstr>
      <vt:lpstr>DEMO</vt:lpstr>
      <vt:lpstr>XAMARIN PROFILER PREVIEW</vt:lpstr>
      <vt:lpstr>DEMO</vt:lpstr>
      <vt:lpstr>.NET MOBILITY SCANNER</vt:lpstr>
      <vt:lpstr>DEMO</vt:lpstr>
      <vt:lpstr>XAMARIN TEST CLOUD</vt:lpstr>
      <vt:lpstr>XAMARIN UNIVERSITY</vt:lpstr>
      <vt:lpstr>XAMARIN DEVELOPER CERTIFICATIONS</vt:lpstr>
      <vt:lpstr>¿PREGUNTAS y RESPUESTAS?</vt:lpstr>
      <vt:lpstr>GRACIAS a TODOS</vt:lpstr>
      <vt:lpstr>SERVICIOS XAMARIN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Javier Suárez Ruiz</cp:lastModifiedBy>
  <cp:revision>572</cp:revision>
  <dcterms:created xsi:type="dcterms:W3CDTF">2013-04-14T10:12:28Z</dcterms:created>
  <dcterms:modified xsi:type="dcterms:W3CDTF">2015-05-11T18:34:24Z</dcterms:modified>
</cp:coreProperties>
</file>