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07" r:id="rId34"/>
  </p:sldMasterIdLst>
  <p:notesMasterIdLst>
    <p:notesMasterId r:id="rId60"/>
  </p:notesMasterIdLst>
  <p:handoutMasterIdLst>
    <p:handoutMasterId r:id="rId61"/>
  </p:handoutMasterIdLst>
  <p:sldIdLst>
    <p:sldId id="345" r:id="rId35"/>
    <p:sldId id="545" r:id="rId36"/>
    <p:sldId id="546" r:id="rId37"/>
    <p:sldId id="547" r:id="rId38"/>
    <p:sldId id="548" r:id="rId39"/>
    <p:sldId id="549" r:id="rId40"/>
    <p:sldId id="550" r:id="rId41"/>
    <p:sldId id="551" r:id="rId42"/>
    <p:sldId id="552" r:id="rId43"/>
    <p:sldId id="556" r:id="rId44"/>
    <p:sldId id="557" r:id="rId45"/>
    <p:sldId id="558" r:id="rId46"/>
    <p:sldId id="559" r:id="rId47"/>
    <p:sldId id="560" r:id="rId48"/>
    <p:sldId id="561" r:id="rId49"/>
    <p:sldId id="562" r:id="rId50"/>
    <p:sldId id="563" r:id="rId51"/>
    <p:sldId id="564" r:id="rId52"/>
    <p:sldId id="565" r:id="rId53"/>
    <p:sldId id="566" r:id="rId54"/>
    <p:sldId id="535" r:id="rId55"/>
    <p:sldId id="567" r:id="rId56"/>
    <p:sldId id="568" r:id="rId57"/>
    <p:sldId id="504" r:id="rId58"/>
    <p:sldId id="524" r:id="rId5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4">
          <p15:clr>
            <a:srgbClr val="A4A3A4"/>
          </p15:clr>
        </p15:guide>
        <p15:guide id="2" orient="horz" pos="2835">
          <p15:clr>
            <a:srgbClr val="A4A3A4"/>
          </p15:clr>
        </p15:guide>
        <p15:guide id="3" orient="horz" pos="769">
          <p15:clr>
            <a:srgbClr val="A4A3A4"/>
          </p15:clr>
        </p15:guide>
        <p15:guide id="4" orient="horz" pos="1153">
          <p15:clr>
            <a:srgbClr val="A4A3A4"/>
          </p15:clr>
        </p15:guide>
        <p15:guide id="5" orient="horz" pos="1812">
          <p15:clr>
            <a:srgbClr val="A4A3A4"/>
          </p15:clr>
        </p15:guide>
        <p15:guide id="6" orient="horz" pos="2562">
          <p15:clr>
            <a:srgbClr val="A4A3A4"/>
          </p15:clr>
        </p15:guide>
        <p15:guide id="7" orient="horz" pos="1906">
          <p15:clr>
            <a:srgbClr val="A4A3A4"/>
          </p15:clr>
        </p15:guide>
        <p15:guide id="8" orient="horz" pos="1054">
          <p15:clr>
            <a:srgbClr val="A4A3A4"/>
          </p15:clr>
        </p15:guide>
        <p15:guide id="9" pos="288">
          <p15:clr>
            <a:srgbClr val="A4A3A4"/>
          </p15:clr>
        </p15:guide>
        <p15:guide id="10" pos="5472">
          <p15:clr>
            <a:srgbClr val="A4A3A4"/>
          </p15:clr>
        </p15:guide>
        <p15:guide id="11" pos="1700">
          <p15:clr>
            <a:srgbClr val="A4A3A4"/>
          </p15:clr>
        </p15:guide>
        <p15:guide id="12" pos="3207">
          <p15:clr>
            <a:srgbClr val="A4A3A4"/>
          </p15:clr>
        </p15:guide>
        <p15:guide id="13" pos="4715">
          <p15:clr>
            <a:srgbClr val="A4A3A4"/>
          </p15:clr>
        </p15:guide>
        <p15:guide id="14" pos="1795">
          <p15:clr>
            <a:srgbClr val="A4A3A4"/>
          </p15:clr>
        </p15:guide>
        <p15:guide id="15" pos="3307">
          <p15:clr>
            <a:srgbClr val="A4A3A4"/>
          </p15:clr>
        </p15:guide>
        <p15:guide id="16" pos="4814">
          <p15:clr>
            <a:srgbClr val="A4A3A4"/>
          </p15:clr>
        </p15:guide>
        <p15:guide id="17" pos="2451">
          <p15:clr>
            <a:srgbClr val="A4A3A4"/>
          </p15:clr>
        </p15:guide>
        <p15:guide id="18" pos="2554">
          <p15:clr>
            <a:srgbClr val="A4A3A4"/>
          </p15:clr>
        </p15:guide>
        <p15:guide id="19" pos="942">
          <p15:clr>
            <a:srgbClr val="A4A3A4"/>
          </p15:clr>
        </p15:guide>
        <p15:guide id="20" pos="1042">
          <p15:clr>
            <a:srgbClr val="A4A3A4"/>
          </p15:clr>
        </p15:guide>
        <p15:guide id="21" pos="3965">
          <p15:clr>
            <a:srgbClr val="A4A3A4"/>
          </p15:clr>
        </p15:guide>
        <p15:guide id="22" pos="40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0325" autoAdjust="0"/>
  </p:normalViewPr>
  <p:slideViewPr>
    <p:cSldViewPr snapToGrid="0">
      <p:cViewPr varScale="1">
        <p:scale>
          <a:sx n="67" d="100"/>
          <a:sy n="67" d="100"/>
        </p:scale>
        <p:origin x="500" y="32"/>
      </p:cViewPr>
      <p:guideLst>
        <p:guide orient="horz" pos="294"/>
        <p:guide orient="horz" pos="2835"/>
        <p:guide orient="horz" pos="769"/>
        <p:guide orient="horz" pos="1153"/>
        <p:guide orient="horz" pos="1812"/>
        <p:guide orient="horz" pos="2562"/>
        <p:guide orient="horz" pos="1906"/>
        <p:guide orient="horz" pos="1054"/>
        <p:guide pos="288"/>
        <p:guide pos="5472"/>
        <p:guide pos="1700"/>
        <p:guide pos="3207"/>
        <p:guide pos="4715"/>
        <p:guide pos="1795"/>
        <p:guide pos="3307"/>
        <p:guide pos="4814"/>
        <p:guide pos="2451"/>
        <p:guide pos="2554"/>
        <p:guide pos="942"/>
        <p:guide pos="1042"/>
        <p:guide pos="3965"/>
        <p:guide pos="4061"/>
      </p:guideLst>
    </p:cSldViewPr>
  </p:slideViewPr>
  <p:notesTextViewPr>
    <p:cViewPr>
      <p:scale>
        <a:sx n="1" d="1"/>
        <a:sy n="1" d="1"/>
      </p:scale>
      <p:origin x="0" y="0"/>
    </p:cViewPr>
  </p:notesTextViewPr>
  <p:sorterViewPr>
    <p:cViewPr>
      <p:scale>
        <a:sx n="80" d="100"/>
        <a:sy n="80" d="100"/>
      </p:scale>
      <p:origin x="0" y="-6485"/>
    </p:cViewPr>
  </p:sorterViewPr>
  <p:notesViewPr>
    <p:cSldViewPr snapToGrid="0">
      <p:cViewPr varScale="1">
        <p:scale>
          <a:sx n="98" d="100"/>
          <a:sy n="98" d="100"/>
        </p:scale>
        <p:origin x="-2376" y="-108"/>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viewProps" Target="view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handoutMaster" Target="handoutMasters/handoutMaster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theme" Target="theme/theme1.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DF3284-5CED-4372-997B-A2DB9FEB5F36}" type="datetimeFigureOut">
              <a:rPr lang="en-US" smtClean="0"/>
              <a:t>10/2/2014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07429C-3E65-48FF-BF64-25C511DAE822}" type="slidenum">
              <a:rPr lang="en-US" smtClean="0"/>
              <a:t>‹Nº›</a:t>
            </a:fld>
            <a:endParaRPr lang="en-US"/>
          </a:p>
        </p:txBody>
      </p:sp>
    </p:spTree>
    <p:extLst>
      <p:ext uri="{BB962C8B-B14F-4D97-AF65-F5344CB8AC3E}">
        <p14:creationId xmlns:p14="http://schemas.microsoft.com/office/powerpoint/2010/main" val="2655152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4F01F-7F76-4F9A-9CC8-4847A2F5E179}" type="datetimeFigureOut">
              <a:rPr lang="en-US" smtClean="0"/>
              <a:t>10/2/2014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6C1CF0-316C-4904-A0F9-3EEDE72BDC86}" type="slidenum">
              <a:rPr lang="en-US" smtClean="0"/>
              <a:t>‹Nº›</a:t>
            </a:fld>
            <a:endParaRPr lang="en-US"/>
          </a:p>
        </p:txBody>
      </p:sp>
    </p:spTree>
    <p:extLst>
      <p:ext uri="{BB962C8B-B14F-4D97-AF65-F5344CB8AC3E}">
        <p14:creationId xmlns:p14="http://schemas.microsoft.com/office/powerpoint/2010/main" val="212609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1</a:t>
            </a:fld>
            <a:endParaRPr lang="en-US"/>
          </a:p>
        </p:txBody>
      </p:sp>
    </p:spTree>
    <p:extLst>
      <p:ext uri="{BB962C8B-B14F-4D97-AF65-F5344CB8AC3E}">
        <p14:creationId xmlns:p14="http://schemas.microsoft.com/office/powerpoint/2010/main" val="2212320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BD7D81-D864-B349-9FB4-613ED1F9D755}" type="slidenum">
              <a:rPr lang="en-US" smtClean="0"/>
              <a:t>10</a:t>
            </a:fld>
            <a:endParaRPr lang="en-US"/>
          </a:p>
        </p:txBody>
      </p:sp>
    </p:spTree>
    <p:extLst>
      <p:ext uri="{BB962C8B-B14F-4D97-AF65-F5344CB8AC3E}">
        <p14:creationId xmlns:p14="http://schemas.microsoft.com/office/powerpoint/2010/main" val="4029285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smtClean="0"/>
              <a:pPr>
                <a:defRPr/>
              </a:pPr>
              <a:t>11</a:t>
            </a:fld>
            <a:endParaRPr lang="en-US"/>
          </a:p>
        </p:txBody>
      </p:sp>
    </p:spTree>
    <p:extLst>
      <p:ext uri="{BB962C8B-B14F-4D97-AF65-F5344CB8AC3E}">
        <p14:creationId xmlns:p14="http://schemas.microsoft.com/office/powerpoint/2010/main" val="2168777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6323" name="Notes Placeholder 2"/>
          <p:cNvSpPr>
            <a:spLocks noGrp="1"/>
          </p:cNvSpPr>
          <p:nvPr>
            <p:ph type="body" idx="1"/>
          </p:nvPr>
        </p:nvSpPr>
        <p:spPr>
          <a:noFill/>
        </p:spPr>
        <p:txBody>
          <a:bodyPr/>
          <a:lstStyle/>
          <a:p>
            <a:pPr marL="171450" indent="-171450">
              <a:buFontTx/>
              <a:buChar char="•"/>
            </a:pPr>
            <a:endParaRPr lang="en-US" altLang="en-US" dirty="0" smtClean="0">
              <a:latin typeface="Gill Sans" pitchFamily="2" charset="0"/>
            </a:endParaRPr>
          </a:p>
        </p:txBody>
      </p:sp>
      <p:sp>
        <p:nvSpPr>
          <p:cNvPr id="56324"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fld id="{715C61B2-2095-4E85-800C-4B4E4D8B3717}" type="slidenum">
              <a:rPr lang="en-US" altLang="en-US"/>
              <a:pPr/>
              <a:t>12</a:t>
            </a:fld>
            <a:endParaRPr lang="en-US" altLang="en-US"/>
          </a:p>
        </p:txBody>
      </p:sp>
    </p:spTree>
    <p:extLst>
      <p:ext uri="{BB962C8B-B14F-4D97-AF65-F5344CB8AC3E}">
        <p14:creationId xmlns:p14="http://schemas.microsoft.com/office/powerpoint/2010/main" val="1042450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14</a:t>
            </a:fld>
            <a:endParaRPr lang="en-US"/>
          </a:p>
        </p:txBody>
      </p:sp>
    </p:spTree>
    <p:extLst>
      <p:ext uri="{BB962C8B-B14F-4D97-AF65-F5344CB8AC3E}">
        <p14:creationId xmlns:p14="http://schemas.microsoft.com/office/powerpoint/2010/main" val="3193702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p>
        </p:txBody>
      </p:sp>
      <p:sp>
        <p:nvSpPr>
          <p:cNvPr id="4" name="Slide Number Placeholder 3"/>
          <p:cNvSpPr>
            <a:spLocks noGrp="1"/>
          </p:cNvSpPr>
          <p:nvPr>
            <p:ph type="sldNum" sz="quarter" idx="10"/>
          </p:nvPr>
        </p:nvSpPr>
        <p:spPr/>
        <p:txBody>
          <a:bodyPr/>
          <a:lstStyle/>
          <a:p>
            <a:fld id="{9A022845-941E-7C42-8070-12AD873FCE1E}" type="slidenum">
              <a:rPr lang="en-US" smtClean="0"/>
              <a:t>15</a:t>
            </a:fld>
            <a:endParaRPr lang="en-US"/>
          </a:p>
        </p:txBody>
      </p:sp>
    </p:spTree>
    <p:extLst>
      <p:ext uri="{BB962C8B-B14F-4D97-AF65-F5344CB8AC3E}">
        <p14:creationId xmlns:p14="http://schemas.microsoft.com/office/powerpoint/2010/main" val="1971625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16</a:t>
            </a:fld>
            <a:endParaRPr lang="en-US"/>
          </a:p>
        </p:txBody>
      </p:sp>
    </p:spTree>
    <p:extLst>
      <p:ext uri="{BB962C8B-B14F-4D97-AF65-F5344CB8AC3E}">
        <p14:creationId xmlns:p14="http://schemas.microsoft.com/office/powerpoint/2010/main" val="2090626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17</a:t>
            </a:fld>
            <a:endParaRPr lang="en-US"/>
          </a:p>
        </p:txBody>
      </p:sp>
    </p:spTree>
    <p:extLst>
      <p:ext uri="{BB962C8B-B14F-4D97-AF65-F5344CB8AC3E}">
        <p14:creationId xmlns:p14="http://schemas.microsoft.com/office/powerpoint/2010/main" val="3157006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18</a:t>
            </a:fld>
            <a:endParaRPr lang="en-US"/>
          </a:p>
        </p:txBody>
      </p:sp>
    </p:spTree>
    <p:extLst>
      <p:ext uri="{BB962C8B-B14F-4D97-AF65-F5344CB8AC3E}">
        <p14:creationId xmlns:p14="http://schemas.microsoft.com/office/powerpoint/2010/main" val="139853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19</a:t>
            </a:fld>
            <a:endParaRPr lang="en-US"/>
          </a:p>
        </p:txBody>
      </p:sp>
    </p:spTree>
    <p:extLst>
      <p:ext uri="{BB962C8B-B14F-4D97-AF65-F5344CB8AC3E}">
        <p14:creationId xmlns:p14="http://schemas.microsoft.com/office/powerpoint/2010/main" val="1773570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BD7D81-D864-B349-9FB4-613ED1F9D755}" type="slidenum">
              <a:rPr lang="en-US" smtClean="0"/>
              <a:t>20</a:t>
            </a:fld>
            <a:endParaRPr lang="en-US"/>
          </a:p>
        </p:txBody>
      </p:sp>
    </p:spTree>
    <p:extLst>
      <p:ext uri="{BB962C8B-B14F-4D97-AF65-F5344CB8AC3E}">
        <p14:creationId xmlns:p14="http://schemas.microsoft.com/office/powerpoint/2010/main" val="1166068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10/2/2014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459767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10/2/2014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774271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BD7D81-D864-B349-9FB4-613ED1F9D755}" type="slidenum">
              <a:rPr lang="en-US" smtClean="0"/>
              <a:t>22</a:t>
            </a:fld>
            <a:endParaRPr lang="en-US"/>
          </a:p>
        </p:txBody>
      </p:sp>
    </p:spTree>
    <p:extLst>
      <p:ext uri="{BB962C8B-B14F-4D97-AF65-F5344CB8AC3E}">
        <p14:creationId xmlns:p14="http://schemas.microsoft.com/office/powerpoint/2010/main" val="1379212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BD7D81-D864-B349-9FB4-613ED1F9D755}" type="slidenum">
              <a:rPr lang="en-US" smtClean="0"/>
              <a:t>23</a:t>
            </a:fld>
            <a:endParaRPr lang="en-US"/>
          </a:p>
        </p:txBody>
      </p:sp>
    </p:spTree>
    <p:extLst>
      <p:ext uri="{BB962C8B-B14F-4D97-AF65-F5344CB8AC3E}">
        <p14:creationId xmlns:p14="http://schemas.microsoft.com/office/powerpoint/2010/main" val="547277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24</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BD7D81-D864-B349-9FB4-613ED1F9D755}" type="slidenum">
              <a:rPr lang="en-US" smtClean="0"/>
              <a:t>3</a:t>
            </a:fld>
            <a:endParaRPr lang="en-US"/>
          </a:p>
        </p:txBody>
      </p:sp>
    </p:spTree>
    <p:extLst>
      <p:ext uri="{BB962C8B-B14F-4D97-AF65-F5344CB8AC3E}">
        <p14:creationId xmlns:p14="http://schemas.microsoft.com/office/powerpoint/2010/main" val="2051491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BD7D81-D864-B349-9FB4-613ED1F9D755}" type="slidenum">
              <a:rPr lang="en-US" smtClean="0"/>
              <a:t>4</a:t>
            </a:fld>
            <a:endParaRPr lang="en-US"/>
          </a:p>
        </p:txBody>
      </p:sp>
    </p:spTree>
    <p:extLst>
      <p:ext uri="{BB962C8B-B14F-4D97-AF65-F5344CB8AC3E}">
        <p14:creationId xmlns:p14="http://schemas.microsoft.com/office/powerpoint/2010/main" val="1984466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BD7D81-D864-B349-9FB4-613ED1F9D755}" type="slidenum">
              <a:rPr lang="en-US" smtClean="0"/>
              <a:t>5</a:t>
            </a:fld>
            <a:endParaRPr lang="en-US"/>
          </a:p>
        </p:txBody>
      </p:sp>
    </p:spTree>
    <p:extLst>
      <p:ext uri="{BB962C8B-B14F-4D97-AF65-F5344CB8AC3E}">
        <p14:creationId xmlns:p14="http://schemas.microsoft.com/office/powerpoint/2010/main" val="3177639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BD7D81-D864-B349-9FB4-613ED1F9D755}" type="slidenum">
              <a:rPr lang="en-US" smtClean="0"/>
              <a:t>6</a:t>
            </a:fld>
            <a:endParaRPr lang="en-US"/>
          </a:p>
        </p:txBody>
      </p:sp>
    </p:spTree>
    <p:extLst>
      <p:ext uri="{BB962C8B-B14F-4D97-AF65-F5344CB8AC3E}">
        <p14:creationId xmlns:p14="http://schemas.microsoft.com/office/powerpoint/2010/main" val="3034951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BD7D81-D864-B349-9FB4-613ED1F9D755}" type="slidenum">
              <a:rPr lang="en-US" smtClean="0"/>
              <a:t>7</a:t>
            </a:fld>
            <a:endParaRPr lang="en-US"/>
          </a:p>
        </p:txBody>
      </p:sp>
    </p:spTree>
    <p:extLst>
      <p:ext uri="{BB962C8B-B14F-4D97-AF65-F5344CB8AC3E}">
        <p14:creationId xmlns:p14="http://schemas.microsoft.com/office/powerpoint/2010/main" val="1834059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BD7D81-D864-B349-9FB4-613ED1F9D755}" type="slidenum">
              <a:rPr lang="en-US" smtClean="0"/>
              <a:t>8</a:t>
            </a:fld>
            <a:endParaRPr lang="en-US"/>
          </a:p>
        </p:txBody>
      </p:sp>
    </p:spTree>
    <p:extLst>
      <p:ext uri="{BB962C8B-B14F-4D97-AF65-F5344CB8AC3E}">
        <p14:creationId xmlns:p14="http://schemas.microsoft.com/office/powerpoint/2010/main" val="3506363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BD7D81-D864-B349-9FB4-613ED1F9D755}" type="slidenum">
              <a:rPr lang="en-US" smtClean="0"/>
              <a:t>9</a:t>
            </a:fld>
            <a:endParaRPr lang="en-US"/>
          </a:p>
        </p:txBody>
      </p:sp>
    </p:spTree>
    <p:extLst>
      <p:ext uri="{BB962C8B-B14F-4D97-AF65-F5344CB8AC3E}">
        <p14:creationId xmlns:p14="http://schemas.microsoft.com/office/powerpoint/2010/main" val="1071252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499102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19"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2"/>
          </p:nvPr>
        </p:nvSpPr>
        <p:spPr/>
        <p:txBody>
          <a:bodyPr/>
          <a:lstStyle/>
          <a:p>
            <a:fld id="{F0EA47CC-68D0-47CA-B57C-F3FEDF0941F3}" type="datetime1">
              <a:rPr lang="en-US" smtClean="0"/>
              <a:t>10/2/2014</a:t>
            </a:fld>
            <a:endParaRPr lang="en-US" dirty="0"/>
          </a:p>
        </p:txBody>
      </p:sp>
      <p:sp>
        <p:nvSpPr>
          <p:cNvPr id="10" name="Footer Placeholder 9"/>
          <p:cNvSpPr>
            <a:spLocks noGrp="1"/>
          </p:cNvSpPr>
          <p:nvPr>
            <p:ph type="ftr" sz="quarter" idx="23"/>
          </p:nvPr>
        </p:nvSpPr>
        <p:spPr/>
        <p:txBody>
          <a:bodyPr/>
          <a:lstStyle/>
          <a:p>
            <a:r>
              <a:rPr lang="en-US" smtClean="0"/>
              <a:t>Microsoft confidential</a:t>
            </a:r>
            <a:endParaRPr lang="en-US" dirty="0"/>
          </a:p>
        </p:txBody>
      </p:sp>
      <p:sp>
        <p:nvSpPr>
          <p:cNvPr id="20" name="Slide Number Placeholder 19"/>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1" name="Title 2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5" name="Text Placeholder 24"/>
          <p:cNvSpPr>
            <a:spLocks noGrp="1"/>
          </p:cNvSpPr>
          <p:nvPr>
            <p:ph type="body" sz="quarter" idx="25" hasCustomPrompt="1"/>
          </p:nvPr>
        </p:nvSpPr>
        <p:spPr>
          <a:xfrm>
            <a:off x="457200"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3" name="Text Placeholder 21"/>
          <p:cNvSpPr>
            <a:spLocks noGrp="1"/>
          </p:cNvSpPr>
          <p:nvPr>
            <p:ph type="body" sz="quarter" idx="26" hasCustomPrompt="1"/>
          </p:nvPr>
        </p:nvSpPr>
        <p:spPr>
          <a:xfrm>
            <a:off x="457200"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24"/>
          <p:cNvSpPr>
            <a:spLocks noGrp="1"/>
          </p:cNvSpPr>
          <p:nvPr>
            <p:ph type="body" sz="quarter" idx="27" hasCustomPrompt="1"/>
          </p:nvPr>
        </p:nvSpPr>
        <p:spPr>
          <a:xfrm>
            <a:off x="284956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5" name="Text Placeholder 21"/>
          <p:cNvSpPr>
            <a:spLocks noGrp="1"/>
          </p:cNvSpPr>
          <p:nvPr>
            <p:ph type="body" sz="quarter" idx="28" hasCustomPrompt="1"/>
          </p:nvPr>
        </p:nvSpPr>
        <p:spPr>
          <a:xfrm>
            <a:off x="2849563"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24"/>
          <p:cNvSpPr>
            <a:spLocks noGrp="1"/>
          </p:cNvSpPr>
          <p:nvPr>
            <p:ph type="body" sz="quarter" idx="29" hasCustomPrompt="1"/>
          </p:nvPr>
        </p:nvSpPr>
        <p:spPr>
          <a:xfrm>
            <a:off x="524351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7" name="Text Placeholder 21"/>
          <p:cNvSpPr>
            <a:spLocks noGrp="1"/>
          </p:cNvSpPr>
          <p:nvPr>
            <p:ph type="body" sz="quarter" idx="30" hasCustomPrompt="1"/>
          </p:nvPr>
        </p:nvSpPr>
        <p:spPr>
          <a:xfrm>
            <a:off x="5243513"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2"/>
          <p:cNvSpPr>
            <a:spLocks noGrp="1"/>
          </p:cNvSpPr>
          <p:nvPr>
            <p:ph type="body" sz="quarter" idx="31" hasCustomPrompt="1"/>
          </p:nvPr>
        </p:nvSpPr>
        <p:spPr>
          <a:xfrm>
            <a:off x="7642225" y="2047595"/>
            <a:ext cx="1044575" cy="978179"/>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790029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s With Graphics">
    <p:spTree>
      <p:nvGrpSpPr>
        <p:cNvPr id="1" name=""/>
        <p:cNvGrpSpPr/>
        <p:nvPr/>
      </p:nvGrpSpPr>
      <p:grpSpPr>
        <a:xfrm>
          <a:off x="0" y="0"/>
          <a:ext cx="0" cy="0"/>
          <a:chOff x="0" y="0"/>
          <a:chExt cx="0" cy="0"/>
        </a:xfrm>
      </p:grpSpPr>
      <p:sp>
        <p:nvSpPr>
          <p:cNvPr id="22" name="Text Placeholder 13"/>
          <p:cNvSpPr>
            <a:spLocks noGrp="1"/>
          </p:cNvSpPr>
          <p:nvPr>
            <p:ph type="body" sz="quarter" idx="21"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0" name="Date Placeholder 19"/>
          <p:cNvSpPr>
            <a:spLocks noGrp="1"/>
          </p:cNvSpPr>
          <p:nvPr>
            <p:ph type="dt" sz="half" idx="22"/>
          </p:nvPr>
        </p:nvSpPr>
        <p:spPr/>
        <p:txBody>
          <a:bodyPr/>
          <a:lstStyle/>
          <a:p>
            <a:fld id="{119AA97A-F775-4FF6-9353-771770504224}" type="datetime1">
              <a:rPr lang="en-US" smtClean="0"/>
              <a:t>10/2/2014</a:t>
            </a:fld>
            <a:endParaRPr lang="en-US" dirty="0"/>
          </a:p>
        </p:txBody>
      </p:sp>
      <p:sp>
        <p:nvSpPr>
          <p:cNvPr id="23" name="Footer Placeholder 22"/>
          <p:cNvSpPr>
            <a:spLocks noGrp="1"/>
          </p:cNvSpPr>
          <p:nvPr>
            <p:ph type="ftr" sz="quarter" idx="23"/>
          </p:nvPr>
        </p:nvSpPr>
        <p:spPr/>
        <p:txBody>
          <a:bodyPr/>
          <a:lstStyle/>
          <a:p>
            <a:r>
              <a:rPr lang="en-US" smtClean="0"/>
              <a:t>Microsoft confidential</a:t>
            </a:r>
            <a:endParaRPr lang="en-US" dirty="0"/>
          </a:p>
        </p:txBody>
      </p:sp>
      <p:sp>
        <p:nvSpPr>
          <p:cNvPr id="24" name="Slide Number Placeholder 23"/>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5" name="Title 24"/>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7" name="Content Placeholder 9"/>
          <p:cNvSpPr>
            <a:spLocks noGrp="1"/>
          </p:cNvSpPr>
          <p:nvPr>
            <p:ph sz="quarter" idx="18" hasCustomPrompt="1"/>
          </p:nvPr>
        </p:nvSpPr>
        <p:spPr>
          <a:xfrm>
            <a:off x="457200"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28" name="Content Placeholder 9"/>
          <p:cNvSpPr>
            <a:spLocks noGrp="1"/>
          </p:cNvSpPr>
          <p:nvPr>
            <p:ph sz="quarter" idx="25" hasCustomPrompt="1"/>
          </p:nvPr>
        </p:nvSpPr>
        <p:spPr>
          <a:xfrm>
            <a:off x="2850357"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29" name="Content Placeholder 9"/>
          <p:cNvSpPr>
            <a:spLocks noGrp="1"/>
          </p:cNvSpPr>
          <p:nvPr>
            <p:ph sz="quarter" idx="26" hasCustomPrompt="1"/>
          </p:nvPr>
        </p:nvSpPr>
        <p:spPr>
          <a:xfrm>
            <a:off x="5243513"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36" name="Text Placeholder 24"/>
          <p:cNvSpPr>
            <a:spLocks noGrp="1"/>
          </p:cNvSpPr>
          <p:nvPr>
            <p:ph type="body" sz="quarter" idx="27" hasCustomPrompt="1"/>
          </p:nvPr>
        </p:nvSpPr>
        <p:spPr>
          <a:xfrm>
            <a:off x="457200"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7" name="Text Placeholder 21"/>
          <p:cNvSpPr>
            <a:spLocks noGrp="1"/>
          </p:cNvSpPr>
          <p:nvPr>
            <p:ph type="body" sz="quarter" idx="28" hasCustomPrompt="1"/>
          </p:nvPr>
        </p:nvSpPr>
        <p:spPr>
          <a:xfrm>
            <a:off x="457201"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Text Placeholder 24"/>
          <p:cNvSpPr>
            <a:spLocks noGrp="1"/>
          </p:cNvSpPr>
          <p:nvPr>
            <p:ph type="body" sz="quarter" idx="29" hasCustomPrompt="1"/>
          </p:nvPr>
        </p:nvSpPr>
        <p:spPr>
          <a:xfrm>
            <a:off x="2850357"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9" name="Text Placeholder 21"/>
          <p:cNvSpPr>
            <a:spLocks noGrp="1"/>
          </p:cNvSpPr>
          <p:nvPr>
            <p:ph type="body" sz="quarter" idx="30" hasCustomPrompt="1"/>
          </p:nvPr>
        </p:nvSpPr>
        <p:spPr>
          <a:xfrm>
            <a:off x="2850357"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Text Placeholder 24"/>
          <p:cNvSpPr>
            <a:spLocks noGrp="1"/>
          </p:cNvSpPr>
          <p:nvPr>
            <p:ph type="body" sz="quarter" idx="31" hasCustomPrompt="1"/>
          </p:nvPr>
        </p:nvSpPr>
        <p:spPr>
          <a:xfrm>
            <a:off x="5243513"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41" name="Text Placeholder 21"/>
          <p:cNvSpPr>
            <a:spLocks noGrp="1"/>
          </p:cNvSpPr>
          <p:nvPr>
            <p:ph type="body" sz="quarter" idx="32" hasCustomPrompt="1"/>
          </p:nvPr>
        </p:nvSpPr>
        <p:spPr>
          <a:xfrm>
            <a:off x="5243513"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8958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3"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0"/>
          </p:nvPr>
        </p:nvSpPr>
        <p:spPr/>
        <p:txBody>
          <a:bodyPr/>
          <a:lstStyle/>
          <a:p>
            <a:fld id="{6C4956D0-E5CC-4A8E-A915-89DC1B80EAA0}" type="datetime1">
              <a:rPr lang="en-US" smtClean="0"/>
              <a:t>10/2/2014</a:t>
            </a:fld>
            <a:endParaRPr lang="en-US" dirty="0"/>
          </a:p>
        </p:txBody>
      </p:sp>
      <p:sp>
        <p:nvSpPr>
          <p:cNvPr id="3" name="Footer Placeholder 2"/>
          <p:cNvSpPr>
            <a:spLocks noGrp="1"/>
          </p:cNvSpPr>
          <p:nvPr>
            <p:ph type="ftr" sz="quarter" idx="21"/>
          </p:nvPr>
        </p:nvSpPr>
        <p:spPr/>
        <p:txBody>
          <a:bodyPr/>
          <a:lstStyle/>
          <a:p>
            <a:r>
              <a:rPr lang="en-US" smtClean="0"/>
              <a:t>Microsoft confidential</a:t>
            </a:r>
            <a:endParaRPr lang="en-US" dirty="0"/>
          </a:p>
        </p:txBody>
      </p:sp>
      <p:sp>
        <p:nvSpPr>
          <p:cNvPr id="9" name="Slide Number Placeholder 8"/>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4" name="Text Placeholder 2"/>
          <p:cNvSpPr>
            <a:spLocks noGrp="1"/>
          </p:cNvSpPr>
          <p:nvPr>
            <p:ph type="body" sz="quarter" idx="23" hasCustomPrompt="1"/>
          </p:nvPr>
        </p:nvSpPr>
        <p:spPr>
          <a:xfrm>
            <a:off x="457200" y="1152524"/>
            <a:ext cx="7027863" cy="1266825"/>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p:txBody>
      </p:sp>
      <p:sp>
        <p:nvSpPr>
          <p:cNvPr id="14" name="Title 13"/>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6" name="Text Placeholder 25"/>
          <p:cNvSpPr>
            <a:spLocks noGrp="1"/>
          </p:cNvSpPr>
          <p:nvPr>
            <p:ph type="body" sz="quarter" idx="24"/>
          </p:nvPr>
        </p:nvSpPr>
        <p:spPr>
          <a:xfrm>
            <a:off x="457200"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25"/>
          <p:cNvSpPr>
            <a:spLocks noGrp="1"/>
          </p:cNvSpPr>
          <p:nvPr>
            <p:ph type="body" sz="quarter" idx="25"/>
          </p:nvPr>
        </p:nvSpPr>
        <p:spPr>
          <a:xfrm>
            <a:off x="2850357"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6"/>
          </p:nvPr>
        </p:nvSpPr>
        <p:spPr>
          <a:xfrm>
            <a:off x="5243513"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1081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les">
    <p:spTree>
      <p:nvGrpSpPr>
        <p:cNvPr id="1" name=""/>
        <p:cNvGrpSpPr/>
        <p:nvPr/>
      </p:nvGrpSpPr>
      <p:grpSpPr>
        <a:xfrm>
          <a:off x="0" y="0"/>
          <a:ext cx="0" cy="0"/>
          <a:chOff x="0" y="0"/>
          <a:chExt cx="0" cy="0"/>
        </a:xfrm>
      </p:grpSpPr>
      <p:sp>
        <p:nvSpPr>
          <p:cNvPr id="49"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5" name="Date Placeholder 24"/>
          <p:cNvSpPr>
            <a:spLocks noGrp="1"/>
          </p:cNvSpPr>
          <p:nvPr>
            <p:ph type="dt" sz="half" idx="46"/>
          </p:nvPr>
        </p:nvSpPr>
        <p:spPr/>
        <p:txBody>
          <a:bodyPr/>
          <a:lstStyle/>
          <a:p>
            <a:fld id="{7E85A313-FC2D-40B3-881E-BDEE37C9DB5B}" type="datetime1">
              <a:rPr lang="en-US" smtClean="0"/>
              <a:t>10/2/2014</a:t>
            </a:fld>
            <a:endParaRPr lang="en-US" dirty="0"/>
          </a:p>
        </p:txBody>
      </p:sp>
      <p:sp>
        <p:nvSpPr>
          <p:cNvPr id="26" name="Footer Placeholder 25"/>
          <p:cNvSpPr>
            <a:spLocks noGrp="1"/>
          </p:cNvSpPr>
          <p:nvPr>
            <p:ph type="ftr" sz="quarter" idx="47"/>
          </p:nvPr>
        </p:nvSpPr>
        <p:spPr/>
        <p:txBody>
          <a:bodyPr/>
          <a:lstStyle/>
          <a:p>
            <a:r>
              <a:rPr lang="en-US" smtClean="0"/>
              <a:t>Microsoft confidential</a:t>
            </a:r>
            <a:endParaRPr lang="en-US" dirty="0"/>
          </a:p>
        </p:txBody>
      </p:sp>
      <p:sp>
        <p:nvSpPr>
          <p:cNvPr id="48" name="Slide Number Placeholder 47"/>
          <p:cNvSpPr>
            <a:spLocks noGrp="1"/>
          </p:cNvSpPr>
          <p:nvPr>
            <p:ph type="sldNum" sz="quarter" idx="48"/>
          </p:nvPr>
        </p:nvSpPr>
        <p:spPr/>
        <p:txBody>
          <a:bodyPr/>
          <a:lstStyle/>
          <a:p>
            <a:fld id="{B6F15528-21DE-4FAA-801E-634DDDAF4B2B}" type="slidenum">
              <a:rPr lang="en-US" smtClean="0"/>
              <a:pPr/>
              <a:t>‹Nº›</a:t>
            </a:fld>
            <a:endParaRPr lang="en-US" dirty="0"/>
          </a:p>
        </p:txBody>
      </p:sp>
      <p:sp>
        <p:nvSpPr>
          <p:cNvPr id="50" name="Title 4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54" name="Text Placeholder 23"/>
          <p:cNvSpPr>
            <a:spLocks noGrp="1"/>
          </p:cNvSpPr>
          <p:nvPr>
            <p:ph type="body" sz="quarter" idx="32" hasCustomPrompt="1"/>
          </p:nvPr>
        </p:nvSpPr>
        <p:spPr>
          <a:xfrm>
            <a:off x="457199"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5" name="Text Placeholder 23"/>
          <p:cNvSpPr>
            <a:spLocks noGrp="1"/>
          </p:cNvSpPr>
          <p:nvPr>
            <p:ph type="body" sz="quarter" idx="49" hasCustomPrompt="1"/>
          </p:nvPr>
        </p:nvSpPr>
        <p:spPr>
          <a:xfrm>
            <a:off x="1655063"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6" name="Text Placeholder 23"/>
          <p:cNvSpPr>
            <a:spLocks noGrp="1"/>
          </p:cNvSpPr>
          <p:nvPr>
            <p:ph type="body" sz="quarter" idx="50" hasCustomPrompt="1"/>
          </p:nvPr>
        </p:nvSpPr>
        <p:spPr>
          <a:xfrm>
            <a:off x="2852927"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7" name="Text Placeholder 23"/>
          <p:cNvSpPr>
            <a:spLocks noGrp="1"/>
          </p:cNvSpPr>
          <p:nvPr>
            <p:ph type="body" sz="quarter" idx="51" hasCustomPrompt="1"/>
          </p:nvPr>
        </p:nvSpPr>
        <p:spPr>
          <a:xfrm>
            <a:off x="4050791"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8" name="Text Placeholder 23"/>
          <p:cNvSpPr>
            <a:spLocks noGrp="1"/>
          </p:cNvSpPr>
          <p:nvPr>
            <p:ph type="body" sz="quarter" idx="52" hasCustomPrompt="1"/>
          </p:nvPr>
        </p:nvSpPr>
        <p:spPr>
          <a:xfrm>
            <a:off x="5248655"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9" name="Text Placeholder 23"/>
          <p:cNvSpPr>
            <a:spLocks noGrp="1"/>
          </p:cNvSpPr>
          <p:nvPr>
            <p:ph type="body" sz="quarter" idx="53" hasCustomPrompt="1"/>
          </p:nvPr>
        </p:nvSpPr>
        <p:spPr>
          <a:xfrm>
            <a:off x="6446519"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0" name="Text Placeholder 23"/>
          <p:cNvSpPr>
            <a:spLocks noGrp="1"/>
          </p:cNvSpPr>
          <p:nvPr>
            <p:ph type="body" sz="quarter" idx="54" hasCustomPrompt="1"/>
          </p:nvPr>
        </p:nvSpPr>
        <p:spPr>
          <a:xfrm>
            <a:off x="7644384"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1" name="Text Placeholder 23"/>
          <p:cNvSpPr>
            <a:spLocks noGrp="1"/>
          </p:cNvSpPr>
          <p:nvPr>
            <p:ph type="body" sz="quarter" idx="55" hasCustomPrompt="1"/>
          </p:nvPr>
        </p:nvSpPr>
        <p:spPr>
          <a:xfrm>
            <a:off x="453009"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2" name="Text Placeholder 23"/>
          <p:cNvSpPr>
            <a:spLocks noGrp="1"/>
          </p:cNvSpPr>
          <p:nvPr>
            <p:ph type="body" sz="quarter" idx="56" hasCustomPrompt="1"/>
          </p:nvPr>
        </p:nvSpPr>
        <p:spPr>
          <a:xfrm>
            <a:off x="1651571"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3" name="Text Placeholder 23"/>
          <p:cNvSpPr>
            <a:spLocks noGrp="1"/>
          </p:cNvSpPr>
          <p:nvPr>
            <p:ph type="body" sz="quarter" idx="57" hasCustomPrompt="1"/>
          </p:nvPr>
        </p:nvSpPr>
        <p:spPr>
          <a:xfrm>
            <a:off x="2850133"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4" name="Text Placeholder 23"/>
          <p:cNvSpPr>
            <a:spLocks noGrp="1"/>
          </p:cNvSpPr>
          <p:nvPr>
            <p:ph type="body" sz="quarter" idx="58" hasCustomPrompt="1"/>
          </p:nvPr>
        </p:nvSpPr>
        <p:spPr>
          <a:xfrm>
            <a:off x="4048695"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5" name="Text Placeholder 23"/>
          <p:cNvSpPr>
            <a:spLocks noGrp="1"/>
          </p:cNvSpPr>
          <p:nvPr>
            <p:ph type="body" sz="quarter" idx="59" hasCustomPrompt="1"/>
          </p:nvPr>
        </p:nvSpPr>
        <p:spPr>
          <a:xfrm>
            <a:off x="5247257"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6" name="Text Placeholder 23"/>
          <p:cNvSpPr>
            <a:spLocks noGrp="1"/>
          </p:cNvSpPr>
          <p:nvPr>
            <p:ph type="body" sz="quarter" idx="60" hasCustomPrompt="1"/>
          </p:nvPr>
        </p:nvSpPr>
        <p:spPr>
          <a:xfrm>
            <a:off x="6445819"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7" name="Text Placeholder 23"/>
          <p:cNvSpPr>
            <a:spLocks noGrp="1"/>
          </p:cNvSpPr>
          <p:nvPr>
            <p:ph type="body" sz="quarter" idx="61" hasCustomPrompt="1"/>
          </p:nvPr>
        </p:nvSpPr>
        <p:spPr>
          <a:xfrm>
            <a:off x="7644384"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Tree>
    <p:extLst>
      <p:ext uri="{BB962C8B-B14F-4D97-AF65-F5344CB8AC3E}">
        <p14:creationId xmlns:p14="http://schemas.microsoft.com/office/powerpoint/2010/main" val="22800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830389"/>
            <a:ext cx="5837238" cy="2670174"/>
          </a:xfrm>
        </p:spPr>
        <p:txBody>
          <a:bodyPr/>
          <a:lstStyle>
            <a:lvl1pPr marL="0" indent="0">
              <a:buNone/>
              <a:defRPr/>
            </a:lvl1pPr>
          </a:lstStyle>
          <a:p>
            <a:r>
              <a:rPr lang="en-US" dirty="0" smtClean="0"/>
              <a:t>Click to add chart</a:t>
            </a:r>
            <a:endParaRPr lang="en-US" dirty="0"/>
          </a:p>
        </p:txBody>
      </p:sp>
      <p:sp>
        <p:nvSpPr>
          <p:cNvPr id="19" name="Text Placeholder 13"/>
          <p:cNvSpPr>
            <a:spLocks noGrp="1"/>
          </p:cNvSpPr>
          <p:nvPr>
            <p:ph type="body" sz="quarter" idx="19"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0" name="Date Placeholder 9"/>
          <p:cNvSpPr>
            <a:spLocks noGrp="1"/>
          </p:cNvSpPr>
          <p:nvPr>
            <p:ph type="dt" sz="half" idx="20"/>
          </p:nvPr>
        </p:nvSpPr>
        <p:spPr/>
        <p:txBody>
          <a:bodyPr/>
          <a:lstStyle/>
          <a:p>
            <a:fld id="{0652562F-02D1-433B-B06A-AEC78FA435C6}" type="datetime1">
              <a:rPr lang="en-US" smtClean="0"/>
              <a:t>10/2/2014</a:t>
            </a:fld>
            <a:endParaRPr lang="en-US" dirty="0"/>
          </a:p>
        </p:txBody>
      </p:sp>
      <p:sp>
        <p:nvSpPr>
          <p:cNvPr id="20" name="Footer Placeholder 19"/>
          <p:cNvSpPr>
            <a:spLocks noGrp="1"/>
          </p:cNvSpPr>
          <p:nvPr>
            <p:ph type="ftr" sz="quarter" idx="21"/>
          </p:nvPr>
        </p:nvSpPr>
        <p:spPr/>
        <p:txBody>
          <a:bodyPr/>
          <a:lstStyle/>
          <a:p>
            <a:r>
              <a:rPr lang="en-US" smtClean="0"/>
              <a:t>Microsoft confidential</a:t>
            </a:r>
            <a:endParaRPr lang="en-US" dirty="0"/>
          </a:p>
        </p:txBody>
      </p:sp>
      <p:sp>
        <p:nvSpPr>
          <p:cNvPr id="21" name="Slide Number Placeholder 20"/>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2" name="Title 2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6" name="Text Placeholder 24"/>
          <p:cNvSpPr>
            <a:spLocks noGrp="1"/>
          </p:cNvSpPr>
          <p:nvPr>
            <p:ph type="body" sz="quarter" idx="25" hasCustomPrompt="1"/>
          </p:nvPr>
        </p:nvSpPr>
        <p:spPr>
          <a:xfrm>
            <a:off x="6446838"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7" name="Text Placeholder 21"/>
          <p:cNvSpPr>
            <a:spLocks noGrp="1"/>
          </p:cNvSpPr>
          <p:nvPr>
            <p:ph type="body" sz="quarter" idx="26" hasCustomPrompt="1"/>
          </p:nvPr>
        </p:nvSpPr>
        <p:spPr>
          <a:xfrm>
            <a:off x="6446838" y="2047595"/>
            <a:ext cx="2241550" cy="134330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
          <p:cNvSpPr>
            <a:spLocks noGrp="1"/>
          </p:cNvSpPr>
          <p:nvPr>
            <p:ph type="body" sz="quarter" idx="24" hasCustomPrompt="1"/>
          </p:nvPr>
        </p:nvSpPr>
        <p:spPr>
          <a:xfrm>
            <a:off x="6446839" y="3548062"/>
            <a:ext cx="2239962" cy="952501"/>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812493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Large">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830388"/>
            <a:ext cx="8229600" cy="2665411"/>
          </a:xfrm>
        </p:spPr>
        <p:txBody>
          <a:bodyPr/>
          <a:lstStyle>
            <a:lvl1pPr marL="0" indent="0">
              <a:buNone/>
              <a:defRPr/>
            </a:lvl1pPr>
          </a:lstStyle>
          <a:p>
            <a:r>
              <a:rPr lang="en-US" dirty="0" smtClean="0"/>
              <a:t>Click to add chart</a:t>
            </a:r>
            <a:endParaRPr lang="en-US" dirty="0"/>
          </a:p>
        </p:txBody>
      </p:sp>
      <p:sp>
        <p:nvSpPr>
          <p:cNvPr id="15"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3" name="Date Placeholder 2"/>
          <p:cNvSpPr>
            <a:spLocks noGrp="1"/>
          </p:cNvSpPr>
          <p:nvPr>
            <p:ph type="dt" sz="half" idx="19"/>
          </p:nvPr>
        </p:nvSpPr>
        <p:spPr/>
        <p:txBody>
          <a:bodyPr/>
          <a:lstStyle/>
          <a:p>
            <a:fld id="{D06A26AA-BAD1-48B9-8D8B-92EB053398E0}" type="datetime1">
              <a:rPr lang="en-US" smtClean="0"/>
              <a:t>10/2/2014</a:t>
            </a:fld>
            <a:endParaRPr lang="en-US" dirty="0"/>
          </a:p>
        </p:txBody>
      </p:sp>
      <p:sp>
        <p:nvSpPr>
          <p:cNvPr id="7" name="Footer Placeholder 6"/>
          <p:cNvSpPr>
            <a:spLocks noGrp="1"/>
          </p:cNvSpPr>
          <p:nvPr>
            <p:ph type="ftr" sz="quarter" idx="20"/>
          </p:nvPr>
        </p:nvSpPr>
        <p:spPr/>
        <p:txBody>
          <a:bodyPr/>
          <a:lstStyle/>
          <a:p>
            <a:r>
              <a:rPr lang="en-US" smtClean="0"/>
              <a:t>Microsoft confidential</a:t>
            </a:r>
            <a:endParaRPr lang="en-US" dirty="0"/>
          </a:p>
        </p:txBody>
      </p:sp>
      <p:sp>
        <p:nvSpPr>
          <p:cNvPr id="10" name="Slide Number Placeholder 9"/>
          <p:cNvSpPr>
            <a:spLocks noGrp="1"/>
          </p:cNvSpPr>
          <p:nvPr>
            <p:ph type="sldNum" sz="quarter" idx="21"/>
          </p:nvPr>
        </p:nvSpPr>
        <p:spPr/>
        <p:txBody>
          <a:bodyPr/>
          <a:lstStyle/>
          <a:p>
            <a:fld id="{B6F15528-21DE-4FAA-801E-634DDDAF4B2B}" type="slidenum">
              <a:rPr lang="en-US" smtClean="0"/>
              <a:pPr/>
              <a:t>‹Nº›</a:t>
            </a:fld>
            <a:endParaRPr lang="en-US" dirty="0"/>
          </a:p>
        </p:txBody>
      </p:sp>
      <p:sp>
        <p:nvSpPr>
          <p:cNvPr id="16" name="Title 15"/>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0" name="Text Placeholder 2"/>
          <p:cNvSpPr>
            <a:spLocks noGrp="1"/>
          </p:cNvSpPr>
          <p:nvPr>
            <p:ph type="body" sz="quarter" idx="24" hasCustomPrompt="1"/>
          </p:nvPr>
        </p:nvSpPr>
        <p:spPr>
          <a:xfrm>
            <a:off x="7642225" y="1830388"/>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337638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With Two Columns Text">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220788"/>
            <a:ext cx="5837238" cy="3275011"/>
          </a:xfrm>
        </p:spPr>
        <p:txBody>
          <a:bodyPr/>
          <a:lstStyle>
            <a:lvl1pPr marL="0" indent="0">
              <a:buNone/>
              <a:defRPr/>
            </a:lvl1pPr>
          </a:lstStyle>
          <a:p>
            <a:r>
              <a:rPr lang="en-US" dirty="0" smtClean="0"/>
              <a:t>Click to add chart</a:t>
            </a:r>
            <a:endParaRPr lang="en-US" dirty="0"/>
          </a:p>
        </p:txBody>
      </p:sp>
      <p:sp>
        <p:nvSpPr>
          <p:cNvPr id="16" name="Text Placeholder 13"/>
          <p:cNvSpPr>
            <a:spLocks noGrp="1"/>
          </p:cNvSpPr>
          <p:nvPr>
            <p:ph type="body" sz="quarter" idx="20"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1"/>
          </p:nvPr>
        </p:nvSpPr>
        <p:spPr/>
        <p:txBody>
          <a:bodyPr/>
          <a:lstStyle/>
          <a:p>
            <a:fld id="{5A038477-B658-4B9B-AB30-645FCD07706C}" type="datetime1">
              <a:rPr lang="en-US" smtClean="0"/>
              <a:t>10/2/2014</a:t>
            </a:fld>
            <a:endParaRPr lang="en-US" dirty="0"/>
          </a:p>
        </p:txBody>
      </p:sp>
      <p:sp>
        <p:nvSpPr>
          <p:cNvPr id="3" name="Footer Placeholder 2"/>
          <p:cNvSpPr>
            <a:spLocks noGrp="1"/>
          </p:cNvSpPr>
          <p:nvPr>
            <p:ph type="ftr" sz="quarter" idx="22"/>
          </p:nvPr>
        </p:nvSpPr>
        <p:spPr/>
        <p:txBody>
          <a:bodyPr/>
          <a:lstStyle/>
          <a:p>
            <a:r>
              <a:rPr lang="en-US" smtClean="0"/>
              <a:t>Microsoft confidential</a:t>
            </a:r>
            <a:endParaRPr lang="en-US" dirty="0"/>
          </a:p>
        </p:txBody>
      </p:sp>
      <p:sp>
        <p:nvSpPr>
          <p:cNvPr id="7" name="Slide Number Placeholder 6"/>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0" name="Title 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1" name="Text Placeholder 24"/>
          <p:cNvSpPr>
            <a:spLocks noGrp="1"/>
          </p:cNvSpPr>
          <p:nvPr>
            <p:ph type="body" sz="quarter" idx="25" hasCustomPrompt="1"/>
          </p:nvPr>
        </p:nvSpPr>
        <p:spPr>
          <a:xfrm>
            <a:off x="4052888"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2" name="Text Placeholder 21"/>
          <p:cNvSpPr>
            <a:spLocks noGrp="1"/>
          </p:cNvSpPr>
          <p:nvPr>
            <p:ph type="body" sz="quarter" idx="26" hasCustomPrompt="1"/>
          </p:nvPr>
        </p:nvSpPr>
        <p:spPr>
          <a:xfrm>
            <a:off x="4052888"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24"/>
          <p:cNvSpPr>
            <a:spLocks noGrp="1"/>
          </p:cNvSpPr>
          <p:nvPr>
            <p:ph type="body" sz="quarter" idx="27" hasCustomPrompt="1"/>
          </p:nvPr>
        </p:nvSpPr>
        <p:spPr>
          <a:xfrm>
            <a:off x="6445250"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4" name="Text Placeholder 21"/>
          <p:cNvSpPr>
            <a:spLocks noGrp="1"/>
          </p:cNvSpPr>
          <p:nvPr>
            <p:ph type="body" sz="quarter" idx="28" hasCustomPrompt="1"/>
          </p:nvPr>
        </p:nvSpPr>
        <p:spPr>
          <a:xfrm>
            <a:off x="6445250"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
          <p:cNvSpPr>
            <a:spLocks noGrp="1"/>
          </p:cNvSpPr>
          <p:nvPr>
            <p:ph type="body" sz="quarter" idx="24" hasCustomPrompt="1"/>
          </p:nvPr>
        </p:nvSpPr>
        <p:spPr>
          <a:xfrm>
            <a:off x="6446839" y="4010026"/>
            <a:ext cx="2241549" cy="485773"/>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33423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With Subcharts">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219200"/>
            <a:ext cx="8229600" cy="3276599"/>
          </a:xfrm>
        </p:spPr>
        <p:txBody>
          <a:bodyPr/>
          <a:lstStyle>
            <a:lvl1pPr marL="0" indent="0">
              <a:buNone/>
              <a:defRPr/>
            </a:lvl1pPr>
          </a:lstStyle>
          <a:p>
            <a:r>
              <a:rPr lang="en-US" dirty="0" smtClean="0"/>
              <a:t>Click to add chart</a:t>
            </a:r>
            <a:endParaRPr lang="en-US" dirty="0"/>
          </a:p>
        </p:txBody>
      </p:sp>
      <p:sp>
        <p:nvSpPr>
          <p:cNvPr id="16" name="Chart Placeholder 8"/>
          <p:cNvSpPr>
            <a:spLocks noGrp="1"/>
          </p:cNvSpPr>
          <p:nvPr>
            <p:ph type="chart" sz="quarter" idx="19" hasCustomPrompt="1"/>
          </p:nvPr>
        </p:nvSpPr>
        <p:spPr>
          <a:xfrm>
            <a:off x="4054475" y="1219201"/>
            <a:ext cx="3435984" cy="1539239"/>
          </a:xfrm>
        </p:spPr>
        <p:txBody>
          <a:bodyPr/>
          <a:lstStyle>
            <a:lvl1pPr marL="0" indent="0">
              <a:buNone/>
              <a:defRPr/>
            </a:lvl1pPr>
          </a:lstStyle>
          <a:p>
            <a:r>
              <a:rPr lang="en-US" dirty="0" smtClean="0"/>
              <a:t>Click to add chart</a:t>
            </a:r>
            <a:endParaRPr lang="en-US" dirty="0"/>
          </a:p>
        </p:txBody>
      </p:sp>
      <p:sp>
        <p:nvSpPr>
          <p:cNvPr id="17" name="Chart Placeholder 8"/>
          <p:cNvSpPr>
            <a:spLocks noGrp="1"/>
          </p:cNvSpPr>
          <p:nvPr>
            <p:ph type="chart" sz="quarter" idx="20" hasCustomPrompt="1"/>
          </p:nvPr>
        </p:nvSpPr>
        <p:spPr>
          <a:xfrm>
            <a:off x="4054475" y="2956560"/>
            <a:ext cx="3435984" cy="1539239"/>
          </a:xfrm>
        </p:spPr>
        <p:txBody>
          <a:bodyPr/>
          <a:lstStyle>
            <a:lvl1pPr marL="0" indent="0">
              <a:buNone/>
              <a:defRPr/>
            </a:lvl1pPr>
          </a:lstStyle>
          <a:p>
            <a:r>
              <a:rPr lang="en-US" dirty="0" smtClean="0"/>
              <a:t>Click to add chart</a:t>
            </a:r>
            <a:endParaRPr lang="en-US" dirty="0"/>
          </a:p>
        </p:txBody>
      </p:sp>
      <p:sp>
        <p:nvSpPr>
          <p:cNvPr id="20"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1"/>
          </p:nvPr>
        </p:nvSpPr>
        <p:spPr/>
        <p:txBody>
          <a:bodyPr/>
          <a:lstStyle/>
          <a:p>
            <a:fld id="{9AAC1120-BD83-4048-BA00-779A6377666C}" type="datetime1">
              <a:rPr lang="en-US" smtClean="0"/>
              <a:t>10/2/2014</a:t>
            </a:fld>
            <a:endParaRPr lang="en-US" dirty="0"/>
          </a:p>
        </p:txBody>
      </p:sp>
      <p:sp>
        <p:nvSpPr>
          <p:cNvPr id="3" name="Footer Placeholder 2"/>
          <p:cNvSpPr>
            <a:spLocks noGrp="1"/>
          </p:cNvSpPr>
          <p:nvPr>
            <p:ph type="ftr" sz="quarter" idx="22"/>
          </p:nvPr>
        </p:nvSpPr>
        <p:spPr/>
        <p:txBody>
          <a:bodyPr/>
          <a:lstStyle/>
          <a:p>
            <a:r>
              <a:rPr lang="en-US" smtClean="0"/>
              <a:t>Microsoft confidential</a:t>
            </a:r>
            <a:endParaRPr lang="en-US" dirty="0"/>
          </a:p>
        </p:txBody>
      </p:sp>
      <p:sp>
        <p:nvSpPr>
          <p:cNvPr id="7" name="Slide Number Placeholder 6"/>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0" name="Title 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3" name="Text Placeholder 2"/>
          <p:cNvSpPr>
            <a:spLocks noGrp="1"/>
          </p:cNvSpPr>
          <p:nvPr>
            <p:ph type="body" sz="quarter" idx="24" hasCustomPrompt="1"/>
          </p:nvPr>
        </p:nvSpPr>
        <p:spPr>
          <a:xfrm>
            <a:off x="7642225" y="1219200"/>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21767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able Placeholder 6"/>
          <p:cNvSpPr>
            <a:spLocks noGrp="1"/>
          </p:cNvSpPr>
          <p:nvPr>
            <p:ph type="tbl" sz="quarter" idx="14" hasCustomPrompt="1"/>
          </p:nvPr>
        </p:nvSpPr>
        <p:spPr>
          <a:xfrm>
            <a:off x="457200" y="1219200"/>
            <a:ext cx="8229600" cy="3276600"/>
          </a:xfrm>
        </p:spPr>
        <p:txBody>
          <a:bodyPr/>
          <a:lstStyle>
            <a:lvl1pPr marL="0" indent="0">
              <a:buNone/>
              <a:defRPr/>
            </a:lvl1pPr>
          </a:lstStyle>
          <a:p>
            <a:r>
              <a:rPr lang="en-US" dirty="0" smtClean="0"/>
              <a:t>Click to add table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0" name="Date Placeholder 9"/>
          <p:cNvSpPr>
            <a:spLocks noGrp="1"/>
          </p:cNvSpPr>
          <p:nvPr>
            <p:ph type="dt" sz="half" idx="18"/>
          </p:nvPr>
        </p:nvSpPr>
        <p:spPr/>
        <p:txBody>
          <a:bodyPr/>
          <a:lstStyle/>
          <a:p>
            <a:fld id="{4AAE9F12-DBCD-49EB-AF87-30E9CAE69888}" type="datetime1">
              <a:rPr lang="en-US" smtClean="0"/>
              <a:t>10/2/2014</a:t>
            </a:fld>
            <a:endParaRPr lang="en-US" dirty="0"/>
          </a:p>
        </p:txBody>
      </p:sp>
      <p:sp>
        <p:nvSpPr>
          <p:cNvPr id="13" name="Footer Placeholder 12"/>
          <p:cNvSpPr>
            <a:spLocks noGrp="1"/>
          </p:cNvSpPr>
          <p:nvPr>
            <p:ph type="ftr" sz="quarter" idx="19"/>
          </p:nvPr>
        </p:nvSpPr>
        <p:spPr/>
        <p:txBody>
          <a:bodyPr/>
          <a:lstStyle/>
          <a:p>
            <a:r>
              <a:rPr lang="en-US" smtClean="0"/>
              <a:t>Microsoft confidential</a:t>
            </a:r>
            <a:endParaRPr lang="en-US" dirty="0"/>
          </a:p>
        </p:txBody>
      </p:sp>
      <p:sp>
        <p:nvSpPr>
          <p:cNvPr id="14" name="Slide Number Placeholder 13"/>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5" name="Title 14"/>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205144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Graphics">
    <p:spTree>
      <p:nvGrpSpPr>
        <p:cNvPr id="1" name=""/>
        <p:cNvGrpSpPr/>
        <p:nvPr/>
      </p:nvGrpSpPr>
      <p:grpSpPr>
        <a:xfrm>
          <a:off x="0" y="0"/>
          <a:ext cx="0" cy="0"/>
          <a:chOff x="0" y="0"/>
          <a:chExt cx="0" cy="0"/>
        </a:xfrm>
      </p:grpSpPr>
      <p:sp>
        <p:nvSpPr>
          <p:cNvPr id="10" name="Content Placeholder 9"/>
          <p:cNvSpPr>
            <a:spLocks noGrp="1"/>
          </p:cNvSpPr>
          <p:nvPr>
            <p:ph sz="quarter" idx="18" hasCustomPrompt="1"/>
          </p:nvPr>
        </p:nvSpPr>
        <p:spPr>
          <a:xfrm>
            <a:off x="457200" y="1830388"/>
            <a:ext cx="4633913"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9" name="Date Placeholder 8"/>
          <p:cNvSpPr>
            <a:spLocks noGrp="1"/>
          </p:cNvSpPr>
          <p:nvPr>
            <p:ph type="dt" sz="half" idx="22"/>
          </p:nvPr>
        </p:nvSpPr>
        <p:spPr/>
        <p:txBody>
          <a:bodyPr/>
          <a:lstStyle/>
          <a:p>
            <a:fld id="{B144B47E-32F1-4376-B255-AACC18F7F628}" type="datetime1">
              <a:rPr lang="en-US" smtClean="0"/>
              <a:t>10/2/2014</a:t>
            </a:fld>
            <a:endParaRPr lang="en-US" dirty="0"/>
          </a:p>
        </p:txBody>
      </p:sp>
      <p:sp>
        <p:nvSpPr>
          <p:cNvPr id="18" name="Footer Placeholder 17"/>
          <p:cNvSpPr>
            <a:spLocks noGrp="1"/>
          </p:cNvSpPr>
          <p:nvPr>
            <p:ph type="ftr" sz="quarter" idx="23"/>
          </p:nvPr>
        </p:nvSpPr>
        <p:spPr/>
        <p:txBody>
          <a:bodyPr/>
          <a:lstStyle/>
          <a:p>
            <a:r>
              <a:rPr lang="en-US" smtClean="0"/>
              <a:t>Microsoft confidential</a:t>
            </a:r>
            <a:endParaRPr lang="en-US" dirty="0"/>
          </a:p>
        </p:txBody>
      </p:sp>
      <p:sp>
        <p:nvSpPr>
          <p:cNvPr id="19" name="Slide Number Placeholder 18"/>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0" name="Title 1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2" name="Content Placeholder 9"/>
          <p:cNvSpPr>
            <a:spLocks noGrp="1"/>
          </p:cNvSpPr>
          <p:nvPr>
            <p:ph sz="quarter" idx="25" hasCustomPrompt="1"/>
          </p:nvPr>
        </p:nvSpPr>
        <p:spPr>
          <a:xfrm>
            <a:off x="5249863" y="1830388"/>
            <a:ext cx="3436937"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131540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517837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aphic and Text">
    <p:spTree>
      <p:nvGrpSpPr>
        <p:cNvPr id="1" name=""/>
        <p:cNvGrpSpPr/>
        <p:nvPr/>
      </p:nvGrpSpPr>
      <p:grpSpPr>
        <a:xfrm>
          <a:off x="0" y="0"/>
          <a:ext cx="0" cy="0"/>
          <a:chOff x="0" y="0"/>
          <a:chExt cx="0" cy="0"/>
        </a:xfrm>
      </p:grpSpPr>
      <p:sp>
        <p:nvSpPr>
          <p:cNvPr id="17" name="Text Placeholder 13"/>
          <p:cNvSpPr>
            <a:spLocks noGrp="1"/>
          </p:cNvSpPr>
          <p:nvPr>
            <p:ph type="body" sz="quarter" idx="20"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21"/>
          </p:nvPr>
        </p:nvSpPr>
        <p:spPr/>
        <p:txBody>
          <a:bodyPr/>
          <a:lstStyle/>
          <a:p>
            <a:fld id="{65FDB837-B1D3-4DC9-B088-0224C3358ECE}" type="datetime1">
              <a:rPr lang="en-US" smtClean="0"/>
              <a:t>10/2/2014</a:t>
            </a:fld>
            <a:endParaRPr lang="en-US" dirty="0"/>
          </a:p>
        </p:txBody>
      </p:sp>
      <p:sp>
        <p:nvSpPr>
          <p:cNvPr id="8" name="Footer Placeholder 7"/>
          <p:cNvSpPr>
            <a:spLocks noGrp="1"/>
          </p:cNvSpPr>
          <p:nvPr>
            <p:ph type="ftr" sz="quarter" idx="22"/>
          </p:nvPr>
        </p:nvSpPr>
        <p:spPr/>
        <p:txBody>
          <a:bodyPr/>
          <a:lstStyle/>
          <a:p>
            <a:r>
              <a:rPr lang="en-US" smtClean="0"/>
              <a:t>Microsoft confidential</a:t>
            </a:r>
            <a:endParaRPr lang="en-US" dirty="0"/>
          </a:p>
        </p:txBody>
      </p:sp>
      <p:sp>
        <p:nvSpPr>
          <p:cNvPr id="18" name="Slide Number Placeholder 17"/>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9" name="Title 18"/>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0" name="Content Placeholder 9"/>
          <p:cNvSpPr>
            <a:spLocks noGrp="1"/>
          </p:cNvSpPr>
          <p:nvPr>
            <p:ph sz="quarter" idx="18" hasCustomPrompt="1"/>
          </p:nvPr>
        </p:nvSpPr>
        <p:spPr>
          <a:xfrm>
            <a:off x="457200" y="1830388"/>
            <a:ext cx="4633913"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p>
        </p:txBody>
      </p:sp>
      <p:sp>
        <p:nvSpPr>
          <p:cNvPr id="24" name="Text Placeholder 24"/>
          <p:cNvSpPr>
            <a:spLocks noGrp="1"/>
          </p:cNvSpPr>
          <p:nvPr>
            <p:ph type="body" sz="quarter" idx="29" hasCustomPrompt="1"/>
          </p:nvPr>
        </p:nvSpPr>
        <p:spPr>
          <a:xfrm>
            <a:off x="524351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5" name="Text Placeholder 21"/>
          <p:cNvSpPr>
            <a:spLocks noGrp="1"/>
          </p:cNvSpPr>
          <p:nvPr>
            <p:ph type="body" sz="quarter" idx="30" hasCustomPrompt="1"/>
          </p:nvPr>
        </p:nvSpPr>
        <p:spPr>
          <a:xfrm>
            <a:off x="5243513" y="2047595"/>
            <a:ext cx="2241550" cy="1276630"/>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
          <p:cNvSpPr>
            <a:spLocks noGrp="1"/>
          </p:cNvSpPr>
          <p:nvPr>
            <p:ph type="body" sz="quarter" idx="24" hasCustomPrompt="1"/>
          </p:nvPr>
        </p:nvSpPr>
        <p:spPr>
          <a:xfrm>
            <a:off x="5243514" y="3476626"/>
            <a:ext cx="1044574" cy="1023938"/>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73140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and Quote">
    <p:spTree>
      <p:nvGrpSpPr>
        <p:cNvPr id="1" name=""/>
        <p:cNvGrpSpPr/>
        <p:nvPr/>
      </p:nvGrpSpPr>
      <p:grpSpPr>
        <a:xfrm>
          <a:off x="0" y="0"/>
          <a:ext cx="0" cy="0"/>
          <a:chOff x="0" y="0"/>
          <a:chExt cx="0" cy="0"/>
        </a:xfrm>
      </p:grpSpPr>
      <p:sp>
        <p:nvSpPr>
          <p:cNvPr id="15"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20"/>
          </p:nvPr>
        </p:nvSpPr>
        <p:spPr/>
        <p:txBody>
          <a:bodyPr/>
          <a:lstStyle/>
          <a:p>
            <a:fld id="{31E433CC-2B7D-4C81-9AC0-6A3D9C047EA4}" type="datetime1">
              <a:rPr lang="en-US" smtClean="0"/>
              <a:t>10/2/2014</a:t>
            </a:fld>
            <a:endParaRPr lang="en-US" dirty="0"/>
          </a:p>
        </p:txBody>
      </p:sp>
      <p:sp>
        <p:nvSpPr>
          <p:cNvPr id="8" name="Footer Placeholder 7"/>
          <p:cNvSpPr>
            <a:spLocks noGrp="1"/>
          </p:cNvSpPr>
          <p:nvPr>
            <p:ph type="ftr" sz="quarter" idx="21"/>
          </p:nvPr>
        </p:nvSpPr>
        <p:spPr/>
        <p:txBody>
          <a:bodyPr/>
          <a:lstStyle/>
          <a:p>
            <a:r>
              <a:rPr lang="en-US" smtClean="0"/>
              <a:t>Microsoft confidential</a:t>
            </a:r>
            <a:endParaRPr lang="en-US" dirty="0"/>
          </a:p>
        </p:txBody>
      </p:sp>
      <p:sp>
        <p:nvSpPr>
          <p:cNvPr id="16" name="Slide Number Placeholder 15"/>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17" name="Title 16"/>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9" name="Content Placeholder 9"/>
          <p:cNvSpPr>
            <a:spLocks noGrp="1"/>
          </p:cNvSpPr>
          <p:nvPr>
            <p:ph sz="quarter" idx="18" hasCustomPrompt="1"/>
          </p:nvPr>
        </p:nvSpPr>
        <p:spPr>
          <a:xfrm>
            <a:off x="2849563" y="1830388"/>
            <a:ext cx="4633913" cy="2670175"/>
          </a:xfrm>
          <a:solidFill>
            <a:schemeClr val="accent3"/>
          </a:solidFill>
        </p:spPr>
        <p:txBody>
          <a:bodyPr anchor="ctr" anchorCtr="0">
            <a:normAutofit/>
          </a:bodyPr>
          <a:lstStyle>
            <a:lvl1pPr marL="0" indent="0" algn="ctr">
              <a:buNone/>
              <a:defRPr sz="1400" baseline="0">
                <a:solidFill>
                  <a:schemeClr val="tx2"/>
                </a:solidFill>
              </a:defRPr>
            </a:lvl1pPr>
          </a:lstStyle>
          <a:p>
            <a:pPr lvl="0"/>
            <a:r>
              <a:rPr lang="en-US" dirty="0" smtClean="0"/>
              <a:t>Click to place graphic/photo</a:t>
            </a:r>
            <a:endParaRPr lang="en-US" dirty="0"/>
          </a:p>
        </p:txBody>
      </p:sp>
      <p:sp>
        <p:nvSpPr>
          <p:cNvPr id="21" name="Text Placeholder 2"/>
          <p:cNvSpPr>
            <a:spLocks noGrp="1"/>
          </p:cNvSpPr>
          <p:nvPr>
            <p:ph type="body" sz="quarter" idx="29" hasCustomPrompt="1"/>
          </p:nvPr>
        </p:nvSpPr>
        <p:spPr>
          <a:xfrm>
            <a:off x="457200" y="1768475"/>
            <a:ext cx="2241550" cy="2732087"/>
          </a:xfrm>
        </p:spPr>
        <p:txBody>
          <a:bodyPr/>
          <a:lstStyle>
            <a:lvl1pPr marL="0" indent="0">
              <a:lnSpc>
                <a:spcPct val="105000"/>
              </a:lnSpc>
              <a:buNone/>
              <a:defRPr sz="2400">
                <a:solidFill>
                  <a:schemeClr val="tx2"/>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2"/>
          <p:cNvSpPr>
            <a:spLocks noGrp="1"/>
          </p:cNvSpPr>
          <p:nvPr>
            <p:ph type="body" sz="quarter" idx="24" hasCustomPrompt="1"/>
          </p:nvPr>
        </p:nvSpPr>
        <p:spPr>
          <a:xfrm>
            <a:off x="7642225" y="1830388"/>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66746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0B759D98-EAE2-45FF-92FC-E8016F3BA88C}" type="datetime1">
              <a:rPr lang="en-US" smtClean="0"/>
              <a:t>10/2/2014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821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id Highlight Top">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01CF3759-0E2D-418B-9F1D-D47669AF3638}" type="datetime1">
              <a:rPr lang="en-US" smtClean="0"/>
              <a:t>10/2/2014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400300"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400300"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marL="685800" indent="0">
              <a:lnSpc>
                <a:spcPct val="105000"/>
              </a:lnSpc>
              <a:buNone/>
              <a:defRPr>
                <a:solidFill>
                  <a:schemeClr val="bg1"/>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3308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id Highlight Middle">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20A2AFA3-76B4-4F1D-925E-9100ACD37BD6}" type="datetime1">
              <a:rPr lang="en-US" smtClean="0"/>
              <a:t>10/2/2014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4" y="2281742"/>
            <a:ext cx="2403476"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49" y="2281742"/>
            <a:ext cx="2403476"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5350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id Highlight Bottom">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C1376E6C-763E-4426-8F6F-FC3A6C338537}" type="datetime1">
              <a:rPr lang="en-US" smtClean="0"/>
              <a:t>10/2/2014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4" y="3356921"/>
            <a:ext cx="2403475"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marL="685800" indent="0">
              <a:lnSpc>
                <a:spcPct val="105000"/>
              </a:lnSpc>
              <a:buNone/>
              <a:defRPr>
                <a:solidFill>
                  <a:schemeClr val="bg1"/>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49" y="3356921"/>
            <a:ext cx="2403475"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377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id With Text">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9FD724BF-CFC4-42FD-BE4C-7B6091CF9FDF}" type="datetime1">
              <a:rPr lang="en-US" smtClean="0"/>
              <a:t>10/2/2014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24" name="Text Placeholder 24"/>
          <p:cNvSpPr>
            <a:spLocks noGrp="1"/>
          </p:cNvSpPr>
          <p:nvPr>
            <p:ph type="body" sz="quarter" idx="25" hasCustomPrompt="1"/>
          </p:nvPr>
        </p:nvSpPr>
        <p:spPr>
          <a:xfrm>
            <a:off x="1649413"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5" name="Text Placeholder 21"/>
          <p:cNvSpPr>
            <a:spLocks noGrp="1"/>
          </p:cNvSpPr>
          <p:nvPr>
            <p:ph type="body" sz="quarter" idx="26" hasCustomPrompt="1"/>
          </p:nvPr>
        </p:nvSpPr>
        <p:spPr>
          <a:xfrm>
            <a:off x="1649413"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7"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8"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9"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1007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8" name="Date Placeholder 7"/>
          <p:cNvSpPr>
            <a:spLocks noGrp="1"/>
          </p:cNvSpPr>
          <p:nvPr>
            <p:ph type="dt" sz="half" idx="18"/>
          </p:nvPr>
        </p:nvSpPr>
        <p:spPr/>
        <p:txBody>
          <a:bodyPr/>
          <a:lstStyle/>
          <a:p>
            <a:fld id="{5C4A0D7F-3A04-401B-B93A-D2B4A04D7D6E}" type="datetime1">
              <a:rPr lang="en-US" smtClean="0"/>
              <a:t>10/2/2014</a:t>
            </a:fld>
            <a:endParaRPr lang="en-US" dirty="0"/>
          </a:p>
        </p:txBody>
      </p:sp>
      <p:sp>
        <p:nvSpPr>
          <p:cNvPr id="9" name="Footer Placeholder 8"/>
          <p:cNvSpPr>
            <a:spLocks noGrp="1"/>
          </p:cNvSpPr>
          <p:nvPr>
            <p:ph type="ftr" sz="quarter" idx="19"/>
          </p:nvPr>
        </p:nvSpPr>
        <p:spPr/>
        <p:txBody>
          <a:bodyPr/>
          <a:lstStyle/>
          <a:p>
            <a:r>
              <a:rPr lang="en-US" smtClean="0"/>
              <a:t>Microsoft confidential</a:t>
            </a:r>
            <a:endParaRPr lang="en-US" dirty="0"/>
          </a:p>
        </p:txBody>
      </p:sp>
      <p:sp>
        <p:nvSpPr>
          <p:cNvPr id="10" name="Slide Number Placeholder 9"/>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179206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Graphics">
    <p:spTree>
      <p:nvGrpSpPr>
        <p:cNvPr id="1" name=""/>
        <p:cNvGrpSpPr/>
        <p:nvPr/>
      </p:nvGrpSpPr>
      <p:grpSpPr>
        <a:xfrm>
          <a:off x="0" y="0"/>
          <a:ext cx="0" cy="0"/>
          <a:chOff x="0" y="0"/>
          <a:chExt cx="0" cy="0"/>
        </a:xfrm>
      </p:grpSpPr>
      <p:sp>
        <p:nvSpPr>
          <p:cNvPr id="8" name="Date Placeholder 7"/>
          <p:cNvSpPr>
            <a:spLocks noGrp="1"/>
          </p:cNvSpPr>
          <p:nvPr>
            <p:ph type="dt" sz="half" idx="27"/>
          </p:nvPr>
        </p:nvSpPr>
        <p:spPr/>
        <p:txBody>
          <a:bodyPr/>
          <a:lstStyle/>
          <a:p>
            <a:fld id="{B4E39EC3-634A-464F-A373-6B000589DEC7}" type="datetime1">
              <a:rPr lang="en-US" smtClean="0"/>
              <a:t>10/2/2014</a:t>
            </a:fld>
            <a:endParaRPr lang="en-US" dirty="0"/>
          </a:p>
        </p:txBody>
      </p:sp>
      <p:sp>
        <p:nvSpPr>
          <p:cNvPr id="9" name="Footer Placeholder 8"/>
          <p:cNvSpPr>
            <a:spLocks noGrp="1"/>
          </p:cNvSpPr>
          <p:nvPr>
            <p:ph type="ftr" sz="quarter" idx="28"/>
          </p:nvPr>
        </p:nvSpPr>
        <p:spPr/>
        <p:txBody>
          <a:bodyPr/>
          <a:lstStyle/>
          <a:p>
            <a:r>
              <a:rPr lang="en-US" smtClean="0"/>
              <a:t>Microsoft confidential</a:t>
            </a:r>
            <a:endParaRPr lang="en-US" dirty="0"/>
          </a:p>
        </p:txBody>
      </p:sp>
      <p:sp>
        <p:nvSpPr>
          <p:cNvPr id="20" name="Slide Number Placeholder 19"/>
          <p:cNvSpPr>
            <a:spLocks noGrp="1"/>
          </p:cNvSpPr>
          <p:nvPr>
            <p:ph type="sldNum" sz="quarter" idx="29"/>
          </p:nvPr>
        </p:nvSpPr>
        <p:spPr/>
        <p:txBody>
          <a:bodyPr/>
          <a:lstStyle/>
          <a:p>
            <a:fld id="{B6F15528-21DE-4FAA-801E-634DDDAF4B2B}" type="slidenum">
              <a:rPr lang="en-US" smtClean="0"/>
              <a:pPr/>
              <a:t>‹Nº›</a:t>
            </a:fld>
            <a:endParaRPr lang="en-US" dirty="0"/>
          </a:p>
        </p:txBody>
      </p:sp>
      <p:sp>
        <p:nvSpPr>
          <p:cNvPr id="22" name="Content Placeholder 9"/>
          <p:cNvSpPr>
            <a:spLocks noGrp="1"/>
          </p:cNvSpPr>
          <p:nvPr>
            <p:ph sz="quarter" idx="18" hasCustomPrompt="1"/>
          </p:nvPr>
        </p:nvSpPr>
        <p:spPr>
          <a:xfrm>
            <a:off x="457200" y="466726"/>
            <a:ext cx="3433763" cy="403383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3" name="Content Placeholder 9"/>
          <p:cNvSpPr>
            <a:spLocks noGrp="1"/>
          </p:cNvSpPr>
          <p:nvPr>
            <p:ph sz="quarter" idx="30" hasCustomPrompt="1"/>
          </p:nvPr>
        </p:nvSpPr>
        <p:spPr>
          <a:xfrm>
            <a:off x="4051301" y="466726"/>
            <a:ext cx="2243138" cy="1363662"/>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4" name="Content Placeholder 9"/>
          <p:cNvSpPr>
            <a:spLocks noGrp="1"/>
          </p:cNvSpPr>
          <p:nvPr>
            <p:ph sz="quarter" idx="31" hasCustomPrompt="1"/>
          </p:nvPr>
        </p:nvSpPr>
        <p:spPr>
          <a:xfrm>
            <a:off x="6443662" y="466726"/>
            <a:ext cx="2243138" cy="1363662"/>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6" name="Content Placeholder 9"/>
          <p:cNvSpPr>
            <a:spLocks noGrp="1"/>
          </p:cNvSpPr>
          <p:nvPr>
            <p:ph sz="quarter" idx="32" hasCustomPrompt="1"/>
          </p:nvPr>
        </p:nvSpPr>
        <p:spPr>
          <a:xfrm>
            <a:off x="4051300" y="1985836"/>
            <a:ext cx="4635500" cy="251472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181137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Graphics">
    <p:spTree>
      <p:nvGrpSpPr>
        <p:cNvPr id="1" name=""/>
        <p:cNvGrpSpPr/>
        <p:nvPr/>
      </p:nvGrpSpPr>
      <p:grpSpPr>
        <a:xfrm>
          <a:off x="0" y="0"/>
          <a:ext cx="0" cy="0"/>
          <a:chOff x="0" y="0"/>
          <a:chExt cx="0" cy="0"/>
        </a:xfrm>
      </p:grpSpPr>
      <p:sp>
        <p:nvSpPr>
          <p:cNvPr id="8" name="Date Placeholder 7"/>
          <p:cNvSpPr>
            <a:spLocks noGrp="1"/>
          </p:cNvSpPr>
          <p:nvPr>
            <p:ph type="dt" sz="half" idx="26"/>
          </p:nvPr>
        </p:nvSpPr>
        <p:spPr/>
        <p:txBody>
          <a:bodyPr/>
          <a:lstStyle/>
          <a:p>
            <a:fld id="{C6E05236-6230-454E-916E-90E0BFB81E08}" type="datetime1">
              <a:rPr lang="en-US" smtClean="0"/>
              <a:t>10/2/2014</a:t>
            </a:fld>
            <a:endParaRPr lang="en-US" dirty="0"/>
          </a:p>
        </p:txBody>
      </p:sp>
      <p:sp>
        <p:nvSpPr>
          <p:cNvPr id="9" name="Footer Placeholder 8"/>
          <p:cNvSpPr>
            <a:spLocks noGrp="1"/>
          </p:cNvSpPr>
          <p:nvPr>
            <p:ph type="ftr" sz="quarter" idx="27"/>
          </p:nvPr>
        </p:nvSpPr>
        <p:spPr/>
        <p:txBody>
          <a:bodyPr/>
          <a:lstStyle/>
          <a:p>
            <a:r>
              <a:rPr lang="en-US" smtClean="0"/>
              <a:t>Microsoft confidential</a:t>
            </a:r>
            <a:endParaRPr lang="en-US" dirty="0"/>
          </a:p>
        </p:txBody>
      </p:sp>
      <p:sp>
        <p:nvSpPr>
          <p:cNvPr id="22" name="Slide Number Placeholder 21"/>
          <p:cNvSpPr>
            <a:spLocks noGrp="1"/>
          </p:cNvSpPr>
          <p:nvPr>
            <p:ph type="sldNum" sz="quarter" idx="28"/>
          </p:nvPr>
        </p:nvSpPr>
        <p:spPr/>
        <p:txBody>
          <a:bodyPr/>
          <a:lstStyle/>
          <a:p>
            <a:fld id="{B6F15528-21DE-4FAA-801E-634DDDAF4B2B}" type="slidenum">
              <a:rPr lang="en-US" smtClean="0"/>
              <a:pPr/>
              <a:t>‹Nº›</a:t>
            </a:fld>
            <a:endParaRPr lang="en-US" dirty="0"/>
          </a:p>
        </p:txBody>
      </p:sp>
      <p:sp>
        <p:nvSpPr>
          <p:cNvPr id="24" name="Content Placeholder 9"/>
          <p:cNvSpPr>
            <a:spLocks noGrp="1"/>
          </p:cNvSpPr>
          <p:nvPr>
            <p:ph sz="quarter" idx="18" hasCustomPrompt="1"/>
          </p:nvPr>
        </p:nvSpPr>
        <p:spPr>
          <a:xfrm>
            <a:off x="457200" y="466726"/>
            <a:ext cx="4633913" cy="403383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5" name="Content Placeholder 9"/>
          <p:cNvSpPr>
            <a:spLocks noGrp="1"/>
          </p:cNvSpPr>
          <p:nvPr>
            <p:ph sz="quarter" idx="29" hasCustomPrompt="1"/>
          </p:nvPr>
        </p:nvSpPr>
        <p:spPr>
          <a:xfrm>
            <a:off x="5249863"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6" name="Content Placeholder 9"/>
          <p:cNvSpPr>
            <a:spLocks noGrp="1"/>
          </p:cNvSpPr>
          <p:nvPr>
            <p:ph sz="quarter" idx="30" hasCustomPrompt="1"/>
          </p:nvPr>
        </p:nvSpPr>
        <p:spPr>
          <a:xfrm>
            <a:off x="6446044"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7" name="Content Placeholder 9"/>
          <p:cNvSpPr>
            <a:spLocks noGrp="1"/>
          </p:cNvSpPr>
          <p:nvPr>
            <p:ph sz="quarter" idx="31" hasCustomPrompt="1"/>
          </p:nvPr>
        </p:nvSpPr>
        <p:spPr>
          <a:xfrm>
            <a:off x="7642225"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8" name="Content Placeholder 9"/>
          <p:cNvSpPr>
            <a:spLocks noGrp="1"/>
          </p:cNvSpPr>
          <p:nvPr>
            <p:ph sz="quarter" idx="32" hasCustomPrompt="1"/>
          </p:nvPr>
        </p:nvSpPr>
        <p:spPr>
          <a:xfrm>
            <a:off x="5249863" y="1830388"/>
            <a:ext cx="3436937"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416847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4248171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68905B7-0AF8-4311-A816-0736BC558407}" type="datetime1">
              <a:rPr lang="en-US" smtClean="0"/>
              <a:t>10/2/2014</a:t>
            </a:fld>
            <a:endParaRPr lang="en-US" dirty="0"/>
          </a:p>
        </p:txBody>
      </p:sp>
      <p:sp>
        <p:nvSpPr>
          <p:cNvPr id="6" name="Footer Placeholder 5"/>
          <p:cNvSpPr>
            <a:spLocks noGrp="1"/>
          </p:cNvSpPr>
          <p:nvPr>
            <p:ph type="ftr" sz="quarter" idx="11"/>
          </p:nvPr>
        </p:nvSpPr>
        <p:spPr/>
        <p:txBody>
          <a:bodyPr/>
          <a:lstStyle/>
          <a:p>
            <a:r>
              <a:rPr lang="en-US" smtClean="0"/>
              <a:t>Microsoft confidential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283979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44" name="Title 43"/>
          <p:cNvSpPr>
            <a:spLocks noGrp="1"/>
          </p:cNvSpPr>
          <p:nvPr>
            <p:ph type="title" hasCustomPrompt="1"/>
          </p:nvPr>
        </p:nvSpPr>
        <p:spPr>
          <a:xfrm>
            <a:off x="457200" y="401955"/>
            <a:ext cx="8229600" cy="360548"/>
          </a:xfrm>
        </p:spPr>
        <p:txBody>
          <a:bodyPr/>
          <a:lstStyle>
            <a:lvl1pPr>
              <a:defRPr>
                <a:solidFill>
                  <a:schemeClr val="tx1"/>
                </a:solidFill>
              </a:defRPr>
            </a:lvl1pPr>
          </a:lstStyle>
          <a:p>
            <a:r>
              <a:rPr lang="en-US" dirty="0" smtClean="0"/>
              <a:t>Click to edit title</a:t>
            </a:r>
            <a:endParaRPr lang="en-US" dirty="0"/>
          </a:p>
        </p:txBody>
      </p:sp>
      <p:sp>
        <p:nvSpPr>
          <p:cNvPr id="50"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49" name="Date Placeholder 48"/>
          <p:cNvSpPr>
            <a:spLocks noGrp="1"/>
          </p:cNvSpPr>
          <p:nvPr>
            <p:ph type="dt" sz="half" idx="19"/>
          </p:nvPr>
        </p:nvSpPr>
        <p:spPr/>
        <p:txBody>
          <a:bodyPr/>
          <a:lstStyle/>
          <a:p>
            <a:fld id="{ABF883E0-5EA3-4D5E-89C2-DD41B77FA2EC}" type="datetime1">
              <a:rPr lang="en-US" smtClean="0"/>
              <a:t>10/2/2014</a:t>
            </a:fld>
            <a:endParaRPr lang="en-US" dirty="0"/>
          </a:p>
        </p:txBody>
      </p:sp>
      <p:sp>
        <p:nvSpPr>
          <p:cNvPr id="53" name="Footer Placeholder 52"/>
          <p:cNvSpPr>
            <a:spLocks noGrp="1"/>
          </p:cNvSpPr>
          <p:nvPr>
            <p:ph type="ftr" sz="quarter" idx="20"/>
          </p:nvPr>
        </p:nvSpPr>
        <p:spPr/>
        <p:txBody>
          <a:bodyPr/>
          <a:lstStyle/>
          <a:p>
            <a:r>
              <a:rPr lang="en-US" smtClean="0"/>
              <a:t>Microsoft confidential</a:t>
            </a:r>
            <a:endParaRPr lang="en-US" dirty="0"/>
          </a:p>
        </p:txBody>
      </p:sp>
      <p:sp>
        <p:nvSpPr>
          <p:cNvPr id="54" name="Slide Number Placeholder 53"/>
          <p:cNvSpPr>
            <a:spLocks noGrp="1"/>
          </p:cNvSpPr>
          <p:nvPr>
            <p:ph type="sldNum" sz="quarter" idx="21"/>
          </p:nvPr>
        </p:nvSpPr>
        <p:spPr/>
        <p:txBody>
          <a:bodyPr/>
          <a:lstStyle/>
          <a:p>
            <a:fld id="{B6F15528-21DE-4FAA-801E-634DDDAF4B2B}" type="slidenum">
              <a:rPr lang="en-US" smtClean="0"/>
              <a:pPr/>
              <a:t>‹Nº›</a:t>
            </a:fld>
            <a:endParaRPr lang="en-US" dirty="0"/>
          </a:p>
        </p:txBody>
      </p:sp>
      <p:sp>
        <p:nvSpPr>
          <p:cNvPr id="74" name="Text Placeholder 2"/>
          <p:cNvSpPr>
            <a:spLocks noGrp="1"/>
          </p:cNvSpPr>
          <p:nvPr>
            <p:ph type="body" sz="quarter" idx="22" hasCustomPrompt="1"/>
          </p:nvPr>
        </p:nvSpPr>
        <p:spPr>
          <a:xfrm>
            <a:off x="457200" y="1768475"/>
            <a:ext cx="2241550" cy="2732087"/>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5" name="Text Placeholder 2"/>
          <p:cNvSpPr>
            <a:spLocks noGrp="1"/>
          </p:cNvSpPr>
          <p:nvPr>
            <p:ph type="body" sz="quarter" idx="23" hasCustomPrompt="1"/>
          </p:nvPr>
        </p:nvSpPr>
        <p:spPr>
          <a:xfrm>
            <a:off x="4054475" y="1768475"/>
            <a:ext cx="4632325" cy="386469"/>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endParaRPr lang="en-US" dirty="0"/>
          </a:p>
        </p:txBody>
      </p:sp>
      <p:sp>
        <p:nvSpPr>
          <p:cNvPr id="76" name="Text Placeholder 2"/>
          <p:cNvSpPr>
            <a:spLocks noGrp="1"/>
          </p:cNvSpPr>
          <p:nvPr>
            <p:ph type="body" sz="quarter" idx="24" hasCustomPrompt="1"/>
          </p:nvPr>
        </p:nvSpPr>
        <p:spPr>
          <a:xfrm>
            <a:off x="4054475" y="2154944"/>
            <a:ext cx="4632325" cy="2345619"/>
          </a:xfrm>
        </p:spPr>
        <p:txBody>
          <a:bodyPr/>
          <a:lstStyle>
            <a:lvl1pPr marL="0" indent="0">
              <a:lnSpc>
                <a:spcPct val="125000"/>
              </a:lnSpc>
              <a:spcBef>
                <a:spcPts val="0"/>
              </a:spcBef>
              <a:buNone/>
              <a:defRPr sz="1200">
                <a:solidFill>
                  <a:schemeClr val="tx1"/>
                </a:solidFill>
              </a:defRPr>
            </a:lvl1pPr>
            <a:lvl2pPr marL="285750" indent="-114300">
              <a:buFont typeface="Arial" pitchFamily="34" charset="0"/>
              <a:buChar char="•"/>
              <a:defRPr sz="1200"/>
            </a:lvl2pPr>
            <a:lvl3pPr marL="457200" indent="-114300">
              <a:defRPr sz="1200"/>
            </a:lvl3pPr>
            <a:lvl4pPr marL="631825" indent="-114300">
              <a:defRPr sz="1200"/>
            </a:lvl4pPr>
            <a:lvl5pPr marL="800100" indent="-114300">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4141" y="4711324"/>
            <a:ext cx="1004361" cy="237461"/>
          </a:xfrm>
          <a:prstGeom prst="rect">
            <a:avLst/>
          </a:prstGeom>
        </p:spPr>
      </p:pic>
    </p:spTree>
    <p:extLst>
      <p:ext uri="{BB962C8B-B14F-4D97-AF65-F5344CB8AC3E}">
        <p14:creationId xmlns:p14="http://schemas.microsoft.com/office/powerpoint/2010/main" val="38623314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pecial Content">
    <p:bg>
      <p:bgPr>
        <a:solidFill>
          <a:schemeClr val="accent1"/>
        </a:solidFill>
        <a:effectLst/>
      </p:bgPr>
    </p:bg>
    <p:spTree>
      <p:nvGrpSpPr>
        <p:cNvPr id="1" name=""/>
        <p:cNvGrpSpPr/>
        <p:nvPr/>
      </p:nvGrpSpPr>
      <p:grpSpPr>
        <a:xfrm>
          <a:off x="0" y="0"/>
          <a:ext cx="0" cy="0"/>
          <a:chOff x="0" y="0"/>
          <a:chExt cx="0" cy="0"/>
        </a:xfrm>
      </p:grpSpPr>
      <p:sp>
        <p:nvSpPr>
          <p:cNvPr id="28"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18"/>
          </p:nvPr>
        </p:nvSpPr>
        <p:spPr/>
        <p:txBody>
          <a:bodyPr/>
          <a:lstStyle/>
          <a:p>
            <a:fld id="{3481A3E1-0744-45AC-A89C-879792E98581}" type="datetime1">
              <a:rPr lang="en-US" smtClean="0"/>
              <a:t>10/2/2014</a:t>
            </a:fld>
            <a:endParaRPr lang="en-US" dirty="0"/>
          </a:p>
        </p:txBody>
      </p:sp>
      <p:sp>
        <p:nvSpPr>
          <p:cNvPr id="30" name="Footer Placeholder 29"/>
          <p:cNvSpPr>
            <a:spLocks noGrp="1"/>
          </p:cNvSpPr>
          <p:nvPr>
            <p:ph type="ftr" sz="quarter" idx="19"/>
          </p:nvPr>
        </p:nvSpPr>
        <p:spPr/>
        <p:txBody>
          <a:bodyPr/>
          <a:lstStyle/>
          <a:p>
            <a:r>
              <a:rPr lang="en-US" smtClean="0"/>
              <a:t>Microsoft confidential</a:t>
            </a:r>
            <a:endParaRPr lang="en-US" dirty="0"/>
          </a:p>
        </p:txBody>
      </p:sp>
      <p:sp>
        <p:nvSpPr>
          <p:cNvPr id="32" name="Slide Number Placeholder 31"/>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5" name="Group 34"/>
          <p:cNvGrpSpPr/>
          <p:nvPr userDrawn="1"/>
        </p:nvGrpSpPr>
        <p:grpSpPr>
          <a:xfrm>
            <a:off x="7835582" y="4778737"/>
            <a:ext cx="851218" cy="115811"/>
            <a:chOff x="464820" y="471850"/>
            <a:chExt cx="2499360" cy="340045"/>
          </a:xfrm>
          <a:solidFill>
            <a:schemeClr val="tx1"/>
          </a:solidFill>
        </p:grpSpPr>
        <p:sp>
          <p:nvSpPr>
            <p:cNvPr id="38"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33" name="Title 32"/>
          <p:cNvSpPr>
            <a:spLocks noGrp="1"/>
          </p:cNvSpPr>
          <p:nvPr>
            <p:ph type="title" hasCustomPrompt="1"/>
          </p:nvPr>
        </p:nvSpPr>
        <p:spPr>
          <a:xfrm>
            <a:off x="457200" y="401955"/>
            <a:ext cx="8229600" cy="360548"/>
          </a:xfrm>
        </p:spPr>
        <p:txBody>
          <a:bodyPr/>
          <a:lstStyle>
            <a:lvl1pPr>
              <a:defRPr>
                <a:solidFill>
                  <a:schemeClr val="tx1"/>
                </a:solidFill>
              </a:defRPr>
            </a:lvl1pPr>
          </a:lstStyle>
          <a:p>
            <a:r>
              <a:rPr lang="en-US" dirty="0" smtClean="0"/>
              <a:t>Click to edit title</a:t>
            </a:r>
            <a:endParaRPr lang="en-US" dirty="0"/>
          </a:p>
        </p:txBody>
      </p:sp>
      <p:sp>
        <p:nvSpPr>
          <p:cNvPr id="53" name="Text Placeholder 2"/>
          <p:cNvSpPr>
            <a:spLocks noGrp="1"/>
          </p:cNvSpPr>
          <p:nvPr>
            <p:ph type="body" sz="quarter" idx="21" hasCustomPrompt="1"/>
          </p:nvPr>
        </p:nvSpPr>
        <p:spPr>
          <a:xfrm>
            <a:off x="457200" y="1768475"/>
            <a:ext cx="8229600" cy="2732087"/>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12185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457199" y="1767840"/>
            <a:ext cx="2242186" cy="360548"/>
          </a:xfrm>
        </p:spPr>
        <p:txBody>
          <a:bodyPr/>
          <a:lstStyle>
            <a:lvl1pPr>
              <a:defRPr baseline="0">
                <a:solidFill>
                  <a:schemeClr val="tx1"/>
                </a:solidFill>
              </a:defRPr>
            </a:lvl1pPr>
          </a:lstStyle>
          <a:p>
            <a:r>
              <a:rPr lang="en-US" dirty="0" smtClean="0"/>
              <a:t>Click to edit title</a:t>
            </a:r>
            <a:endParaRPr lang="en-US" dirty="0"/>
          </a:p>
        </p:txBody>
      </p:sp>
      <p:sp>
        <p:nvSpPr>
          <p:cNvPr id="2" name="Date Placeholder 1"/>
          <p:cNvSpPr>
            <a:spLocks noGrp="1"/>
          </p:cNvSpPr>
          <p:nvPr>
            <p:ph type="dt" sz="half" idx="18"/>
          </p:nvPr>
        </p:nvSpPr>
        <p:spPr/>
        <p:txBody>
          <a:bodyPr/>
          <a:lstStyle/>
          <a:p>
            <a:fld id="{1F3683FE-7130-4BF0-A458-E2999B17E7DD}" type="datetime1">
              <a:rPr lang="en-US" smtClean="0"/>
              <a:t>10/2/2014</a:t>
            </a:fld>
            <a:endParaRPr lang="en-US" dirty="0"/>
          </a:p>
        </p:txBody>
      </p:sp>
      <p:sp>
        <p:nvSpPr>
          <p:cNvPr id="4" name="Footer Placeholder 3"/>
          <p:cNvSpPr>
            <a:spLocks noGrp="1"/>
          </p:cNvSpPr>
          <p:nvPr>
            <p:ph type="ftr" sz="quarter" idx="19"/>
          </p:nvPr>
        </p:nvSpPr>
        <p:spPr/>
        <p:txBody>
          <a:bodyPr/>
          <a:lstStyle/>
          <a:p>
            <a:r>
              <a:rPr lang="en-US" smtClean="0"/>
              <a:t>Microsoft confidential</a:t>
            </a:r>
            <a:endParaRPr lang="en-US" dirty="0"/>
          </a:p>
        </p:txBody>
      </p:sp>
      <p:sp>
        <p:nvSpPr>
          <p:cNvPr id="5" name="Slide Number Placeholder 4"/>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3" name="Group 32"/>
          <p:cNvGrpSpPr/>
          <p:nvPr userDrawn="1"/>
        </p:nvGrpSpPr>
        <p:grpSpPr>
          <a:xfrm>
            <a:off x="7835582" y="4778737"/>
            <a:ext cx="851218" cy="115811"/>
            <a:chOff x="464820" y="471850"/>
            <a:chExt cx="2499360" cy="340045"/>
          </a:xfrm>
          <a:solidFill>
            <a:schemeClr val="tx1"/>
          </a:solidFill>
        </p:grpSpPr>
        <p:sp>
          <p:nvSpPr>
            <p:cNvPr id="34"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5"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6"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8"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52" name="Text Placeholder 8"/>
          <p:cNvSpPr>
            <a:spLocks noGrp="1"/>
          </p:cNvSpPr>
          <p:nvPr>
            <p:ph type="body" sz="quarter" idx="22" hasCustomPrompt="1"/>
          </p:nvPr>
        </p:nvSpPr>
        <p:spPr>
          <a:xfrm>
            <a:off x="457199"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
        <p:nvSpPr>
          <p:cNvPr id="54" name="Text Placeholder 21"/>
          <p:cNvSpPr>
            <a:spLocks noGrp="1"/>
          </p:cNvSpPr>
          <p:nvPr>
            <p:ph type="body" sz="quarter" idx="26" hasCustomPrompt="1"/>
          </p:nvPr>
        </p:nvSpPr>
        <p:spPr>
          <a:xfrm>
            <a:off x="4050823" y="1767840"/>
            <a:ext cx="3439001"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79246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Photo Right">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457199" y="1767840"/>
            <a:ext cx="2242186" cy="360548"/>
          </a:xfrm>
        </p:spPr>
        <p:txBody>
          <a:bodyPr/>
          <a:lstStyle>
            <a:lvl1pPr>
              <a:defRPr>
                <a:solidFill>
                  <a:schemeClr val="tx1"/>
                </a:solidFill>
              </a:defRPr>
            </a:lvl1pPr>
          </a:lstStyle>
          <a:p>
            <a:r>
              <a:rPr lang="en-US" dirty="0" smtClean="0"/>
              <a:t>Click to edit title</a:t>
            </a:r>
            <a:endParaRPr lang="en-US" dirty="0"/>
          </a:p>
        </p:txBody>
      </p:sp>
      <p:sp>
        <p:nvSpPr>
          <p:cNvPr id="27" name="Picture Placeholder 9"/>
          <p:cNvSpPr>
            <a:spLocks noGrp="1"/>
          </p:cNvSpPr>
          <p:nvPr>
            <p:ph type="pic" sz="quarter" idx="18" hasCustomPrompt="1"/>
          </p:nvPr>
        </p:nvSpPr>
        <p:spPr>
          <a:xfrm>
            <a:off x="5248275" y="0"/>
            <a:ext cx="3895725"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2" name="Date Placeholder 1"/>
          <p:cNvSpPr>
            <a:spLocks noGrp="1"/>
          </p:cNvSpPr>
          <p:nvPr>
            <p:ph type="dt" sz="half" idx="19"/>
          </p:nvPr>
        </p:nvSpPr>
        <p:spPr/>
        <p:txBody>
          <a:bodyPr/>
          <a:lstStyle/>
          <a:p>
            <a:fld id="{D594E478-84C9-4A05-89FD-0B4F0A9713D2}" type="datetime1">
              <a:rPr lang="en-US" smtClean="0"/>
              <a:t>10/2/2014</a:t>
            </a:fld>
            <a:endParaRPr lang="en-US" dirty="0"/>
          </a:p>
        </p:txBody>
      </p:sp>
      <p:sp>
        <p:nvSpPr>
          <p:cNvPr id="4" name="Footer Placeholder 3"/>
          <p:cNvSpPr>
            <a:spLocks noGrp="1"/>
          </p:cNvSpPr>
          <p:nvPr>
            <p:ph type="ftr" sz="quarter" idx="20"/>
          </p:nvPr>
        </p:nvSpPr>
        <p:spPr/>
        <p:txBody>
          <a:bodyPr/>
          <a:lstStyle/>
          <a:p>
            <a:r>
              <a:rPr lang="en-US" smtClean="0"/>
              <a:t>Microsoft confidential</a:t>
            </a:r>
            <a:endParaRPr lang="en-US" dirty="0"/>
          </a:p>
        </p:txBody>
      </p:sp>
      <p:sp>
        <p:nvSpPr>
          <p:cNvPr id="5" name="Slide Number Placeholder 4"/>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32" name="Group 31"/>
          <p:cNvGrpSpPr/>
          <p:nvPr userDrawn="1"/>
        </p:nvGrpSpPr>
        <p:grpSpPr>
          <a:xfrm>
            <a:off x="7835582" y="4778737"/>
            <a:ext cx="851218" cy="115811"/>
            <a:chOff x="464820" y="471850"/>
            <a:chExt cx="2499360" cy="340045"/>
          </a:xfrm>
          <a:solidFill>
            <a:schemeClr val="tx1"/>
          </a:solidFill>
        </p:grpSpPr>
        <p:sp>
          <p:nvSpPr>
            <p:cNvPr id="33"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4"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5"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6"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8"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49" name="Text Placeholder 8"/>
          <p:cNvSpPr>
            <a:spLocks noGrp="1"/>
          </p:cNvSpPr>
          <p:nvPr>
            <p:ph type="body" sz="quarter" idx="22" hasCustomPrompt="1"/>
          </p:nvPr>
        </p:nvSpPr>
        <p:spPr>
          <a:xfrm>
            <a:off x="457199"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Tree>
    <p:extLst>
      <p:ext uri="{BB962C8B-B14F-4D97-AF65-F5344CB8AC3E}">
        <p14:creationId xmlns:p14="http://schemas.microsoft.com/office/powerpoint/2010/main" val="2231241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Photo Right ALT">
    <p:bg>
      <p:bgPr>
        <a:solidFill>
          <a:schemeClr val="accent1"/>
        </a:solidFill>
        <a:effectLst/>
      </p:bgPr>
    </p:bg>
    <p:spTree>
      <p:nvGrpSpPr>
        <p:cNvPr id="1" name=""/>
        <p:cNvGrpSpPr/>
        <p:nvPr/>
      </p:nvGrpSpPr>
      <p:grpSpPr>
        <a:xfrm>
          <a:off x="0" y="0"/>
          <a:ext cx="0" cy="0"/>
          <a:chOff x="0" y="0"/>
          <a:chExt cx="0" cy="0"/>
        </a:xfrm>
      </p:grpSpPr>
      <p:sp>
        <p:nvSpPr>
          <p:cNvPr id="28" name="Picture Placeholder 9"/>
          <p:cNvSpPr>
            <a:spLocks noGrp="1"/>
          </p:cNvSpPr>
          <p:nvPr>
            <p:ph type="pic" sz="quarter" idx="17" hasCustomPrompt="1"/>
          </p:nvPr>
        </p:nvSpPr>
        <p:spPr>
          <a:xfrm>
            <a:off x="5248275" y="0"/>
            <a:ext cx="3895725"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BFA505CA-3565-4218-B93C-6E123BB3E7C0}" type="datetime1">
              <a:rPr lang="en-US" smtClean="0"/>
              <a:t>10/2/2014</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53" name="Group 52"/>
          <p:cNvGrpSpPr/>
          <p:nvPr userDrawn="1"/>
        </p:nvGrpSpPr>
        <p:grpSpPr>
          <a:xfrm>
            <a:off x="7835582" y="4778737"/>
            <a:ext cx="851218" cy="115811"/>
            <a:chOff x="464820" y="471850"/>
            <a:chExt cx="2499360" cy="340045"/>
          </a:xfrm>
          <a:solidFill>
            <a:schemeClr val="tx1"/>
          </a:solidFill>
        </p:grpSpPr>
        <p:sp>
          <p:nvSpPr>
            <p:cNvPr id="54"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 name="Title 6"/>
          <p:cNvSpPr>
            <a:spLocks noGrp="1"/>
          </p:cNvSpPr>
          <p:nvPr>
            <p:ph type="title" hasCustomPrompt="1"/>
          </p:nvPr>
        </p:nvSpPr>
        <p:spPr>
          <a:xfrm>
            <a:off x="457200" y="401955"/>
            <a:ext cx="2242185" cy="360548"/>
          </a:xfrm>
        </p:spPr>
        <p:txBody>
          <a:bodyPr/>
          <a:lstStyle>
            <a:lvl1pPr>
              <a:defRPr>
                <a:solidFill>
                  <a:schemeClr val="tx1"/>
                </a:solidFill>
              </a:defRPr>
            </a:lvl1pPr>
          </a:lstStyle>
          <a:p>
            <a:r>
              <a:rPr lang="en-US" dirty="0" smtClean="0"/>
              <a:t>Click to edit title</a:t>
            </a:r>
            <a:endParaRPr lang="en-US" dirty="0"/>
          </a:p>
        </p:txBody>
      </p:sp>
      <p:sp>
        <p:nvSpPr>
          <p:cNvPr id="70" name="Text Placeholder 21"/>
          <p:cNvSpPr>
            <a:spLocks noGrp="1"/>
          </p:cNvSpPr>
          <p:nvPr>
            <p:ph type="body" sz="quarter" idx="26" hasCustomPrompt="1"/>
          </p:nvPr>
        </p:nvSpPr>
        <p:spPr>
          <a:xfrm>
            <a:off x="457201" y="1767840"/>
            <a:ext cx="2241549"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3279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Photo Left">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5248276" y="1767840"/>
            <a:ext cx="2236788" cy="360548"/>
          </a:xfrm>
        </p:spPr>
        <p:txBody>
          <a:bodyPr/>
          <a:lstStyle>
            <a:lvl1pPr>
              <a:defRPr>
                <a:solidFill>
                  <a:schemeClr val="tx1"/>
                </a:solidFill>
              </a:defRPr>
            </a:lvl1pPr>
          </a:lstStyle>
          <a:p>
            <a:r>
              <a:rPr lang="en-US" dirty="0" smtClean="0"/>
              <a:t>Click to edit title</a:t>
            </a:r>
            <a:endParaRPr lang="en-US" dirty="0"/>
          </a:p>
        </p:txBody>
      </p:sp>
      <p:sp>
        <p:nvSpPr>
          <p:cNvPr id="30" name="Text Placeholder 8"/>
          <p:cNvSpPr>
            <a:spLocks noGrp="1"/>
          </p:cNvSpPr>
          <p:nvPr>
            <p:ph type="body" sz="quarter" idx="17" hasCustomPrompt="1"/>
          </p:nvPr>
        </p:nvSpPr>
        <p:spPr>
          <a:xfrm>
            <a:off x="5248276"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
        <p:nvSpPr>
          <p:cNvPr id="27" name="Picture Placeholder 9"/>
          <p:cNvSpPr>
            <a:spLocks noGrp="1"/>
          </p:cNvSpPr>
          <p:nvPr>
            <p:ph type="pic" sz="quarter" idx="18" hasCustomPrompt="1"/>
          </p:nvPr>
        </p:nvSpPr>
        <p:spPr>
          <a:xfrm>
            <a:off x="0" y="0"/>
            <a:ext cx="5094923"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2" name="Date Placeholder 1"/>
          <p:cNvSpPr>
            <a:spLocks noGrp="1"/>
          </p:cNvSpPr>
          <p:nvPr>
            <p:ph type="dt" sz="half" idx="19"/>
          </p:nvPr>
        </p:nvSpPr>
        <p:spPr/>
        <p:txBody>
          <a:bodyPr/>
          <a:lstStyle/>
          <a:p>
            <a:fld id="{40F081CE-F4EC-4743-BE49-BB19EB5BA6F6}" type="datetime1">
              <a:rPr lang="en-US" smtClean="0"/>
              <a:t>10/2/2014</a:t>
            </a:fld>
            <a:endParaRPr lang="en-US" dirty="0"/>
          </a:p>
        </p:txBody>
      </p:sp>
      <p:sp>
        <p:nvSpPr>
          <p:cNvPr id="3" name="Footer Placeholder 2"/>
          <p:cNvSpPr>
            <a:spLocks noGrp="1"/>
          </p:cNvSpPr>
          <p:nvPr>
            <p:ph type="ftr" sz="quarter" idx="20"/>
          </p:nvPr>
        </p:nvSpPr>
        <p:spPr/>
        <p:txBody>
          <a:bodyPr/>
          <a:lstStyle/>
          <a:p>
            <a:r>
              <a:rPr lang="en-US" smtClean="0"/>
              <a:t>Microsoft confidential</a:t>
            </a:r>
            <a:endParaRPr lang="en-US" dirty="0"/>
          </a:p>
        </p:txBody>
      </p:sp>
      <p:sp>
        <p:nvSpPr>
          <p:cNvPr id="4" name="Slide Number Placeholder 3"/>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54" name="Group 53"/>
          <p:cNvGrpSpPr/>
          <p:nvPr userDrawn="1"/>
        </p:nvGrpSpPr>
        <p:grpSpPr>
          <a:xfrm>
            <a:off x="7835582" y="4778737"/>
            <a:ext cx="851218" cy="115811"/>
            <a:chOff x="464820" y="471850"/>
            <a:chExt cx="2499360" cy="340045"/>
          </a:xfrm>
          <a:solidFill>
            <a:schemeClr val="tx1"/>
          </a:solidFill>
        </p:grpSpPr>
        <p:sp>
          <p:nvSpPr>
            <p:cNvPr id="55"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9"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0" name="Text Placeholder 21"/>
          <p:cNvSpPr>
            <a:spLocks noGrp="1"/>
          </p:cNvSpPr>
          <p:nvPr>
            <p:ph type="body" sz="quarter" idx="26" hasCustomPrompt="1"/>
          </p:nvPr>
        </p:nvSpPr>
        <p:spPr>
          <a:xfrm>
            <a:off x="5248276" y="2819400"/>
            <a:ext cx="2241548" cy="168116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24881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Photo Left ALT">
    <p:bg>
      <p:bgPr>
        <a:solidFill>
          <a:schemeClr val="accent1"/>
        </a:solidFill>
        <a:effectLst/>
      </p:bgPr>
    </p:bg>
    <p:spTree>
      <p:nvGrpSpPr>
        <p:cNvPr id="1" name=""/>
        <p:cNvGrpSpPr/>
        <p:nvPr/>
      </p:nvGrpSpPr>
      <p:grpSpPr>
        <a:xfrm>
          <a:off x="0" y="0"/>
          <a:ext cx="0" cy="0"/>
          <a:chOff x="0" y="0"/>
          <a:chExt cx="0" cy="0"/>
        </a:xfrm>
      </p:grpSpPr>
      <p:sp>
        <p:nvSpPr>
          <p:cNvPr id="28" name="Picture Placeholder 9"/>
          <p:cNvSpPr>
            <a:spLocks noGrp="1"/>
          </p:cNvSpPr>
          <p:nvPr>
            <p:ph type="pic" sz="quarter" idx="17" hasCustomPrompt="1"/>
          </p:nvPr>
        </p:nvSpPr>
        <p:spPr>
          <a:xfrm>
            <a:off x="0" y="0"/>
            <a:ext cx="5094923"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68110428-EB6C-4877-8C24-FCCE6403E725}" type="datetime1">
              <a:rPr lang="en-US" smtClean="0"/>
              <a:t>10/2/2014</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7" name="Group 36"/>
          <p:cNvGrpSpPr/>
          <p:nvPr userDrawn="1"/>
        </p:nvGrpSpPr>
        <p:grpSpPr>
          <a:xfrm>
            <a:off x="7835582" y="4778737"/>
            <a:ext cx="851218" cy="115811"/>
            <a:chOff x="464820" y="471850"/>
            <a:chExt cx="2499360" cy="340045"/>
          </a:xfrm>
          <a:solidFill>
            <a:schemeClr val="tx1"/>
          </a:solidFill>
        </p:grpSpPr>
        <p:sp>
          <p:nvSpPr>
            <p:cNvPr id="48"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3"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4"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 name="Title 6"/>
          <p:cNvSpPr>
            <a:spLocks noGrp="1"/>
          </p:cNvSpPr>
          <p:nvPr>
            <p:ph type="title" hasCustomPrompt="1"/>
          </p:nvPr>
        </p:nvSpPr>
        <p:spPr>
          <a:xfrm>
            <a:off x="5248274" y="401955"/>
            <a:ext cx="2242185" cy="360548"/>
          </a:xfrm>
        </p:spPr>
        <p:txBody>
          <a:bodyPr/>
          <a:lstStyle>
            <a:lvl1pPr>
              <a:defRPr>
                <a:solidFill>
                  <a:schemeClr val="tx1"/>
                </a:solidFill>
              </a:defRPr>
            </a:lvl1pPr>
          </a:lstStyle>
          <a:p>
            <a:r>
              <a:rPr lang="en-US" dirty="0" smtClean="0"/>
              <a:t>Click to edit title</a:t>
            </a:r>
            <a:endParaRPr lang="en-US" dirty="0"/>
          </a:p>
        </p:txBody>
      </p:sp>
      <p:sp>
        <p:nvSpPr>
          <p:cNvPr id="63" name="Text Placeholder 21"/>
          <p:cNvSpPr>
            <a:spLocks noGrp="1"/>
          </p:cNvSpPr>
          <p:nvPr>
            <p:ph type="body" sz="quarter" idx="26" hasCustomPrompt="1"/>
          </p:nvPr>
        </p:nvSpPr>
        <p:spPr>
          <a:xfrm>
            <a:off x="5243514" y="1767840"/>
            <a:ext cx="2241549"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92716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Quo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819400"/>
            <a:ext cx="3428366" cy="360548"/>
          </a:xfrm>
        </p:spPr>
        <p:txBody>
          <a:bodyPr/>
          <a:lstStyle>
            <a:lvl1pPr>
              <a:defRPr baseline="0">
                <a:solidFill>
                  <a:schemeClr val="tx1"/>
                </a:solidFill>
              </a:defRPr>
            </a:lvl1pPr>
          </a:lstStyle>
          <a:p>
            <a:r>
              <a:rPr lang="en-US" dirty="0" smtClean="0"/>
              <a:t>Click to edit title</a:t>
            </a:r>
            <a:endParaRPr lang="en-US" dirty="0"/>
          </a:p>
        </p:txBody>
      </p:sp>
      <p:sp>
        <p:nvSpPr>
          <p:cNvPr id="28" name="Picture Placeholder 9"/>
          <p:cNvSpPr>
            <a:spLocks noGrp="1"/>
          </p:cNvSpPr>
          <p:nvPr>
            <p:ph type="pic" sz="quarter" idx="17" hasCustomPrompt="1"/>
          </p:nvPr>
        </p:nvSpPr>
        <p:spPr>
          <a:xfrm>
            <a:off x="795" y="0"/>
            <a:ext cx="9143206" cy="182118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BF2DCA68-CFD6-4FD9-85E5-05EA6E1BA13A}" type="datetime1">
              <a:rPr lang="en-US" smtClean="0"/>
              <a:t>10/2/2014</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0" name="Group 29"/>
          <p:cNvGrpSpPr/>
          <p:nvPr userDrawn="1"/>
        </p:nvGrpSpPr>
        <p:grpSpPr>
          <a:xfrm>
            <a:off x="7835582" y="4778737"/>
            <a:ext cx="851218" cy="115811"/>
            <a:chOff x="464820" y="471850"/>
            <a:chExt cx="2499360" cy="340045"/>
          </a:xfrm>
          <a:solidFill>
            <a:schemeClr val="tx1"/>
          </a:solidFill>
        </p:grpSpPr>
        <p:sp>
          <p:nvSpPr>
            <p:cNvPr id="37"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3"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4"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Tree>
    <p:extLst>
      <p:ext uri="{BB962C8B-B14F-4D97-AF65-F5344CB8AC3E}">
        <p14:creationId xmlns:p14="http://schemas.microsoft.com/office/powerpoint/2010/main" val="400788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egal">
    <p:bg>
      <p:bgPr>
        <a:solidFill>
          <a:schemeClr val="accent1"/>
        </a:solidFill>
        <a:effectLst/>
      </p:bgPr>
    </p:bg>
    <p:spTree>
      <p:nvGrpSpPr>
        <p:cNvPr id="1" name=""/>
        <p:cNvGrpSpPr/>
        <p:nvPr/>
      </p:nvGrpSpPr>
      <p:grpSpPr>
        <a:xfrm>
          <a:off x="0" y="0"/>
          <a:ext cx="0" cy="0"/>
          <a:chOff x="0" y="0"/>
          <a:chExt cx="0" cy="0"/>
        </a:xfrm>
      </p:grpSpPr>
      <p:sp>
        <p:nvSpPr>
          <p:cNvPr id="7" name="TextBox 6"/>
          <p:cNvSpPr txBox="1"/>
          <p:nvPr userDrawn="1"/>
        </p:nvSpPr>
        <p:spPr>
          <a:xfrm>
            <a:off x="457201" y="1793396"/>
            <a:ext cx="4610099" cy="864079"/>
          </a:xfrm>
          <a:prstGeom prst="rect">
            <a:avLst/>
          </a:prstGeom>
          <a:noFill/>
        </p:spPr>
        <p:txBody>
          <a:bodyPr wrap="square" lIns="0" tIns="0" rIns="0" bIns="0" numCol="2" spcCol="182880" rtlCol="0" anchor="t" anchorCtr="0">
            <a:noAutofit/>
          </a:bodyPr>
          <a:lstStyle/>
          <a:p>
            <a:pPr>
              <a:lnSpc>
                <a:spcPct val="120000"/>
              </a:lnSpc>
              <a:spcBef>
                <a:spcPts val="600"/>
              </a:spcBef>
            </a:pPr>
            <a:r>
              <a:rPr lang="en-US" sz="820" dirty="0" smtClean="0">
                <a:solidFill>
                  <a:srgbClr val="FFFFFF"/>
                </a:solidFill>
              </a:rPr>
              <a:t>The information herein is for informational purposes only an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endParaRPr lang="en-US" sz="820" cap="all" dirty="0">
              <a:solidFill>
                <a:srgbClr val="FFFFFF"/>
              </a:solidFill>
            </a:endParaRPr>
          </a:p>
        </p:txBody>
      </p:sp>
      <p:sp>
        <p:nvSpPr>
          <p:cNvPr id="49" name="TextBox 48"/>
          <p:cNvSpPr txBox="1"/>
          <p:nvPr userDrawn="1"/>
        </p:nvSpPr>
        <p:spPr>
          <a:xfrm>
            <a:off x="457200" y="4669932"/>
            <a:ext cx="7048501" cy="241605"/>
          </a:xfrm>
          <a:prstGeom prst="rect">
            <a:avLst/>
          </a:prstGeom>
          <a:noFill/>
        </p:spPr>
        <p:txBody>
          <a:bodyPr wrap="square" lIns="0" tIns="0" rIns="0" bIns="0" rtlCol="0" anchor="b" anchorCtr="0">
            <a:spAutoFit/>
          </a:bodyPr>
          <a:lstStyle/>
          <a:p>
            <a:pPr>
              <a:lnSpc>
                <a:spcPct val="125000"/>
              </a:lnSpc>
              <a:spcBef>
                <a:spcPts val="0"/>
              </a:spcBef>
            </a:pPr>
            <a:r>
              <a:rPr lang="en-US" sz="628" baseline="0" dirty="0" smtClean="0">
                <a:solidFill>
                  <a:srgbClr val="FFFFFF"/>
                </a:solidFill>
              </a:rPr>
              <a:t>© 2012 </a:t>
            </a:r>
            <a:r>
              <a:rPr lang="en-US" sz="628" baseline="0" dirty="0">
                <a:solidFill>
                  <a:srgbClr val="FFFFFF"/>
                </a:solidFill>
              </a:rPr>
              <a:t>Microsoft Corporation. </a:t>
            </a:r>
          </a:p>
          <a:p>
            <a:pPr>
              <a:lnSpc>
                <a:spcPct val="125000"/>
              </a:lnSpc>
              <a:spcBef>
                <a:spcPts val="0"/>
              </a:spcBef>
            </a:pPr>
            <a:r>
              <a:rPr lang="en-US" sz="628" baseline="0" dirty="0">
                <a:solidFill>
                  <a:srgbClr val="FFFFFF"/>
                </a:solidFill>
              </a:rPr>
              <a:t>All rights reserved. Microsoft, Windows, Windows Vista and other product names are or may be registered trademarks and/or trademarks in the U.S. and/or other countries.</a:t>
            </a:r>
          </a:p>
        </p:txBody>
      </p:sp>
      <p:sp>
        <p:nvSpPr>
          <p:cNvPr id="48" name="Freeform 32"/>
          <p:cNvSpPr>
            <a:spLocks noEditPoints="1"/>
          </p:cNvSpPr>
          <p:nvPr userDrawn="1"/>
        </p:nvSpPr>
        <p:spPr bwMode="auto">
          <a:xfrm>
            <a:off x="8065295" y="4786185"/>
            <a:ext cx="621505" cy="100915"/>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rgbClr val="FFFFFF"/>
          </a:solidFill>
          <a:ln w="0">
            <a:noFill/>
            <a:prstDash val="solid"/>
            <a:round/>
            <a:headEnd/>
            <a:tailEnd/>
          </a:ln>
        </p:spPr>
        <p:txBody>
          <a:bodyPr vert="horz" wrap="square" lIns="0" tIns="0" rIns="0" bIns="0" numCol="1" anchor="t" anchorCtr="0" compatLnSpc="1">
            <a:prstTxWarp prst="textNoShape">
              <a:avLst/>
            </a:prstTxWarp>
          </a:bodyPr>
          <a:lstStyle/>
          <a:p>
            <a:pPr>
              <a:defRPr/>
            </a:pPr>
            <a:endParaRPr lang="en-US" kern="0">
              <a:solidFill>
                <a:sysClr val="windowText" lastClr="000000"/>
              </a:solidFill>
            </a:endParaRPr>
          </a:p>
        </p:txBody>
      </p:sp>
      <p:sp>
        <p:nvSpPr>
          <p:cNvPr id="27" name="TextBox 26"/>
          <p:cNvSpPr txBox="1"/>
          <p:nvPr userDrawn="1"/>
        </p:nvSpPr>
        <p:spPr>
          <a:xfrm>
            <a:off x="457201" y="2702081"/>
            <a:ext cx="4610099" cy="297261"/>
          </a:xfrm>
          <a:prstGeom prst="rect">
            <a:avLst/>
          </a:prstGeom>
          <a:noFill/>
        </p:spPr>
        <p:txBody>
          <a:bodyPr wrap="square" lIns="0" tIns="0" rIns="0" bIns="0" numCol="1" spcCol="182880" rtlCol="0" anchor="t" anchorCtr="0">
            <a:spAutoFit/>
          </a:bodyPr>
          <a:lstStyle/>
          <a:p>
            <a:pPr>
              <a:lnSpc>
                <a:spcPct val="120000"/>
              </a:lnSpc>
              <a:spcBef>
                <a:spcPts val="600"/>
              </a:spcBef>
            </a:pPr>
            <a:r>
              <a:rPr lang="en-US" sz="805" cap="all" dirty="0" smtClean="0">
                <a:solidFill>
                  <a:srgbClr val="FFFFFF"/>
                </a:solidFill>
              </a:rPr>
              <a:t>Microsoft </a:t>
            </a:r>
            <a:r>
              <a:rPr lang="en-US" sz="805" cap="all" dirty="0">
                <a:solidFill>
                  <a:srgbClr val="FFFFFF"/>
                </a:solidFill>
              </a:rPr>
              <a:t>makes no warranties, express, implied or statutory, as to the information in this presentation.</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330" y="360641"/>
            <a:ext cx="2527011" cy="597460"/>
          </a:xfrm>
          <a:prstGeom prst="rect">
            <a:avLst/>
          </a:prstGeom>
        </p:spPr>
      </p:pic>
    </p:spTree>
    <p:extLst>
      <p:ext uri="{BB962C8B-B14F-4D97-AF65-F5344CB8AC3E}">
        <p14:creationId xmlns:p14="http://schemas.microsoft.com/office/powerpoint/2010/main" val="14313776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8366108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agenda title</a:t>
            </a:r>
            <a:endParaRPr lang="en-US" dirty="0"/>
          </a:p>
        </p:txBody>
      </p:sp>
      <p:sp>
        <p:nvSpPr>
          <p:cNvPr id="3" name="Date Placeholder 2"/>
          <p:cNvSpPr>
            <a:spLocks noGrp="1"/>
          </p:cNvSpPr>
          <p:nvPr>
            <p:ph type="dt" sz="half" idx="10"/>
          </p:nvPr>
        </p:nvSpPr>
        <p:spPr/>
        <p:txBody>
          <a:bodyPr/>
          <a:lstStyle/>
          <a:p>
            <a:fld id="{984C72D0-6B3C-4F1B-B9AF-3DAF11BDA829}" type="datetime1">
              <a:rPr lang="en-US" smtClean="0">
                <a:solidFill>
                  <a:srgbClr val="787878">
                    <a:lumMod val="60000"/>
                    <a:lumOff val="40000"/>
                  </a:srgbClr>
                </a:solidFill>
              </a:rPr>
              <a:pPr/>
              <a:t>10/2/2014</a:t>
            </a:fld>
            <a:endParaRPr lang="en-US">
              <a:solidFill>
                <a:srgbClr val="787878">
                  <a:lumMod val="60000"/>
                  <a:lumOff val="40000"/>
                </a:srgbClr>
              </a:solidFill>
            </a:endParaRPr>
          </a:p>
        </p:txBody>
      </p:sp>
      <p:sp>
        <p:nvSpPr>
          <p:cNvPr id="4" name="Footer Placeholder 3"/>
          <p:cNvSpPr>
            <a:spLocks noGrp="1"/>
          </p:cNvSpPr>
          <p:nvPr>
            <p:ph type="ftr" sz="quarter" idx="11"/>
          </p:nvPr>
        </p:nvSpPr>
        <p:spPr/>
        <p:txBody>
          <a:bodyPr/>
          <a:lstStyle/>
          <a:p>
            <a:endParaRPr lang="en-US" dirty="0">
              <a:solidFill>
                <a:srgbClr val="787878">
                  <a:lumMod val="60000"/>
                  <a:lumOff val="40000"/>
                </a:srgb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rgbClr val="787878">
                    <a:lumMod val="60000"/>
                    <a:lumOff val="40000"/>
                  </a:srgbClr>
                </a:solidFill>
              </a:rPr>
              <a:pPr/>
              <a:t>‹Nº›</a:t>
            </a:fld>
            <a:endParaRPr lang="en-US">
              <a:solidFill>
                <a:srgbClr val="787878">
                  <a:lumMod val="60000"/>
                  <a:lumOff val="40000"/>
                </a:srgbClr>
              </a:solidFill>
            </a:endParaRPr>
          </a:p>
        </p:txBody>
      </p:sp>
      <p:sp>
        <p:nvSpPr>
          <p:cNvPr id="6" name="Content Placeholder 6"/>
          <p:cNvSpPr>
            <a:spLocks noGrp="1"/>
          </p:cNvSpPr>
          <p:nvPr>
            <p:ph sz="quarter" idx="14"/>
          </p:nvPr>
        </p:nvSpPr>
        <p:spPr>
          <a:xfrm>
            <a:off x="381000" y="1428750"/>
            <a:ext cx="8382000" cy="3165872"/>
          </a:xfrm>
        </p:spPr>
        <p:txBody>
          <a:bodyPr>
            <a:normAutofit/>
          </a:bodyPr>
          <a:lstStyle>
            <a:lvl1pPr marL="347588" indent="-347588">
              <a:buFont typeface="Wingdings" pitchFamily="2" charset="2"/>
              <a:buChar char="§"/>
              <a:defRPr sz="3600">
                <a:solidFill>
                  <a:schemeClr val="tx1"/>
                </a:solidFill>
              </a:defRPr>
            </a:lvl1pPr>
            <a:lvl2pPr marL="798341" indent="-341240">
              <a:buFont typeface="Wingdings" pitchFamily="2" charset="2"/>
              <a:buChar char="§"/>
              <a:defRPr sz="3600">
                <a:solidFill>
                  <a:schemeClr val="tx1"/>
                </a:solidFill>
              </a:defRPr>
            </a:lvl2pPr>
            <a:lvl3pPr marL="1261790" indent="-347588">
              <a:buFont typeface="Wingdings" pitchFamily="2" charset="2"/>
              <a:buChar char="§"/>
              <a:defRPr sz="3600">
                <a:solidFill>
                  <a:schemeClr val="tx1"/>
                </a:solidFill>
              </a:defRPr>
            </a:lvl3pPr>
            <a:lvl4pPr marL="1712541" indent="-341240">
              <a:buFont typeface="Wingdings" pitchFamily="2" charset="2"/>
              <a:buChar char="§"/>
              <a:defRPr sz="3600">
                <a:solidFill>
                  <a:schemeClr val="tx1"/>
                </a:solidFill>
              </a:defRPr>
            </a:lvl4pPr>
            <a:lvl5pPr marL="2175992" indent="-347588">
              <a:buFont typeface="Wingdings" pitchFamily="2" charset="2"/>
              <a:buChar char="§"/>
              <a:defRPr sz="3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2199816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38779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CFA32F-117F-49BC-9AF7-64DA2146C1B0}" type="datetimeFigureOut">
              <a:rPr lang="en-US" smtClean="0">
                <a:solidFill>
                  <a:prstClr val="black">
                    <a:tint val="75000"/>
                  </a:prstClr>
                </a:solidFill>
              </a:rPr>
              <a:pPr/>
              <a:t>10/2/2014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0DBE62-276F-4208-9DFD-0E7B9C117CC9}"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8122482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457200" y="809627"/>
            <a:ext cx="8229600" cy="302005"/>
          </a:xfrm>
        </p:spPr>
        <p:txBody>
          <a:bodyPr/>
          <a:lstStyle>
            <a:lvl1pPr marL="0" indent="0">
              <a:buNone/>
              <a:defRPr sz="1200">
                <a:solidFill>
                  <a:schemeClr val="tx1"/>
                </a:solidFill>
              </a:defRPr>
            </a:lvl1pPr>
            <a:lvl2pPr marL="174609" indent="0">
              <a:buNone/>
              <a:defRPr sz="1200">
                <a:solidFill>
                  <a:schemeClr val="tx1"/>
                </a:solidFill>
              </a:defRPr>
            </a:lvl2pPr>
            <a:lvl3pPr marL="342870" indent="0">
              <a:buNone/>
              <a:defRPr sz="1200">
                <a:solidFill>
                  <a:schemeClr val="tx1"/>
                </a:solidFill>
              </a:defRPr>
            </a:lvl3pPr>
            <a:lvl4pPr marL="517478" indent="0">
              <a:buNone/>
              <a:defRPr sz="1200">
                <a:solidFill>
                  <a:schemeClr val="tx1"/>
                </a:solidFill>
              </a:defRPr>
            </a:lvl4pPr>
            <a:lvl5pPr marL="685738" indent="0">
              <a:buNone/>
              <a:defRPr sz="1200">
                <a:solidFill>
                  <a:schemeClr val="tx1"/>
                </a:solidFill>
              </a:defRPr>
            </a:lvl5pPr>
          </a:lstStyle>
          <a:p>
            <a:pPr lvl="0"/>
            <a:r>
              <a:rPr lang="en-US" dirty="0" smtClean="0"/>
              <a:t>Click to edit text</a:t>
            </a:r>
            <a:endParaRPr lang="en-US" dirty="0"/>
          </a:p>
        </p:txBody>
      </p:sp>
      <p:sp>
        <p:nvSpPr>
          <p:cNvPr id="8" name="Date Placeholder 7"/>
          <p:cNvSpPr>
            <a:spLocks noGrp="1"/>
          </p:cNvSpPr>
          <p:nvPr>
            <p:ph type="dt" sz="half" idx="18"/>
          </p:nvPr>
        </p:nvSpPr>
        <p:spPr/>
        <p:txBody>
          <a:bodyPr/>
          <a:lstStyle/>
          <a:p>
            <a:fld id="{5C4A0D7F-3A04-401B-B93A-D2B4A04D7D6E}" type="datetime1">
              <a:rPr lang="en-US" smtClean="0">
                <a:solidFill>
                  <a:srgbClr val="979796">
                    <a:lumMod val="40000"/>
                    <a:lumOff val="60000"/>
                  </a:srgbClr>
                </a:solidFill>
              </a:rPr>
              <a:pPr/>
              <a:t>10/2/2014</a:t>
            </a:fld>
            <a:endParaRPr lang="en-US" dirty="0">
              <a:solidFill>
                <a:srgbClr val="979796">
                  <a:lumMod val="40000"/>
                  <a:lumOff val="60000"/>
                </a:srgbClr>
              </a:solidFill>
            </a:endParaRPr>
          </a:p>
        </p:txBody>
      </p:sp>
      <p:sp>
        <p:nvSpPr>
          <p:cNvPr id="9" name="Footer Placeholder 8"/>
          <p:cNvSpPr>
            <a:spLocks noGrp="1"/>
          </p:cNvSpPr>
          <p:nvPr>
            <p:ph type="ftr" sz="quarter" idx="19"/>
          </p:nvPr>
        </p:nvSpPr>
        <p:spPr/>
        <p:txBody>
          <a:bodyPr/>
          <a:lstStyle/>
          <a:p>
            <a:r>
              <a:rPr lang="en-US" dirty="0" smtClean="0">
                <a:solidFill>
                  <a:srgbClr val="979796">
                    <a:lumMod val="40000"/>
                    <a:lumOff val="60000"/>
                  </a:srgbClr>
                </a:solidFill>
              </a:rPr>
              <a:t>Microsoft confidential</a:t>
            </a:r>
            <a:endParaRPr lang="en-US" dirty="0">
              <a:solidFill>
                <a:srgbClr val="979796">
                  <a:lumMod val="40000"/>
                  <a:lumOff val="60000"/>
                </a:srgbClr>
              </a:solidFill>
            </a:endParaRPr>
          </a:p>
        </p:txBody>
      </p:sp>
      <p:sp>
        <p:nvSpPr>
          <p:cNvPr id="10" name="Slide Number Placeholder 9"/>
          <p:cNvSpPr>
            <a:spLocks noGrp="1"/>
          </p:cNvSpPr>
          <p:nvPr>
            <p:ph type="sldNum" sz="quarter" idx="20"/>
          </p:nvPr>
        </p:nvSpPr>
        <p:spPr/>
        <p:txBody>
          <a:bodyPr/>
          <a:lstStyle/>
          <a:p>
            <a:fld id="{B6F15528-21DE-4FAA-801E-634DDDAF4B2B}" type="slidenum">
              <a:rPr lang="en-US" smtClean="0">
                <a:solidFill>
                  <a:srgbClr val="979796">
                    <a:lumMod val="40000"/>
                    <a:lumOff val="60000"/>
                  </a:srgbClr>
                </a:solidFill>
              </a:rPr>
              <a:pPr/>
              <a:t>‹Nº›</a:t>
            </a:fld>
            <a:endParaRPr lang="en-US" dirty="0">
              <a:solidFill>
                <a:srgbClr val="979796">
                  <a:lumMod val="40000"/>
                  <a:lumOff val="60000"/>
                </a:srgbClr>
              </a:solidFill>
            </a:endParaRPr>
          </a:p>
        </p:txBody>
      </p:sp>
      <p:sp>
        <p:nvSpPr>
          <p:cNvPr id="11" name="Title 10"/>
          <p:cNvSpPr>
            <a:spLocks noGrp="1"/>
          </p:cNvSpPr>
          <p:nvPr>
            <p:ph type="title" hasCustomPrompt="1"/>
          </p:nvPr>
        </p:nvSpPr>
        <p:spPr>
          <a:xfrm>
            <a:off x="457200" y="401956"/>
            <a:ext cx="8229600" cy="387799"/>
          </a:xfrm>
        </p:spPr>
        <p:txBody>
          <a:bodyPr/>
          <a:lstStyle/>
          <a:p>
            <a:r>
              <a:rPr lang="en-US" dirty="0" smtClean="0"/>
              <a:t>Click to edit title</a:t>
            </a:r>
            <a:endParaRPr lang="en-US" dirty="0"/>
          </a:p>
        </p:txBody>
      </p:sp>
    </p:spTree>
    <p:extLst>
      <p:ext uri="{BB962C8B-B14F-4D97-AF65-F5344CB8AC3E}">
        <p14:creationId xmlns:p14="http://schemas.microsoft.com/office/powerpoint/2010/main" val="114525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en-US" dirty="0"/>
          </a:p>
        </p:txBody>
      </p:sp>
      <p:sp>
        <p:nvSpPr>
          <p:cNvPr id="3" name="Content Placeholder 2"/>
          <p:cNvSpPr>
            <a:spLocks noGrp="1"/>
          </p:cNvSpPr>
          <p:nvPr>
            <p:ph idx="1"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9D28D06-218E-4EE5-AC47-A9F3FEC497C6}" type="datetime1">
              <a:rPr lang="en-US" smtClean="0"/>
              <a:t>10/2/2014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216337223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
        <p:nvSpPr>
          <p:cNvPr id="2" name="Title 1"/>
          <p:cNvSpPr>
            <a:spLocks noGrp="1"/>
          </p:cNvSpPr>
          <p:nvPr>
            <p:ph type="ctrTitle"/>
          </p:nvPr>
        </p:nvSpPr>
        <p:spPr>
          <a:xfrm>
            <a:off x="433924" y="2693367"/>
            <a:ext cx="7772400" cy="1102519"/>
          </a:xfrm>
        </p:spPr>
        <p:txBody>
          <a:bodyPr/>
          <a:lstStyle>
            <a:lvl1pPr algn="l">
              <a:lnSpc>
                <a:spcPct val="75000"/>
              </a:lnSpc>
              <a:defRPr lang="en-US" sz="6000" kern="1200" spc="-150" smtClean="0">
                <a:solidFill>
                  <a:schemeClr val="bg1"/>
                </a:solidFill>
                <a:latin typeface="+mj-lt"/>
                <a:ea typeface="+mj-ea"/>
                <a:cs typeface="+mj-cs"/>
              </a:defRPr>
            </a:lvl1pPr>
          </a:lstStyle>
          <a:p>
            <a:r>
              <a:rPr lang="en-US" smtClean="0"/>
              <a:t>Click to edit Master title style</a:t>
            </a:r>
            <a:endParaRPr lang="ru-RU"/>
          </a:p>
        </p:txBody>
      </p:sp>
      <p:sp>
        <p:nvSpPr>
          <p:cNvPr id="3" name="Subtitle 2"/>
          <p:cNvSpPr>
            <a:spLocks noGrp="1"/>
          </p:cNvSpPr>
          <p:nvPr>
            <p:ph type="subTitle" idx="1"/>
          </p:nvPr>
        </p:nvSpPr>
        <p:spPr>
          <a:xfrm>
            <a:off x="433924" y="4011910"/>
            <a:ext cx="6400800" cy="360040"/>
          </a:xfrm>
        </p:spPr>
        <p:txBody>
          <a:bodyPr>
            <a:normAutofit/>
          </a:bodyPr>
          <a:lstStyle>
            <a:lvl1pPr marL="0" indent="0" algn="l">
              <a:buNone/>
              <a:defRPr sz="27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13" name="Picture Placeholder 11"/>
          <p:cNvSpPr>
            <a:spLocks noGrp="1" noChangeAspect="1"/>
          </p:cNvSpPr>
          <p:nvPr>
            <p:ph type="pic" sz="quarter" idx="11"/>
          </p:nvPr>
        </p:nvSpPr>
        <p:spPr>
          <a:xfrm>
            <a:off x="5393660"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4" name="Picture Placeholder 11"/>
          <p:cNvSpPr>
            <a:spLocks noGrp="1" noChangeAspect="1"/>
          </p:cNvSpPr>
          <p:nvPr>
            <p:ph type="pic" sz="quarter" idx="12"/>
          </p:nvPr>
        </p:nvSpPr>
        <p:spPr>
          <a:xfrm>
            <a:off x="5393660"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6" name="Picture Placeholder 11"/>
          <p:cNvSpPr>
            <a:spLocks noGrp="1" noChangeAspect="1"/>
          </p:cNvSpPr>
          <p:nvPr>
            <p:ph type="pic" sz="quarter" idx="13"/>
          </p:nvPr>
        </p:nvSpPr>
        <p:spPr>
          <a:xfrm>
            <a:off x="6281483"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7" name="Picture Placeholder 11"/>
          <p:cNvSpPr>
            <a:spLocks noGrp="1" noChangeAspect="1"/>
          </p:cNvSpPr>
          <p:nvPr>
            <p:ph type="pic" sz="quarter" idx="14"/>
          </p:nvPr>
        </p:nvSpPr>
        <p:spPr>
          <a:xfrm>
            <a:off x="6281483"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8" name="Picture Placeholder 11"/>
          <p:cNvSpPr>
            <a:spLocks noGrp="1" noChangeAspect="1"/>
          </p:cNvSpPr>
          <p:nvPr>
            <p:ph type="pic" sz="quarter" idx="15"/>
          </p:nvPr>
        </p:nvSpPr>
        <p:spPr>
          <a:xfrm>
            <a:off x="7164631"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9" name="Picture Placeholder 11"/>
          <p:cNvSpPr>
            <a:spLocks noGrp="1" noChangeAspect="1"/>
          </p:cNvSpPr>
          <p:nvPr>
            <p:ph type="pic" sz="quarter" idx="16"/>
          </p:nvPr>
        </p:nvSpPr>
        <p:spPr>
          <a:xfrm>
            <a:off x="7164631"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0" name="Picture Placeholder 11"/>
          <p:cNvSpPr>
            <a:spLocks noGrp="1" noChangeAspect="1"/>
          </p:cNvSpPr>
          <p:nvPr>
            <p:ph type="pic" sz="quarter" idx="17"/>
          </p:nvPr>
        </p:nvSpPr>
        <p:spPr>
          <a:xfrm>
            <a:off x="8047779"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1" name="Picture Placeholder 11"/>
          <p:cNvSpPr>
            <a:spLocks noGrp="1" noChangeAspect="1"/>
          </p:cNvSpPr>
          <p:nvPr>
            <p:ph type="pic" sz="quarter" idx="18"/>
          </p:nvPr>
        </p:nvSpPr>
        <p:spPr>
          <a:xfrm>
            <a:off x="8047779" y="1169665"/>
            <a:ext cx="792000" cy="792000"/>
          </a:xfrm>
        </p:spPr>
        <p:txBody>
          <a:bodyPr>
            <a:normAutofit/>
          </a:bodyPr>
          <a:lstStyle>
            <a:lvl1pPr marL="0" indent="0" algn="l">
              <a:buNone/>
              <a:defRPr sz="1000" strike="noStrike">
                <a:solidFill>
                  <a:schemeClr val="bg1"/>
                </a:solidFill>
              </a:defRPr>
            </a:lvl1pPr>
          </a:lstStyle>
          <a:p>
            <a:endParaRPr lang="ru-RU" dirty="0"/>
          </a:p>
        </p:txBody>
      </p:sp>
    </p:spTree>
    <p:extLst>
      <p:ext uri="{BB962C8B-B14F-4D97-AF65-F5344CB8AC3E}">
        <p14:creationId xmlns:p14="http://schemas.microsoft.com/office/powerpoint/2010/main" val="9121237"/>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Quote ">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8C2560D-EC28-3B41-86E8-18F1CE0113B4}" type="datetimeFigureOut">
              <a:rPr lang="en-US" smtClean="0"/>
              <a:t>10/2/2014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eaLnBrk="1" latinLnBrk="0" hangingPunct="1"/>
            <a:fld id="{2C6B1FF6-39B9-40F5-8B67-33C6354A3D4F}" type="slidenum">
              <a:rPr kumimoji="0" lang="en-US" smtClean="0"/>
              <a:pPr eaLnBrk="1" latinLnBrk="0" hangingPunct="1"/>
              <a:t>‹Nº›</a:t>
            </a:fld>
            <a:endParaRPr kumimoji="0" lang="en-US" dirty="0">
              <a:solidFill>
                <a:schemeClr val="accent3">
                  <a:shade val="75000"/>
                </a:schemeClr>
              </a:solidFill>
            </a:endParaRPr>
          </a:p>
        </p:txBody>
      </p:sp>
      <p:sp>
        <p:nvSpPr>
          <p:cNvPr id="12" name="Content Placeholder 2"/>
          <p:cNvSpPr>
            <a:spLocks noGrp="1"/>
          </p:cNvSpPr>
          <p:nvPr>
            <p:ph idx="1"/>
          </p:nvPr>
        </p:nvSpPr>
        <p:spPr>
          <a:xfrm>
            <a:off x="4368800" y="1004240"/>
            <a:ext cx="4318000" cy="3299039"/>
          </a:xfrm>
        </p:spPr>
        <p:txBody>
          <a:bodyPr numCol="1" spcCol="0">
            <a:normAutofit/>
          </a:bodyPr>
          <a:lstStyle>
            <a:lvl1pPr marL="342900" indent="-342900">
              <a:lnSpc>
                <a:spcPct val="110000"/>
              </a:lnSpc>
              <a:buSzPct val="110000"/>
              <a:buFontTx/>
              <a:buBlip>
                <a:blip r:embed="rId2"/>
              </a:buBlip>
              <a:defRPr sz="1800" b="0" i="0">
                <a:solidFill>
                  <a:srgbClr val="032B4E"/>
                </a:solidFill>
                <a:latin typeface="Helvetica Light"/>
                <a:cs typeface="Helvetica Light"/>
              </a:defRPr>
            </a:lvl1pPr>
            <a:lvl2pPr>
              <a:defRPr b="0" i="0">
                <a:solidFill>
                  <a:srgbClr val="6C6C6C"/>
                </a:solidFill>
                <a:latin typeface="Helvetica Light"/>
                <a:cs typeface="Helvetica Light"/>
              </a:defRPr>
            </a:lvl2pPr>
            <a:lvl3pPr>
              <a:defRPr b="0" i="0">
                <a:solidFill>
                  <a:srgbClr val="6C6C6C"/>
                </a:solidFill>
                <a:latin typeface="Helvetica Light"/>
                <a:cs typeface="Helvetica Light"/>
              </a:defRPr>
            </a:lvl3pPr>
            <a:lvl4pPr>
              <a:defRPr b="0" i="0">
                <a:solidFill>
                  <a:srgbClr val="6C6C6C"/>
                </a:solidFill>
                <a:latin typeface="Helvetica Light"/>
                <a:cs typeface="Helvetica Light"/>
              </a:defRPr>
            </a:lvl4pPr>
            <a:lvl5pPr>
              <a:defRPr b="0" i="0">
                <a:solidFill>
                  <a:srgbClr val="6C6C6C"/>
                </a:solidFill>
                <a:latin typeface="Helvetica Light"/>
                <a:cs typeface="Helvetica Light"/>
              </a:defRPr>
            </a:lvl5pPr>
          </a:lstStyle>
          <a:p>
            <a:pPr lvl="0"/>
            <a:r>
              <a:rPr lang="en-US" dirty="0" smtClean="0"/>
              <a:t>Click to edit Master text styles</a:t>
            </a:r>
          </a:p>
          <a:p>
            <a:pPr lvl="0"/>
            <a:endParaRPr lang="en-US" dirty="0" smtClean="0"/>
          </a:p>
        </p:txBody>
      </p:sp>
      <p:sp>
        <p:nvSpPr>
          <p:cNvPr id="8" name="Title 1"/>
          <p:cNvSpPr>
            <a:spLocks noGrp="1"/>
          </p:cNvSpPr>
          <p:nvPr>
            <p:ph type="title"/>
          </p:nvPr>
        </p:nvSpPr>
        <p:spPr>
          <a:xfrm>
            <a:off x="4368800" y="238943"/>
            <a:ext cx="4318000" cy="395264"/>
          </a:xfrm>
        </p:spPr>
        <p:txBody>
          <a:bodyPr>
            <a:noAutofit/>
          </a:bodyPr>
          <a:lstStyle>
            <a:lvl1pPr algn="l">
              <a:defRPr sz="2400" b="0" i="0">
                <a:solidFill>
                  <a:srgbClr val="3C90D1"/>
                </a:solidFill>
                <a:latin typeface="Helvetica Light"/>
                <a:cs typeface="Helvetica Light"/>
              </a:defRPr>
            </a:lvl1pPr>
          </a:lstStyle>
          <a:p>
            <a:r>
              <a:rPr lang="en-US" dirty="0" smtClean="0"/>
              <a:t>Click to edit Master title style</a:t>
            </a:r>
            <a:endParaRPr lang="en-US" dirty="0"/>
          </a:p>
        </p:txBody>
      </p:sp>
    </p:spTree>
    <p:extLst>
      <p:ext uri="{BB962C8B-B14F-4D97-AF65-F5344CB8AC3E}">
        <p14:creationId xmlns:p14="http://schemas.microsoft.com/office/powerpoint/2010/main" val="7318479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Section header 2">
    <p:spTree>
      <p:nvGrpSpPr>
        <p:cNvPr id="1" name=""/>
        <p:cNvGrpSpPr/>
        <p:nvPr/>
      </p:nvGrpSpPr>
      <p:grpSpPr>
        <a:xfrm>
          <a:off x="0" y="0"/>
          <a:ext cx="0" cy="0"/>
          <a:chOff x="0" y="0"/>
          <a:chExt cx="0" cy="0"/>
        </a:xfrm>
      </p:grpSpPr>
      <p:pic>
        <p:nvPicPr>
          <p:cNvPr id="8" name="Picture 7" descr="bg4-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98" y="-6757"/>
            <a:ext cx="9139201" cy="5153793"/>
          </a:xfrm>
          <a:prstGeom prst="rect">
            <a:avLst/>
          </a:prstGeom>
        </p:spPr>
      </p:pic>
      <p:sp>
        <p:nvSpPr>
          <p:cNvPr id="5" name="Date Placeholder 4"/>
          <p:cNvSpPr>
            <a:spLocks noGrp="1"/>
          </p:cNvSpPr>
          <p:nvPr>
            <p:ph type="dt" sz="half" idx="10"/>
          </p:nvPr>
        </p:nvSpPr>
        <p:spPr/>
        <p:txBody>
          <a:bodyPr/>
          <a:lstStyle/>
          <a:p>
            <a:fld id="{68C2560D-EC28-3B41-86E8-18F1CE0113B4}" type="datetimeFigureOut">
              <a:rPr lang="en-US" smtClean="0"/>
              <a:t>10/2/2014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
        <p:nvSpPr>
          <p:cNvPr id="11" name="Subtitle 2"/>
          <p:cNvSpPr>
            <a:spLocks noGrp="1"/>
          </p:cNvSpPr>
          <p:nvPr>
            <p:ph type="subTitle" idx="1" hasCustomPrompt="1"/>
          </p:nvPr>
        </p:nvSpPr>
        <p:spPr>
          <a:xfrm>
            <a:off x="457199" y="1553041"/>
            <a:ext cx="8459657" cy="1993618"/>
          </a:xfrm>
        </p:spPr>
        <p:txBody>
          <a:bodyPr>
            <a:noAutofit/>
          </a:bodyPr>
          <a:lstStyle>
            <a:lvl1pPr marL="0" indent="0" algn="l">
              <a:buNone/>
              <a:defRPr sz="4800" b="0" i="0">
                <a:solidFill>
                  <a:srgbClr val="6C6C6C"/>
                </a:solidFill>
                <a:latin typeface="Helvetica Light"/>
                <a:cs typeface="Helvetica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a:t>
            </a:r>
            <a:br>
              <a:rPr lang="en-US" dirty="0" smtClean="0"/>
            </a:br>
            <a:r>
              <a:rPr lang="en-US" dirty="0" smtClean="0"/>
              <a:t>subtitle style</a:t>
            </a:r>
            <a:endParaRPr lang="en-US" dirty="0"/>
          </a:p>
        </p:txBody>
      </p:sp>
    </p:spTree>
    <p:extLst>
      <p:ext uri="{BB962C8B-B14F-4D97-AF65-F5344CB8AC3E}">
        <p14:creationId xmlns:p14="http://schemas.microsoft.com/office/powerpoint/2010/main" val="8259555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Custom Layou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790479"/>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7_Two Content">
    <p:spTree>
      <p:nvGrpSpPr>
        <p:cNvPr id="1" name=""/>
        <p:cNvGrpSpPr/>
        <p:nvPr/>
      </p:nvGrpSpPr>
      <p:grpSpPr>
        <a:xfrm>
          <a:off x="0" y="0"/>
          <a:ext cx="0" cy="0"/>
          <a:chOff x="0" y="0"/>
          <a:chExt cx="0" cy="0"/>
        </a:xfrm>
      </p:grpSpPr>
      <p:cxnSp>
        <p:nvCxnSpPr>
          <p:cNvPr id="8" name="Straight Connector 7"/>
          <p:cNvCxnSpPr/>
          <p:nvPr userDrawn="1"/>
        </p:nvCxnSpPr>
        <p:spPr>
          <a:xfrm>
            <a:off x="266700" y="742950"/>
            <a:ext cx="85725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266700" y="152400"/>
            <a:ext cx="7048500" cy="590550"/>
          </a:xfrm>
        </p:spPr>
        <p:txBody>
          <a:bodyPr/>
          <a:lstStyle>
            <a:lvl1pPr algn="l">
              <a:defRPr b="0" i="0">
                <a:solidFill>
                  <a:srgbClr val="3186C7"/>
                </a:solidFill>
                <a:latin typeface="Helvetica Light"/>
                <a:cs typeface="Helvetica Light"/>
              </a:defRPr>
            </a:lvl1pPr>
          </a:lstStyle>
          <a:p>
            <a:r>
              <a:rPr lang="en-US" dirty="0" smtClean="0"/>
              <a:t>Title Goes Here</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378700" y="209884"/>
            <a:ext cx="1384300" cy="335398"/>
          </a:xfrm>
          <a:prstGeom prst="rect">
            <a:avLst/>
          </a:prstGeom>
        </p:spPr>
      </p:pic>
    </p:spTree>
    <p:extLst>
      <p:ext uri="{BB962C8B-B14F-4D97-AF65-F5344CB8AC3E}">
        <p14:creationId xmlns:p14="http://schemas.microsoft.com/office/powerpoint/2010/main" val="11099108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13381351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7" name="Text Placeholder 16"/>
          <p:cNvSpPr>
            <a:spLocks noGrp="1"/>
          </p:cNvSpPr>
          <p:nvPr>
            <p:ph type="body" sz="quarter" idx="21" hasCustomPrompt="1"/>
          </p:nvPr>
        </p:nvSpPr>
        <p:spPr>
          <a:xfrm>
            <a:off x="457200" y="1744663"/>
            <a:ext cx="8229600" cy="2755900"/>
          </a:xfrm>
        </p:spPr>
        <p:txBody>
          <a:bodyPr/>
          <a:lstStyle>
            <a:lvl2pPr marL="574675" indent="-114300">
              <a:defRPr/>
            </a:lvl2pPr>
            <a:lvl3pPr marL="1028700" indent="-114300">
              <a:defRPr/>
            </a:lvl3pPr>
            <a:lvl4pPr marL="1489075" indent="-114300">
              <a:defRPr/>
            </a:lvl4pPr>
            <a:lvl5pPr marL="194310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3" name="Date Placeholder 12"/>
          <p:cNvSpPr>
            <a:spLocks noGrp="1"/>
          </p:cNvSpPr>
          <p:nvPr>
            <p:ph type="dt" sz="half" idx="18"/>
          </p:nvPr>
        </p:nvSpPr>
        <p:spPr/>
        <p:txBody>
          <a:bodyPr/>
          <a:lstStyle/>
          <a:p>
            <a:fld id="{6DD3B76A-C5DE-4B9A-BEAE-BBF0DC17AAA8}" type="datetime1">
              <a:rPr lang="en-US" smtClean="0"/>
              <a:t>10/2/2014</a:t>
            </a:fld>
            <a:endParaRPr lang="en-US" dirty="0"/>
          </a:p>
        </p:txBody>
      </p:sp>
      <p:sp>
        <p:nvSpPr>
          <p:cNvPr id="14" name="Footer Placeholder 13"/>
          <p:cNvSpPr>
            <a:spLocks noGrp="1"/>
          </p:cNvSpPr>
          <p:nvPr>
            <p:ph type="ftr" sz="quarter" idx="19"/>
          </p:nvPr>
        </p:nvSpPr>
        <p:spPr/>
        <p:txBody>
          <a:bodyPr/>
          <a:lstStyle/>
          <a:p>
            <a:r>
              <a:rPr lang="en-US" smtClean="0"/>
              <a:t>Microsoft confidential</a:t>
            </a:r>
            <a:endParaRPr lang="en-US" dirty="0"/>
          </a:p>
        </p:txBody>
      </p:sp>
      <p:sp>
        <p:nvSpPr>
          <p:cNvPr id="15" name="Slide Number Placeholder 14"/>
          <p:cNvSpPr>
            <a:spLocks noGrp="1"/>
          </p:cNvSpPr>
          <p:nvPr>
            <p:ph type="sldNum" sz="quarter" idx="20"/>
          </p:nvPr>
        </p:nvSpPr>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407916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5" name="Text Placeholder 21"/>
          <p:cNvSpPr>
            <a:spLocks noGrp="1"/>
          </p:cNvSpPr>
          <p:nvPr>
            <p:ph type="body" sz="quarter" idx="22" hasCustomPrompt="1"/>
          </p:nvPr>
        </p:nvSpPr>
        <p:spPr>
          <a:xfrm>
            <a:off x="4054475" y="1744663"/>
            <a:ext cx="3433763"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21"/>
          <p:cNvSpPr>
            <a:spLocks noGrp="1"/>
          </p:cNvSpPr>
          <p:nvPr>
            <p:ph type="body" sz="quarter" idx="21" hasCustomPrompt="1"/>
          </p:nvPr>
        </p:nvSpPr>
        <p:spPr>
          <a:xfrm>
            <a:off x="457200" y="1744663"/>
            <a:ext cx="3433763"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6" name="Date Placeholder 15"/>
          <p:cNvSpPr>
            <a:spLocks noGrp="1"/>
          </p:cNvSpPr>
          <p:nvPr>
            <p:ph type="dt" sz="half" idx="18"/>
          </p:nvPr>
        </p:nvSpPr>
        <p:spPr/>
        <p:txBody>
          <a:bodyPr/>
          <a:lstStyle/>
          <a:p>
            <a:fld id="{E7AB34F0-2EF5-4F59-83F0-0A2CA5B1ABC0}" type="datetime1">
              <a:rPr lang="en-US" smtClean="0"/>
              <a:t>10/2/2014</a:t>
            </a:fld>
            <a:endParaRPr lang="en-US" dirty="0"/>
          </a:p>
        </p:txBody>
      </p:sp>
      <p:sp>
        <p:nvSpPr>
          <p:cNvPr id="17" name="Footer Placeholder 16"/>
          <p:cNvSpPr>
            <a:spLocks noGrp="1"/>
          </p:cNvSpPr>
          <p:nvPr>
            <p:ph type="ftr" sz="quarter" idx="19"/>
          </p:nvPr>
        </p:nvSpPr>
        <p:spPr/>
        <p:txBody>
          <a:bodyPr/>
          <a:lstStyle/>
          <a:p>
            <a:r>
              <a:rPr lang="en-US" smtClean="0"/>
              <a:t>Microsoft confidential</a:t>
            </a:r>
            <a:endParaRPr lang="en-US" dirty="0"/>
          </a:p>
        </p:txBody>
      </p:sp>
      <p:sp>
        <p:nvSpPr>
          <p:cNvPr id="19" name="Slide Number Placeholder 18"/>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20" name="Title 1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41377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6" name="Text Placeholder 13"/>
          <p:cNvSpPr>
            <a:spLocks noGrp="1"/>
          </p:cNvSpPr>
          <p:nvPr>
            <p:ph type="body" sz="quarter" idx="19"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8" name="Date Placeholder 17"/>
          <p:cNvSpPr>
            <a:spLocks noGrp="1"/>
          </p:cNvSpPr>
          <p:nvPr>
            <p:ph type="dt" sz="half" idx="20"/>
          </p:nvPr>
        </p:nvSpPr>
        <p:spPr/>
        <p:txBody>
          <a:bodyPr/>
          <a:lstStyle/>
          <a:p>
            <a:fld id="{519E6589-18A9-445E-BF30-CD70E2BF8219}" type="datetime1">
              <a:rPr lang="en-US" smtClean="0"/>
              <a:t>10/2/2014</a:t>
            </a:fld>
            <a:endParaRPr lang="en-US" dirty="0"/>
          </a:p>
        </p:txBody>
      </p:sp>
      <p:sp>
        <p:nvSpPr>
          <p:cNvPr id="25" name="Footer Placeholder 24"/>
          <p:cNvSpPr>
            <a:spLocks noGrp="1"/>
          </p:cNvSpPr>
          <p:nvPr>
            <p:ph type="ftr" sz="quarter" idx="21"/>
          </p:nvPr>
        </p:nvSpPr>
        <p:spPr/>
        <p:txBody>
          <a:bodyPr/>
          <a:lstStyle/>
          <a:p>
            <a:r>
              <a:rPr lang="en-US" smtClean="0"/>
              <a:t>Microsoft confidential</a:t>
            </a:r>
            <a:endParaRPr lang="en-US" dirty="0"/>
          </a:p>
        </p:txBody>
      </p:sp>
      <p:sp>
        <p:nvSpPr>
          <p:cNvPr id="27" name="Slide Number Placeholder 26"/>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8" name="Title 27"/>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9" name="Text Placeholder 24"/>
          <p:cNvSpPr>
            <a:spLocks noGrp="1"/>
          </p:cNvSpPr>
          <p:nvPr>
            <p:ph type="body" sz="quarter" idx="25" hasCustomPrompt="1"/>
          </p:nvPr>
        </p:nvSpPr>
        <p:spPr>
          <a:xfrm>
            <a:off x="457199" y="1792289"/>
            <a:ext cx="3433764" cy="255306"/>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51" name="Text Placeholder 21"/>
          <p:cNvSpPr>
            <a:spLocks noGrp="1"/>
          </p:cNvSpPr>
          <p:nvPr>
            <p:ph type="body" sz="quarter" idx="26" hasCustomPrompt="1"/>
          </p:nvPr>
        </p:nvSpPr>
        <p:spPr>
          <a:xfrm>
            <a:off x="457199" y="2047595"/>
            <a:ext cx="3433763" cy="245296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Text Placeholder 24"/>
          <p:cNvSpPr>
            <a:spLocks noGrp="1"/>
          </p:cNvSpPr>
          <p:nvPr>
            <p:ph type="body" sz="quarter" idx="27" hasCustomPrompt="1"/>
          </p:nvPr>
        </p:nvSpPr>
        <p:spPr>
          <a:xfrm>
            <a:off x="4054475" y="1792289"/>
            <a:ext cx="3433764" cy="255306"/>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54" name="Text Placeholder 21"/>
          <p:cNvSpPr>
            <a:spLocks noGrp="1"/>
          </p:cNvSpPr>
          <p:nvPr>
            <p:ph type="body" sz="quarter" idx="28" hasCustomPrompt="1"/>
          </p:nvPr>
        </p:nvSpPr>
        <p:spPr>
          <a:xfrm>
            <a:off x="4054475" y="2047595"/>
            <a:ext cx="3433763" cy="245296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Text Placeholder 2"/>
          <p:cNvSpPr>
            <a:spLocks noGrp="1"/>
          </p:cNvSpPr>
          <p:nvPr>
            <p:ph type="body" sz="quarter" idx="24" hasCustomPrompt="1"/>
          </p:nvPr>
        </p:nvSpPr>
        <p:spPr>
          <a:xfrm>
            <a:off x="7642225" y="2047595"/>
            <a:ext cx="1044575" cy="978179"/>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50529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6"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2" name="Date Placeholder 11"/>
          <p:cNvSpPr>
            <a:spLocks noGrp="1"/>
          </p:cNvSpPr>
          <p:nvPr>
            <p:ph type="dt" sz="half" idx="18"/>
          </p:nvPr>
        </p:nvSpPr>
        <p:spPr/>
        <p:txBody>
          <a:bodyPr/>
          <a:lstStyle/>
          <a:p>
            <a:fld id="{EA11D8F8-949A-4CAC-AC7F-13C501155253}" type="datetime1">
              <a:rPr lang="en-US" smtClean="0"/>
              <a:t>10/2/2014</a:t>
            </a:fld>
            <a:endParaRPr lang="en-US" dirty="0"/>
          </a:p>
        </p:txBody>
      </p:sp>
      <p:sp>
        <p:nvSpPr>
          <p:cNvPr id="17" name="Footer Placeholder 16"/>
          <p:cNvSpPr>
            <a:spLocks noGrp="1"/>
          </p:cNvSpPr>
          <p:nvPr>
            <p:ph type="ftr" sz="quarter" idx="19"/>
          </p:nvPr>
        </p:nvSpPr>
        <p:spPr/>
        <p:txBody>
          <a:bodyPr/>
          <a:lstStyle/>
          <a:p>
            <a:r>
              <a:rPr lang="en-US" smtClean="0"/>
              <a:t>Microsoft confidential</a:t>
            </a:r>
            <a:endParaRPr lang="en-US" dirty="0"/>
          </a:p>
        </p:txBody>
      </p:sp>
      <p:sp>
        <p:nvSpPr>
          <p:cNvPr id="18" name="Slide Number Placeholder 17"/>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9" name="Title 18"/>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3" name="Text Placeholder 2"/>
          <p:cNvSpPr>
            <a:spLocks noGrp="1"/>
          </p:cNvSpPr>
          <p:nvPr>
            <p:ph type="body" sz="quarter" idx="22" hasCustomPrompt="1"/>
          </p:nvPr>
        </p:nvSpPr>
        <p:spPr>
          <a:xfrm>
            <a:off x="457200" y="1768475"/>
            <a:ext cx="2241550" cy="2732087"/>
          </a:xfrm>
        </p:spPr>
        <p:txBody>
          <a:bodyPr/>
          <a:lstStyle>
            <a:lvl1pPr marL="0" indent="0">
              <a:lnSpc>
                <a:spcPct val="105000"/>
              </a:lnSpc>
              <a:buNone/>
              <a:defRPr sz="2400">
                <a:solidFill>
                  <a:schemeClr val="accent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21"/>
          <p:cNvSpPr>
            <a:spLocks noGrp="1"/>
          </p:cNvSpPr>
          <p:nvPr>
            <p:ph type="body" sz="quarter" idx="23" hasCustomPrompt="1"/>
          </p:nvPr>
        </p:nvSpPr>
        <p:spPr>
          <a:xfrm>
            <a:off x="4054475" y="1744663"/>
            <a:ext cx="4632325"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4581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01955"/>
            <a:ext cx="8229600" cy="387798"/>
          </a:xfrm>
          <a:prstGeom prst="rect">
            <a:avLst/>
          </a:prstGeom>
        </p:spPr>
        <p:txBody>
          <a:bodyPr vert="horz" wrap="square" lIns="0" tIns="0" rIns="0" bIns="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35380"/>
            <a:ext cx="8229600" cy="3365183"/>
          </a:xfrm>
          <a:prstGeom prst="rect">
            <a:avLst/>
          </a:prstGeom>
        </p:spPr>
        <p:txBody>
          <a:bodyPr vert="horz" lIns="0" tIns="0" rIns="0" bIns="0" rtlCol="0">
            <a:noAutofit/>
          </a:bodyPr>
          <a:lstStyle/>
          <a:p>
            <a:pPr lvl="0"/>
            <a:r>
              <a:rPr lang="en-US" dirty="0" smtClean="0"/>
              <a:t>Click to edit Master text style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927532" y="4760804"/>
            <a:ext cx="1098755" cy="138502"/>
          </a:xfrm>
          <a:prstGeom prst="rect">
            <a:avLst/>
          </a:prstGeom>
        </p:spPr>
        <p:txBody>
          <a:bodyPr vert="horz" lIns="0" tIns="0" rIns="0" bIns="0" rtlCol="0" anchor="ctr"/>
          <a:lstStyle>
            <a:lvl1pPr algn="l">
              <a:lnSpc>
                <a:spcPct val="125000"/>
              </a:lnSpc>
              <a:defRPr sz="900" spc="0" baseline="0">
                <a:solidFill>
                  <a:schemeClr val="tx1">
                    <a:lumMod val="40000"/>
                    <a:lumOff val="60000"/>
                  </a:schemeClr>
                </a:solidFill>
              </a:defRPr>
            </a:lvl1pPr>
          </a:lstStyle>
          <a:p>
            <a:fld id="{3B85DB03-83F6-498F-B258-431FC53DF8DB}" type="datetime1">
              <a:rPr lang="en-US" smtClean="0"/>
              <a:t>10/2/2014</a:t>
            </a:fld>
            <a:endParaRPr lang="en-US" dirty="0"/>
          </a:p>
        </p:txBody>
      </p:sp>
      <p:sp>
        <p:nvSpPr>
          <p:cNvPr id="5" name="Footer Placeholder 4"/>
          <p:cNvSpPr>
            <a:spLocks noGrp="1"/>
          </p:cNvSpPr>
          <p:nvPr>
            <p:ph type="ftr" sz="quarter" idx="3"/>
          </p:nvPr>
        </p:nvSpPr>
        <p:spPr>
          <a:xfrm>
            <a:off x="698909" y="4760804"/>
            <a:ext cx="1228623" cy="138503"/>
          </a:xfrm>
          <a:prstGeom prst="rect">
            <a:avLst/>
          </a:prstGeom>
        </p:spPr>
        <p:txBody>
          <a:bodyPr vert="horz" wrap="none" lIns="0" tIns="0" rIns="0" bIns="0" rtlCol="0" anchor="ctr"/>
          <a:lstStyle>
            <a:lvl1pPr algn="l">
              <a:lnSpc>
                <a:spcPct val="125000"/>
              </a:lnSpc>
              <a:defRPr sz="900" spc="0" baseline="0">
                <a:solidFill>
                  <a:schemeClr val="tx1">
                    <a:lumMod val="40000"/>
                    <a:lumOff val="60000"/>
                  </a:schemeClr>
                </a:solidFill>
              </a:defRPr>
            </a:lvl1pPr>
          </a:lstStyle>
          <a:p>
            <a:r>
              <a:rPr lang="en-US" smtClean="0"/>
              <a:t>Microsoft confidential</a:t>
            </a:r>
            <a:endParaRPr lang="en-US" dirty="0"/>
          </a:p>
        </p:txBody>
      </p:sp>
      <p:sp>
        <p:nvSpPr>
          <p:cNvPr id="6" name="Slide Number Placeholder 5"/>
          <p:cNvSpPr>
            <a:spLocks noGrp="1"/>
          </p:cNvSpPr>
          <p:nvPr>
            <p:ph type="sldNum" sz="quarter" idx="4"/>
          </p:nvPr>
        </p:nvSpPr>
        <p:spPr>
          <a:xfrm>
            <a:off x="457200" y="4760804"/>
            <a:ext cx="228926" cy="138504"/>
          </a:xfrm>
          <a:prstGeom prst="rect">
            <a:avLst/>
          </a:prstGeom>
        </p:spPr>
        <p:txBody>
          <a:bodyPr vert="horz" wrap="none" lIns="0" tIns="0" rIns="0" bIns="0" rtlCol="0" anchor="ctr">
            <a:noAutofit/>
          </a:bodyPr>
          <a:lstStyle>
            <a:lvl1pPr algn="l">
              <a:lnSpc>
                <a:spcPct val="125000"/>
              </a:lnSpc>
              <a:defRPr sz="900" spc="0" baseline="0">
                <a:solidFill>
                  <a:schemeClr val="tx1">
                    <a:lumMod val="40000"/>
                    <a:lumOff val="60000"/>
                  </a:schemeClr>
                </a:solidFill>
              </a:defRPr>
            </a:lvl1p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1552320356"/>
      </p:ext>
    </p:extLst>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 id="2147484417" r:id="rId9"/>
    <p:sldLayoutId id="2147484418" r:id="rId10"/>
    <p:sldLayoutId id="2147484419" r:id="rId11"/>
    <p:sldLayoutId id="2147484420" r:id="rId12"/>
    <p:sldLayoutId id="2147484421" r:id="rId13"/>
    <p:sldLayoutId id="2147484422" r:id="rId14"/>
    <p:sldLayoutId id="2147484423" r:id="rId15"/>
    <p:sldLayoutId id="2147484424" r:id="rId16"/>
    <p:sldLayoutId id="2147484425" r:id="rId17"/>
    <p:sldLayoutId id="2147484426" r:id="rId18"/>
    <p:sldLayoutId id="2147484427" r:id="rId19"/>
    <p:sldLayoutId id="2147484428" r:id="rId20"/>
    <p:sldLayoutId id="2147484429" r:id="rId21"/>
    <p:sldLayoutId id="2147484430" r:id="rId22"/>
    <p:sldLayoutId id="2147484431" r:id="rId23"/>
    <p:sldLayoutId id="2147484432" r:id="rId24"/>
    <p:sldLayoutId id="2147484433" r:id="rId25"/>
    <p:sldLayoutId id="2147484434" r:id="rId26"/>
    <p:sldLayoutId id="2147484435" r:id="rId27"/>
    <p:sldLayoutId id="2147484436" r:id="rId28"/>
    <p:sldLayoutId id="2147484437" r:id="rId29"/>
    <p:sldLayoutId id="2147484438" r:id="rId30"/>
    <p:sldLayoutId id="2147484439" r:id="rId31"/>
    <p:sldLayoutId id="2147484440" r:id="rId32"/>
    <p:sldLayoutId id="2147484441" r:id="rId33"/>
    <p:sldLayoutId id="2147484442" r:id="rId34"/>
    <p:sldLayoutId id="2147484443" r:id="rId35"/>
    <p:sldLayoutId id="2147484444" r:id="rId36"/>
    <p:sldLayoutId id="2147484445" r:id="rId37"/>
    <p:sldLayoutId id="2147484446" r:id="rId38"/>
    <p:sldLayoutId id="2147484447" r:id="rId39"/>
    <p:sldLayoutId id="2147484448" r:id="rId40"/>
    <p:sldLayoutId id="2147484460" r:id="rId41"/>
    <p:sldLayoutId id="2147484462" r:id="rId42"/>
    <p:sldLayoutId id="2147484464" r:id="rId43"/>
    <p:sldLayoutId id="2147484466" r:id="rId44"/>
    <p:sldLayoutId id="2147484469" r:id="rId45"/>
    <p:sldLayoutId id="2147484470" r:id="rId46"/>
    <p:sldLayoutId id="2147484471" r:id="rId47"/>
    <p:sldLayoutId id="2147484472"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p:titleStyle>
    <p:bodyStyle>
      <a:lvl1pPr marL="114300" indent="-114300" algn="l" defTabSz="914400" rtl="0" eaLnBrk="1" latinLnBrk="0" hangingPunct="1">
        <a:lnSpc>
          <a:spcPct val="125000"/>
        </a:lnSpc>
        <a:spcBef>
          <a:spcPts val="600"/>
        </a:spcBef>
        <a:buClrTx/>
        <a:buSzPct val="100000"/>
        <a:buFont typeface="Arial" pitchFamily="34" charset="0"/>
        <a:buChar char="•"/>
        <a:defRPr sz="1600" kern="1200" spc="0" baseline="0">
          <a:solidFill>
            <a:schemeClr val="tx2"/>
          </a:solidFill>
          <a:latin typeface="+mn-lt"/>
          <a:ea typeface="+mn-ea"/>
          <a:cs typeface="+mn-cs"/>
        </a:defRPr>
      </a:lvl1pPr>
      <a:lvl2pPr marL="2889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2pPr>
      <a:lvl3pPr marL="4572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3pPr>
      <a:lvl4pPr marL="6318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4pPr>
      <a:lvl5pPr marL="8001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8.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8" Type="http://schemas.openxmlformats.org/officeDocument/2006/relationships/hyperlink" Target="http://geeks.ms/blogs/jyeray" TargetMode="External"/><Relationship Id="rId3" Type="http://schemas.openxmlformats.org/officeDocument/2006/relationships/hyperlink" Target="http://geeks.ms/blogs/jsuarez" TargetMode="External"/><Relationship Id="rId7"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4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mailto:javiersuarezruiz@Hotmail.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54" name="Title 53"/>
          <p:cNvSpPr>
            <a:spLocks noGrp="1"/>
          </p:cNvSpPr>
          <p:nvPr>
            <p:ph type="title"/>
          </p:nvPr>
        </p:nvSpPr>
        <p:spPr>
          <a:xfrm>
            <a:off x="0" y="2526256"/>
            <a:ext cx="9144000" cy="2617640"/>
          </a:xfrm>
          <a:solidFill>
            <a:srgbClr val="00BCF2"/>
          </a:solidFill>
        </p:spPr>
        <p:txBody>
          <a:bodyPr/>
          <a:lstStyle/>
          <a:p>
            <a:pPr algn="ctr"/>
            <a:r>
              <a:rPr lang="en-US" sz="5400" dirty="0" err="1" smtClean="0">
                <a:latin typeface="Segoe WP Light"/>
                <a:cs typeface="Segoe WP Light"/>
              </a:rPr>
              <a:t>Introducción</a:t>
            </a:r>
            <a:r>
              <a:rPr lang="en-US" sz="5400" dirty="0" smtClean="0">
                <a:latin typeface="Segoe WP Light"/>
                <a:cs typeface="Segoe WP Light"/>
              </a:rPr>
              <a:t>  al </a:t>
            </a:r>
            <a:r>
              <a:rPr lang="en-US" sz="5400" dirty="0" err="1" smtClean="0">
                <a:latin typeface="Segoe WP Light"/>
                <a:cs typeface="Segoe WP Light"/>
              </a:rPr>
              <a:t>desarrollo</a:t>
            </a:r>
            <a:r>
              <a:rPr lang="en-US" sz="5400" dirty="0" smtClean="0">
                <a:latin typeface="Segoe WP Light"/>
                <a:cs typeface="Segoe WP Light"/>
              </a:rPr>
              <a:t> de Apps </a:t>
            </a:r>
            <a:r>
              <a:rPr lang="en-US" sz="5400" dirty="0" err="1" smtClean="0">
                <a:latin typeface="Segoe WP Light"/>
                <a:cs typeface="Segoe WP Light"/>
              </a:rPr>
              <a:t>nativas</a:t>
            </a:r>
            <a:r>
              <a:rPr lang="en-US" sz="5400" dirty="0" smtClean="0">
                <a:latin typeface="Segoe WP Light"/>
                <a:cs typeface="Segoe WP Light"/>
              </a:rPr>
              <a:t> </a:t>
            </a:r>
            <a:r>
              <a:rPr lang="en-US" sz="5400" dirty="0" err="1" smtClean="0">
                <a:latin typeface="Segoe WP Light"/>
                <a:cs typeface="Segoe WP Light"/>
              </a:rPr>
              <a:t>multiplataforma</a:t>
            </a:r>
            <a:r>
              <a:rPr lang="en-US" sz="5400" dirty="0" smtClean="0">
                <a:latin typeface="Segoe WP Light"/>
                <a:cs typeface="Segoe WP Light"/>
              </a:rPr>
              <a:t> con </a:t>
            </a:r>
            <a:r>
              <a:rPr lang="en-US" sz="5400" dirty="0" err="1" smtClean="0">
                <a:latin typeface="Segoe WP Light"/>
                <a:cs typeface="Segoe WP Light"/>
              </a:rPr>
              <a:t>Xamarin.Forms</a:t>
            </a:r>
            <a:endParaRPr lang="en-US" sz="5400" dirty="0">
              <a:latin typeface="Segoe WP Light"/>
              <a:cs typeface="Segoe WP Light"/>
            </a:endParaRPr>
          </a:p>
        </p:txBody>
      </p:sp>
      <p:pic>
        <p:nvPicPr>
          <p:cNvPr id="9" name="Picture 7" descr="devices_no background (1).pn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793750" y="-648744"/>
            <a:ext cx="7556500" cy="317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7015" y="-414838"/>
            <a:ext cx="3048000" cy="1714500"/>
          </a:xfrm>
          <a:prstGeom prst="rect">
            <a:avLst/>
          </a:prstGeom>
        </p:spPr>
      </p:pic>
    </p:spTree>
    <p:extLst>
      <p:ext uri="{BB962C8B-B14F-4D97-AF65-F5344CB8AC3E}">
        <p14:creationId xmlns:p14="http://schemas.microsoft.com/office/powerpoint/2010/main" val="2382941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28625" y="1378371"/>
            <a:ext cx="8229600" cy="2060154"/>
          </a:xfrm>
        </p:spPr>
        <p:txBody>
          <a:bodyPr>
            <a:noAutofit/>
          </a:bodyPr>
          <a:lstStyle/>
          <a:p>
            <a:pPr marL="0" indent="0" algn="ctr">
              <a:buNone/>
            </a:pPr>
            <a:r>
              <a:rPr lang="en-US" sz="2600" dirty="0" err="1" smtClean="0">
                <a:solidFill>
                  <a:srgbClr val="00BCF2"/>
                </a:solidFill>
              </a:rPr>
              <a:t>Es</a:t>
            </a:r>
            <a:r>
              <a:rPr lang="en-US" sz="2600" dirty="0" smtClean="0">
                <a:solidFill>
                  <a:srgbClr val="00BCF2"/>
                </a:solidFill>
              </a:rPr>
              <a:t> </a:t>
            </a:r>
            <a:r>
              <a:rPr lang="en-US" sz="2600" dirty="0" err="1" smtClean="0">
                <a:solidFill>
                  <a:srgbClr val="00BCF2"/>
                </a:solidFill>
              </a:rPr>
              <a:t>decir</a:t>
            </a:r>
            <a:r>
              <a:rPr lang="en-US" sz="2600" dirty="0" smtClean="0">
                <a:solidFill>
                  <a:srgbClr val="00BCF2"/>
                </a:solidFill>
              </a:rPr>
              <a:t>, </a:t>
            </a:r>
            <a:r>
              <a:rPr lang="en-US" sz="2600" dirty="0" err="1" smtClean="0">
                <a:solidFill>
                  <a:srgbClr val="00BCF2"/>
                </a:solidFill>
              </a:rPr>
              <a:t>cualquier</a:t>
            </a:r>
            <a:r>
              <a:rPr lang="en-US" sz="2600" dirty="0" smtClean="0">
                <a:solidFill>
                  <a:srgbClr val="00BCF2"/>
                </a:solidFill>
              </a:rPr>
              <a:t> </a:t>
            </a:r>
            <a:r>
              <a:rPr lang="en-US" sz="2600" dirty="0" err="1" smtClean="0">
                <a:solidFill>
                  <a:srgbClr val="00BCF2"/>
                </a:solidFill>
              </a:rPr>
              <a:t>cosa</a:t>
            </a:r>
            <a:r>
              <a:rPr lang="en-US" sz="2600" dirty="0" smtClean="0">
                <a:solidFill>
                  <a:srgbClr val="00BCF2"/>
                </a:solidFill>
              </a:rPr>
              <a:t> </a:t>
            </a:r>
            <a:r>
              <a:rPr lang="en-US" sz="2600" dirty="0" err="1" smtClean="0">
                <a:solidFill>
                  <a:srgbClr val="00BCF2"/>
                </a:solidFill>
              </a:rPr>
              <a:t>que</a:t>
            </a:r>
            <a:r>
              <a:rPr lang="en-US" sz="2600" dirty="0" smtClean="0">
                <a:solidFill>
                  <a:srgbClr val="00BCF2"/>
                </a:solidFill>
              </a:rPr>
              <a:t> </a:t>
            </a:r>
            <a:r>
              <a:rPr lang="en-US" sz="2600" dirty="0" err="1" smtClean="0">
                <a:solidFill>
                  <a:srgbClr val="00BCF2"/>
                </a:solidFill>
              </a:rPr>
              <a:t>puedas</a:t>
            </a:r>
            <a:r>
              <a:rPr lang="en-US" sz="2600" dirty="0" smtClean="0">
                <a:solidFill>
                  <a:srgbClr val="00BCF2"/>
                </a:solidFill>
              </a:rPr>
              <a:t> </a:t>
            </a:r>
            <a:r>
              <a:rPr lang="en-US" sz="2600" dirty="0" err="1" smtClean="0">
                <a:solidFill>
                  <a:srgbClr val="00BCF2"/>
                </a:solidFill>
              </a:rPr>
              <a:t>hacer</a:t>
            </a:r>
            <a:r>
              <a:rPr lang="en-US" sz="2600" dirty="0" smtClean="0">
                <a:solidFill>
                  <a:srgbClr val="00BCF2"/>
                </a:solidFill>
              </a:rPr>
              <a:t> </a:t>
            </a:r>
            <a:r>
              <a:rPr lang="en-US" sz="2600" dirty="0" err="1" smtClean="0">
                <a:solidFill>
                  <a:srgbClr val="00BCF2"/>
                </a:solidFill>
              </a:rPr>
              <a:t>en</a:t>
            </a:r>
            <a:r>
              <a:rPr lang="en-US" sz="2600" dirty="0" smtClean="0">
                <a:solidFill>
                  <a:srgbClr val="00BCF2"/>
                </a:solidFill>
              </a:rPr>
              <a:t> Objective-C, Swift, o </a:t>
            </a:r>
            <a:r>
              <a:rPr lang="en-US" sz="2600" dirty="0">
                <a:solidFill>
                  <a:srgbClr val="00BCF2"/>
                </a:solidFill>
              </a:rPr>
              <a:t>Java </a:t>
            </a:r>
            <a:br>
              <a:rPr lang="en-US" sz="2600" dirty="0">
                <a:solidFill>
                  <a:srgbClr val="00BCF2"/>
                </a:solidFill>
              </a:rPr>
            </a:br>
            <a:r>
              <a:rPr lang="en-US" sz="2600" dirty="0" smtClean="0">
                <a:solidFill>
                  <a:srgbClr val="00BCF2"/>
                </a:solidFill>
              </a:rPr>
              <a:t>se </a:t>
            </a:r>
            <a:r>
              <a:rPr lang="en-US" sz="2600" dirty="0" err="1" smtClean="0">
                <a:solidFill>
                  <a:srgbClr val="00BCF2"/>
                </a:solidFill>
              </a:rPr>
              <a:t>puede</a:t>
            </a:r>
            <a:r>
              <a:rPr lang="en-US" sz="2600" dirty="0" smtClean="0">
                <a:solidFill>
                  <a:srgbClr val="00BCF2"/>
                </a:solidFill>
              </a:rPr>
              <a:t> </a:t>
            </a:r>
            <a:r>
              <a:rPr lang="en-US" sz="2600" dirty="0" err="1" smtClean="0">
                <a:solidFill>
                  <a:srgbClr val="00BCF2"/>
                </a:solidFill>
              </a:rPr>
              <a:t>hacer</a:t>
            </a:r>
            <a:r>
              <a:rPr lang="en-US" sz="2600" dirty="0" smtClean="0">
                <a:solidFill>
                  <a:srgbClr val="00BCF2"/>
                </a:solidFill>
              </a:rPr>
              <a:t> con C</a:t>
            </a:r>
            <a:r>
              <a:rPr lang="en-US" sz="2600" dirty="0">
                <a:solidFill>
                  <a:srgbClr val="00BCF2"/>
                </a:solidFill>
              </a:rPr>
              <a:t># </a:t>
            </a:r>
            <a:r>
              <a:rPr lang="en-US" sz="2600" dirty="0" smtClean="0">
                <a:solidFill>
                  <a:srgbClr val="00BCF2"/>
                </a:solidFill>
              </a:rPr>
              <a:t>con </a:t>
            </a:r>
            <a:r>
              <a:rPr lang="en-US" sz="2600" dirty="0" err="1" smtClean="0">
                <a:solidFill>
                  <a:srgbClr val="00BCF2"/>
                </a:solidFill>
              </a:rPr>
              <a:t>Xamarin</a:t>
            </a:r>
            <a:r>
              <a:rPr lang="en-US" sz="2600" dirty="0" smtClean="0">
                <a:solidFill>
                  <a:srgbClr val="00BCF2"/>
                </a:solidFill>
              </a:rPr>
              <a:t> </a:t>
            </a:r>
            <a:r>
              <a:rPr lang="en-US" sz="2600" dirty="0" err="1" smtClean="0">
                <a:solidFill>
                  <a:srgbClr val="00BCF2"/>
                </a:solidFill>
              </a:rPr>
              <a:t>usando</a:t>
            </a:r>
            <a:r>
              <a:rPr lang="en-US" sz="2600" dirty="0" smtClean="0">
                <a:solidFill>
                  <a:srgbClr val="00BCF2"/>
                </a:solidFill>
              </a:rPr>
              <a:t> Visual </a:t>
            </a:r>
            <a:r>
              <a:rPr lang="en-US" sz="2600" dirty="0">
                <a:solidFill>
                  <a:srgbClr val="00BCF2"/>
                </a:solidFill>
              </a:rPr>
              <a:t>Studio</a:t>
            </a:r>
          </a:p>
        </p:txBody>
      </p:sp>
    </p:spTree>
    <p:extLst>
      <p:ext uri="{BB962C8B-B14F-4D97-AF65-F5344CB8AC3E}">
        <p14:creationId xmlns:p14="http://schemas.microsoft.com/office/powerpoint/2010/main" val="3372350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65048" y="3326190"/>
            <a:ext cx="184666" cy="369332"/>
          </a:xfrm>
          <a:prstGeom prst="rect">
            <a:avLst/>
          </a:prstGeom>
          <a:noFill/>
        </p:spPr>
        <p:txBody>
          <a:bodyPr wrap="none" rtlCol="0">
            <a:spAutoFit/>
          </a:bodyPr>
          <a:lstStyle/>
          <a:p>
            <a:endParaRPr lang="en-US" dirty="0"/>
          </a:p>
        </p:txBody>
      </p:sp>
      <p:sp>
        <p:nvSpPr>
          <p:cNvPr id="13" name="Rectangle 2"/>
          <p:cNvSpPr txBox="1">
            <a:spLocks noChangeArrowheads="1"/>
          </p:cNvSpPr>
          <p:nvPr/>
        </p:nvSpPr>
        <p:spPr bwMode="auto">
          <a:xfrm>
            <a:off x="101160" y="3930857"/>
            <a:ext cx="4166040" cy="48127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noAutofit/>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pitchFamily="5"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pitchFamily="5"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pitchFamily="5"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pitchFamily="5"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30188" lvl="1" algn="l" defTabSz="457011">
              <a:defRPr/>
            </a:pPr>
            <a:r>
              <a:rPr lang="en-US" sz="1800" dirty="0" err="1" smtClean="0">
                <a:solidFill>
                  <a:schemeClr val="bg1">
                    <a:lumMod val="50000"/>
                  </a:schemeClr>
                </a:solidFill>
                <a:latin typeface="Segoe UI" panose="020B0502040204020203" pitchFamily="34" charset="0"/>
                <a:cs typeface="Segoe UI" panose="020B0502040204020203" pitchFamily="34" charset="0"/>
              </a:rPr>
              <a:t>Xamarin.iOS</a:t>
            </a:r>
            <a:r>
              <a:rPr lang="en-US" sz="1800" dirty="0" smtClean="0">
                <a:solidFill>
                  <a:schemeClr val="bg1">
                    <a:lumMod val="50000"/>
                  </a:schemeClr>
                </a:solidFill>
                <a:latin typeface="Segoe UI" panose="020B0502040204020203" pitchFamily="34" charset="0"/>
                <a:cs typeface="Segoe UI" panose="020B0502040204020203" pitchFamily="34" charset="0"/>
              </a:rPr>
              <a:t> </a:t>
            </a:r>
            <a:r>
              <a:rPr lang="en-US" sz="1800" dirty="0" err="1" smtClean="0">
                <a:solidFill>
                  <a:schemeClr val="bg1">
                    <a:lumMod val="50000"/>
                  </a:schemeClr>
                </a:solidFill>
                <a:latin typeface="Segoe UI" panose="020B0502040204020203" pitchFamily="34" charset="0"/>
                <a:cs typeface="Segoe UI" panose="020B0502040204020203" pitchFamily="34" charset="0"/>
              </a:rPr>
              <a:t>realiza</a:t>
            </a:r>
            <a:r>
              <a:rPr lang="en-US" sz="1800" dirty="0" smtClean="0">
                <a:solidFill>
                  <a:schemeClr val="bg1">
                    <a:lumMod val="50000"/>
                  </a:schemeClr>
                </a:solidFill>
                <a:latin typeface="Segoe UI" panose="020B0502040204020203" pitchFamily="34" charset="0"/>
                <a:cs typeface="Segoe UI" panose="020B0502040204020203" pitchFamily="34" charset="0"/>
              </a:rPr>
              <a:t> </a:t>
            </a:r>
            <a:r>
              <a:rPr lang="en-US" sz="1800" dirty="0" err="1" smtClean="0">
                <a:solidFill>
                  <a:schemeClr val="bg1">
                    <a:lumMod val="50000"/>
                  </a:schemeClr>
                </a:solidFill>
                <a:latin typeface="Segoe UI" panose="020B0502040204020203" pitchFamily="34" charset="0"/>
                <a:cs typeface="Segoe UI" panose="020B0502040204020203" pitchFamily="34" charset="0"/>
              </a:rPr>
              <a:t>una</a:t>
            </a:r>
            <a:r>
              <a:rPr lang="en-US" sz="1800" dirty="0" smtClean="0">
                <a:solidFill>
                  <a:schemeClr val="bg1">
                    <a:lumMod val="50000"/>
                  </a:schemeClr>
                </a:solidFill>
                <a:latin typeface="Segoe UI" panose="020B0502040204020203" pitchFamily="34" charset="0"/>
                <a:cs typeface="Segoe UI" panose="020B0502040204020203" pitchFamily="34" charset="0"/>
              </a:rPr>
              <a:t> </a:t>
            </a:r>
            <a:r>
              <a:rPr lang="en-US" sz="1800" dirty="0" err="1" smtClean="0">
                <a:solidFill>
                  <a:schemeClr val="bg1">
                    <a:lumMod val="50000"/>
                  </a:schemeClr>
                </a:solidFill>
                <a:latin typeface="Segoe UI" panose="020B0502040204020203" pitchFamily="34" charset="0"/>
                <a:cs typeface="Segoe UI" panose="020B0502040204020203" pitchFamily="34" charset="0"/>
              </a:rPr>
              <a:t>compilación</a:t>
            </a:r>
            <a:r>
              <a:rPr lang="en-US" sz="1800" dirty="0" smtClean="0">
                <a:solidFill>
                  <a:schemeClr val="bg1">
                    <a:lumMod val="50000"/>
                  </a:schemeClr>
                </a:solidFill>
                <a:latin typeface="Segoe UI" panose="020B0502040204020203" pitchFamily="34" charset="0"/>
                <a:cs typeface="Segoe UI" panose="020B0502040204020203" pitchFamily="34" charset="0"/>
              </a:rPr>
              <a:t> Ahead Of Time (AOT) para </a:t>
            </a:r>
            <a:r>
              <a:rPr lang="en-US" sz="1800" dirty="0" err="1" smtClean="0">
                <a:solidFill>
                  <a:schemeClr val="bg1">
                    <a:lumMod val="50000"/>
                  </a:schemeClr>
                </a:solidFill>
                <a:latin typeface="Segoe UI" panose="020B0502040204020203" pitchFamily="34" charset="0"/>
                <a:cs typeface="Segoe UI" panose="020B0502040204020203" pitchFamily="34" charset="0"/>
              </a:rPr>
              <a:t>crear</a:t>
            </a:r>
            <a:r>
              <a:rPr lang="en-US" sz="1800" dirty="0" smtClean="0">
                <a:solidFill>
                  <a:schemeClr val="bg1">
                    <a:lumMod val="50000"/>
                  </a:schemeClr>
                </a:solidFill>
                <a:latin typeface="Segoe UI" panose="020B0502040204020203" pitchFamily="34" charset="0"/>
                <a:cs typeface="Segoe UI" panose="020B0502040204020203" pitchFamily="34" charset="0"/>
              </a:rPr>
              <a:t> un </a:t>
            </a:r>
            <a:r>
              <a:rPr lang="en-US" sz="1800" dirty="0" err="1" smtClean="0">
                <a:solidFill>
                  <a:schemeClr val="bg1">
                    <a:lumMod val="50000"/>
                  </a:schemeClr>
                </a:solidFill>
                <a:latin typeface="Segoe UI" panose="020B0502040204020203" pitchFamily="34" charset="0"/>
                <a:cs typeface="Segoe UI" panose="020B0502040204020203" pitchFamily="34" charset="0"/>
              </a:rPr>
              <a:t>binario</a:t>
            </a:r>
            <a:r>
              <a:rPr lang="en-US" sz="1800" dirty="0" smtClean="0">
                <a:solidFill>
                  <a:schemeClr val="bg1">
                    <a:lumMod val="50000"/>
                  </a:schemeClr>
                </a:solidFill>
                <a:latin typeface="Segoe UI" panose="020B0502040204020203" pitchFamily="34" charset="0"/>
                <a:cs typeface="Segoe UI" panose="020B0502040204020203" pitchFamily="34" charset="0"/>
              </a:rPr>
              <a:t> ARM para la Apple’s App Store.</a:t>
            </a:r>
          </a:p>
        </p:txBody>
      </p:sp>
      <p:sp>
        <p:nvSpPr>
          <p:cNvPr id="9" name="Title 1"/>
          <p:cNvSpPr>
            <a:spLocks noGrp="1"/>
          </p:cNvSpPr>
          <p:nvPr>
            <p:ph type="title" idx="4294967295"/>
          </p:nvPr>
        </p:nvSpPr>
        <p:spPr bwMode="auto">
          <a:xfrm>
            <a:off x="0" y="201613"/>
            <a:ext cx="9144000" cy="5334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normAutofit fontScale="90000"/>
          </a:bodyPr>
          <a:lstStyle/>
          <a:p>
            <a:pPr algn="ctr" eaLnBrk="1" hangingPunct="1"/>
            <a:r>
              <a:rPr lang="en-US" sz="4000" b="0" dirty="0" err="1" smtClean="0">
                <a:solidFill>
                  <a:schemeClr val="bg1">
                    <a:lumMod val="50000"/>
                  </a:schemeClr>
                </a:solidFill>
                <a:latin typeface="Segoe UI" panose="020B0502040204020203" pitchFamily="34" charset="0"/>
                <a:cs typeface="Segoe UI" panose="020B0502040204020203" pitchFamily="34" charset="0"/>
              </a:rPr>
              <a:t>Rendimiento</a:t>
            </a:r>
            <a:r>
              <a:rPr lang="en-US" sz="4000" b="0" dirty="0" smtClean="0">
                <a:solidFill>
                  <a:schemeClr val="bg1">
                    <a:lumMod val="50000"/>
                  </a:schemeClr>
                </a:solidFill>
                <a:latin typeface="Segoe UI" panose="020B0502040204020203" pitchFamily="34" charset="0"/>
                <a:cs typeface="Segoe UI" panose="020B0502040204020203" pitchFamily="34" charset="0"/>
              </a:rPr>
              <a:t> </a:t>
            </a:r>
            <a:r>
              <a:rPr lang="en-US" sz="4000" b="0" dirty="0" err="1" smtClean="0">
                <a:solidFill>
                  <a:schemeClr val="bg1">
                    <a:lumMod val="50000"/>
                  </a:schemeClr>
                </a:solidFill>
                <a:latin typeface="Segoe UI" panose="020B0502040204020203" pitchFamily="34" charset="0"/>
                <a:cs typeface="Segoe UI" panose="020B0502040204020203" pitchFamily="34" charset="0"/>
              </a:rPr>
              <a:t>nativo</a:t>
            </a:r>
            <a:endParaRPr lang="en-US" sz="4000" b="0" dirty="0">
              <a:solidFill>
                <a:schemeClr val="bg1">
                  <a:lumMod val="50000"/>
                </a:schemeClr>
              </a:solidFill>
              <a:latin typeface="Segoe UI" panose="020B0502040204020203" pitchFamily="34" charset="0"/>
              <a:cs typeface="Segoe UI" panose="020B0502040204020203" pitchFamily="34" charset="0"/>
            </a:endParaRPr>
          </a:p>
        </p:txBody>
      </p:sp>
      <p:sp>
        <p:nvSpPr>
          <p:cNvPr id="14" name="Rectangle 2"/>
          <p:cNvSpPr txBox="1">
            <a:spLocks noChangeArrowheads="1"/>
          </p:cNvSpPr>
          <p:nvPr/>
        </p:nvSpPr>
        <p:spPr bwMode="auto">
          <a:xfrm>
            <a:off x="4825560" y="3930857"/>
            <a:ext cx="3950140" cy="48127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noAutofit/>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pitchFamily="5"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pitchFamily="5"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pitchFamily="5"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pitchFamily="5"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30188" lvl="1" algn="l" defTabSz="457011">
              <a:defRPr/>
            </a:pPr>
            <a:r>
              <a:rPr lang="en-US" sz="1800" dirty="0" err="1" smtClean="0">
                <a:solidFill>
                  <a:schemeClr val="bg1">
                    <a:lumMod val="50000"/>
                  </a:schemeClr>
                </a:solidFill>
                <a:latin typeface="Segoe UI" panose="020B0502040204020203" pitchFamily="34" charset="0"/>
                <a:cs typeface="Segoe UI" panose="020B0502040204020203" pitchFamily="34" charset="0"/>
              </a:rPr>
              <a:t>Xamarin.Android</a:t>
            </a:r>
            <a:r>
              <a:rPr lang="en-US" sz="1800" dirty="0" smtClean="0">
                <a:solidFill>
                  <a:schemeClr val="bg1">
                    <a:lumMod val="50000"/>
                  </a:schemeClr>
                </a:solidFill>
                <a:latin typeface="Segoe UI" panose="020B0502040204020203" pitchFamily="34" charset="0"/>
                <a:cs typeface="Segoe UI" panose="020B0502040204020203" pitchFamily="34" charset="0"/>
              </a:rPr>
              <a:t> </a:t>
            </a:r>
            <a:r>
              <a:rPr lang="en-US" sz="1800" dirty="0" err="1" smtClean="0">
                <a:solidFill>
                  <a:schemeClr val="bg1">
                    <a:lumMod val="50000"/>
                  </a:schemeClr>
                </a:solidFill>
                <a:latin typeface="Segoe UI" panose="020B0502040204020203" pitchFamily="34" charset="0"/>
                <a:cs typeface="Segoe UI" panose="020B0502040204020203" pitchFamily="34" charset="0"/>
              </a:rPr>
              <a:t>usa</a:t>
            </a:r>
            <a:r>
              <a:rPr lang="en-US" sz="1800" dirty="0" smtClean="0">
                <a:solidFill>
                  <a:schemeClr val="bg1">
                    <a:lumMod val="50000"/>
                  </a:schemeClr>
                </a:solidFill>
                <a:latin typeface="Segoe UI" panose="020B0502040204020203" pitchFamily="34" charset="0"/>
                <a:cs typeface="Segoe UI" panose="020B0502040204020203" pitchFamily="34" charset="0"/>
              </a:rPr>
              <a:t> la </a:t>
            </a:r>
            <a:r>
              <a:rPr lang="en-US" sz="1800" dirty="0" err="1" smtClean="0">
                <a:solidFill>
                  <a:schemeClr val="bg1">
                    <a:lumMod val="50000"/>
                  </a:schemeClr>
                </a:solidFill>
                <a:latin typeface="Segoe UI" panose="020B0502040204020203" pitchFamily="34" charset="0"/>
                <a:cs typeface="Segoe UI" panose="020B0502040204020203" pitchFamily="34" charset="0"/>
              </a:rPr>
              <a:t>compilación</a:t>
            </a:r>
            <a:r>
              <a:rPr lang="en-US" sz="1800" dirty="0" smtClean="0">
                <a:solidFill>
                  <a:schemeClr val="bg1">
                    <a:lumMod val="50000"/>
                  </a:schemeClr>
                </a:solidFill>
                <a:latin typeface="Segoe UI" panose="020B0502040204020203" pitchFamily="34" charset="0"/>
                <a:cs typeface="Segoe UI" panose="020B0502040204020203" pitchFamily="34" charset="0"/>
              </a:rPr>
              <a:t> Just In Time (JIT).</a:t>
            </a:r>
          </a:p>
        </p:txBody>
      </p:sp>
      <p:pic>
        <p:nvPicPr>
          <p:cNvPr id="2" name="Picture 1" descr="Presentation_vs02_AOT_nobg.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1600" y="1038861"/>
            <a:ext cx="8923663" cy="2519680"/>
          </a:xfrm>
          <a:prstGeom prst="rect">
            <a:avLst/>
          </a:prstGeom>
        </p:spPr>
      </p:pic>
    </p:spTree>
    <p:extLst>
      <p:ext uri="{BB962C8B-B14F-4D97-AF65-F5344CB8AC3E}">
        <p14:creationId xmlns:p14="http://schemas.microsoft.com/office/powerpoint/2010/main" val="2866201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5534" y="3174312"/>
            <a:ext cx="2328744" cy="733673"/>
          </a:xfrm>
          <a:prstGeom prst="rect">
            <a:avLst/>
          </a:prstGeom>
        </p:spPr>
      </p:pic>
      <p:sp>
        <p:nvSpPr>
          <p:cNvPr id="55298" name="Rectangle 8"/>
          <p:cNvSpPr>
            <a:spLocks noChangeArrowheads="1"/>
          </p:cNvSpPr>
          <p:nvPr/>
        </p:nvSpPr>
        <p:spPr bwMode="gray">
          <a:xfrm>
            <a:off x="5527675" y="1208088"/>
            <a:ext cx="236855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nchor="ctr"/>
          <a:lstStyle/>
          <a:p>
            <a:endParaRPr lang="de-DE" altLang="en-US" sz="3200" b="1">
              <a:solidFill>
                <a:srgbClr val="254061"/>
              </a:solidFill>
              <a:latin typeface="Myriad Pro"/>
              <a:ea typeface="Myriad Pro"/>
              <a:cs typeface="Myriad Pro"/>
            </a:endParaRPr>
          </a:p>
        </p:txBody>
      </p:sp>
      <p:sp>
        <p:nvSpPr>
          <p:cNvPr id="55299" name="TextBox 31"/>
          <p:cNvSpPr txBox="1">
            <a:spLocks noChangeArrowheads="1"/>
          </p:cNvSpPr>
          <p:nvPr/>
        </p:nvSpPr>
        <p:spPr bwMode="auto">
          <a:xfrm>
            <a:off x="9363075" y="3057525"/>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endParaRPr lang="en-US" altLang="en-US"/>
          </a:p>
        </p:txBody>
      </p:sp>
      <p:sp>
        <p:nvSpPr>
          <p:cNvPr id="55301" name="Title 1"/>
          <p:cNvSpPr txBox="1">
            <a:spLocks/>
          </p:cNvSpPr>
          <p:nvPr/>
        </p:nvSpPr>
        <p:spPr bwMode="auto">
          <a:xfrm>
            <a:off x="0" y="206375"/>
            <a:ext cx="9144000" cy="50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457200">
              <a:defRPr sz="4200">
                <a:solidFill>
                  <a:srgbClr val="000000"/>
                </a:solidFill>
                <a:latin typeface="Gill Sans" pitchFamily="2" charset="0"/>
                <a:ea typeface="ヒラギノ角ゴ ProN W3" pitchFamily="2" charset="-128"/>
                <a:sym typeface="Gill Sans" pitchFamily="2" charset="0"/>
              </a:defRPr>
            </a:lvl1pPr>
            <a:lvl2pPr defTabSz="457200">
              <a:defRPr sz="4200">
                <a:solidFill>
                  <a:srgbClr val="000000"/>
                </a:solidFill>
                <a:latin typeface="Gill Sans" pitchFamily="2" charset="0"/>
                <a:ea typeface="ヒラギノ角ゴ ProN W3" pitchFamily="2" charset="-128"/>
                <a:sym typeface="Gill Sans" pitchFamily="2" charset="0"/>
              </a:defRPr>
            </a:lvl2pPr>
            <a:lvl3pPr defTabSz="457200">
              <a:defRPr sz="4200">
                <a:solidFill>
                  <a:srgbClr val="000000"/>
                </a:solidFill>
                <a:latin typeface="Gill Sans" pitchFamily="2" charset="0"/>
                <a:ea typeface="ヒラギノ角ゴ ProN W3" pitchFamily="2" charset="-128"/>
                <a:sym typeface="Gill Sans" pitchFamily="2" charset="0"/>
              </a:defRPr>
            </a:lvl3pPr>
            <a:lvl4pPr defTabSz="457200">
              <a:defRPr sz="4200">
                <a:solidFill>
                  <a:srgbClr val="000000"/>
                </a:solidFill>
                <a:latin typeface="Gill Sans" pitchFamily="2" charset="0"/>
                <a:ea typeface="ヒラギノ角ゴ ProN W3" pitchFamily="2" charset="-128"/>
                <a:sym typeface="Gill Sans" pitchFamily="2" charset="0"/>
              </a:defRPr>
            </a:lvl4pPr>
            <a:lvl5pPr defTabSz="457200">
              <a:defRPr sz="4200">
                <a:solidFill>
                  <a:srgbClr val="000000"/>
                </a:solidFill>
                <a:latin typeface="Gill Sans" pitchFamily="2" charset="0"/>
                <a:ea typeface="ヒラギノ角ゴ ProN W3" pitchFamily="2" charset="-128"/>
                <a:sym typeface="Gill Sans" pitchFamily="2" charset="0"/>
              </a:defRPr>
            </a:lvl5pPr>
            <a:lvl6pPr marL="1143000" indent="1143000" defTabSz="457200" eaLnBrk="0" fontAlgn="base" hangingPunct="0">
              <a:spcBef>
                <a:spcPct val="0"/>
              </a:spcBef>
              <a:spcAft>
                <a:spcPct val="0"/>
              </a:spcAft>
              <a:defRPr sz="4200">
                <a:solidFill>
                  <a:srgbClr val="000000"/>
                </a:solidFill>
                <a:latin typeface="Gill Sans" pitchFamily="2" charset="0"/>
                <a:ea typeface="ヒラギノ角ゴ ProN W3" pitchFamily="2" charset="-128"/>
                <a:sym typeface="Gill Sans" pitchFamily="2" charset="0"/>
              </a:defRPr>
            </a:lvl6pPr>
            <a:lvl7pPr marL="1600200" indent="1143000" defTabSz="457200" eaLnBrk="0" fontAlgn="base" hangingPunct="0">
              <a:spcBef>
                <a:spcPct val="0"/>
              </a:spcBef>
              <a:spcAft>
                <a:spcPct val="0"/>
              </a:spcAft>
              <a:defRPr sz="4200">
                <a:solidFill>
                  <a:srgbClr val="000000"/>
                </a:solidFill>
                <a:latin typeface="Gill Sans" pitchFamily="2" charset="0"/>
                <a:ea typeface="ヒラギノ角ゴ ProN W3" pitchFamily="2" charset="-128"/>
                <a:sym typeface="Gill Sans" pitchFamily="2" charset="0"/>
              </a:defRPr>
            </a:lvl7pPr>
            <a:lvl8pPr marL="2057400" indent="1143000" defTabSz="457200" eaLnBrk="0" fontAlgn="base" hangingPunct="0">
              <a:spcBef>
                <a:spcPct val="0"/>
              </a:spcBef>
              <a:spcAft>
                <a:spcPct val="0"/>
              </a:spcAft>
              <a:defRPr sz="4200">
                <a:solidFill>
                  <a:srgbClr val="000000"/>
                </a:solidFill>
                <a:latin typeface="Gill Sans" pitchFamily="2" charset="0"/>
                <a:ea typeface="ヒラギノ角ゴ ProN W3" pitchFamily="2" charset="-128"/>
                <a:sym typeface="Gill Sans" pitchFamily="2" charset="0"/>
              </a:defRPr>
            </a:lvl8pPr>
            <a:lvl9pPr marL="2514600" indent="1143000" defTabSz="457200" eaLnBrk="0" fontAlgn="base" hangingPunct="0">
              <a:spcBef>
                <a:spcPct val="0"/>
              </a:spcBef>
              <a:spcAft>
                <a:spcPct val="0"/>
              </a:spcAft>
              <a:defRPr sz="4200">
                <a:solidFill>
                  <a:srgbClr val="000000"/>
                </a:solidFill>
                <a:latin typeface="Gill Sans" pitchFamily="2" charset="0"/>
                <a:ea typeface="ヒラギノ角ゴ ProN W3" pitchFamily="2" charset="-128"/>
                <a:sym typeface="Gill Sans" pitchFamily="2" charset="0"/>
              </a:defRPr>
            </a:lvl9pPr>
          </a:lstStyle>
          <a:p>
            <a:pPr algn="ctr" eaLnBrk="1" hangingPunct="1"/>
            <a:r>
              <a:rPr lang="en-US" altLang="en-US" sz="4000" dirty="0" err="1" smtClean="0">
                <a:solidFill>
                  <a:schemeClr val="bg1">
                    <a:lumMod val="50000"/>
                  </a:schemeClr>
                </a:solidFill>
                <a:latin typeface="Segoe UI" panose="020B0502040204020203" pitchFamily="34" charset="0"/>
                <a:ea typeface="MS PGothic" panose="020B0600070205080204" pitchFamily="34" charset="-128"/>
                <a:cs typeface="Segoe UI" panose="020B0502040204020203" pitchFamily="34" charset="0"/>
              </a:rPr>
              <a:t>Tecnologías</a:t>
            </a:r>
            <a:r>
              <a:rPr lang="en-US" altLang="en-US" sz="4000" dirty="0" smtClean="0">
                <a:solidFill>
                  <a:schemeClr val="bg1">
                    <a:lumMod val="50000"/>
                  </a:schemeClr>
                </a:solidFill>
                <a:latin typeface="Segoe UI" panose="020B0502040204020203" pitchFamily="34" charset="0"/>
                <a:ea typeface="MS PGothic" panose="020B0600070205080204" pitchFamily="34" charset="-128"/>
                <a:cs typeface="Segoe UI" panose="020B0502040204020203" pitchFamily="34" charset="0"/>
              </a:rPr>
              <a:t> </a:t>
            </a:r>
            <a:r>
              <a:rPr lang="en-US" altLang="en-US" sz="4000" dirty="0" err="1" smtClean="0">
                <a:solidFill>
                  <a:schemeClr val="bg1">
                    <a:lumMod val="50000"/>
                  </a:schemeClr>
                </a:solidFill>
                <a:latin typeface="Segoe UI" panose="020B0502040204020203" pitchFamily="34" charset="0"/>
                <a:ea typeface="MS PGothic" panose="020B0600070205080204" pitchFamily="34" charset="-128"/>
                <a:cs typeface="Segoe UI" panose="020B0502040204020203" pitchFamily="34" charset="0"/>
              </a:rPr>
              <a:t>emergentes</a:t>
            </a:r>
            <a:r>
              <a:rPr lang="en-US" altLang="en-US" sz="4000" dirty="0" smtClean="0">
                <a:solidFill>
                  <a:schemeClr val="bg1">
                    <a:lumMod val="50000"/>
                  </a:schemeClr>
                </a:solidFill>
                <a:latin typeface="Segoe UI" panose="020B0502040204020203" pitchFamily="34" charset="0"/>
                <a:ea typeface="MS PGothic" panose="020B0600070205080204" pitchFamily="34" charset="-128"/>
                <a:cs typeface="Segoe UI" panose="020B0502040204020203" pitchFamily="34" charset="0"/>
              </a:rPr>
              <a:t> y </a:t>
            </a:r>
            <a:r>
              <a:rPr lang="en-US" altLang="en-US" sz="4000" dirty="0" err="1" smtClean="0">
                <a:solidFill>
                  <a:schemeClr val="bg1">
                    <a:lumMod val="50000"/>
                  </a:schemeClr>
                </a:solidFill>
                <a:latin typeface="Segoe UI" panose="020B0502040204020203" pitchFamily="34" charset="0"/>
                <a:ea typeface="MS PGothic" panose="020B0600070205080204" pitchFamily="34" charset="-128"/>
                <a:cs typeface="Segoe UI" panose="020B0502040204020203" pitchFamily="34" charset="0"/>
              </a:rPr>
              <a:t>nuevos</a:t>
            </a:r>
            <a:r>
              <a:rPr lang="en-US" altLang="en-US" sz="4000" dirty="0" smtClean="0">
                <a:solidFill>
                  <a:schemeClr val="bg1">
                    <a:lumMod val="50000"/>
                  </a:schemeClr>
                </a:solidFill>
                <a:latin typeface="Segoe UI" panose="020B0502040204020203" pitchFamily="34" charset="0"/>
                <a:ea typeface="MS PGothic" panose="020B0600070205080204" pitchFamily="34" charset="-128"/>
                <a:cs typeface="Segoe UI" panose="020B0502040204020203" pitchFamily="34" charset="0"/>
              </a:rPr>
              <a:t> </a:t>
            </a:r>
            <a:r>
              <a:rPr lang="en-US" altLang="en-US" sz="4000" dirty="0" err="1" smtClean="0">
                <a:solidFill>
                  <a:schemeClr val="bg1">
                    <a:lumMod val="50000"/>
                  </a:schemeClr>
                </a:solidFill>
                <a:latin typeface="Segoe UI" panose="020B0502040204020203" pitchFamily="34" charset="0"/>
                <a:ea typeface="MS PGothic" panose="020B0600070205080204" pitchFamily="34" charset="-128"/>
                <a:cs typeface="Segoe UI" panose="020B0502040204020203" pitchFamily="34" charset="0"/>
              </a:rPr>
              <a:t>dispositivos</a:t>
            </a:r>
            <a:endParaRPr lang="en-US" altLang="en-US" sz="4000" dirty="0">
              <a:solidFill>
                <a:schemeClr val="bg1">
                  <a:lumMod val="50000"/>
                </a:schemeClr>
              </a:solidFill>
              <a:latin typeface="Segoe UI" panose="020B0502040204020203" pitchFamily="34" charset="0"/>
              <a:ea typeface="MS PGothic" panose="020B0600070205080204" pitchFamily="34" charset="-128"/>
              <a:cs typeface="Segoe UI" panose="020B0502040204020203" pitchFamily="34" charset="0"/>
            </a:endParaRPr>
          </a:p>
        </p:txBody>
      </p:sp>
      <p:pic>
        <p:nvPicPr>
          <p:cNvPr id="55304"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368300" y="2160559"/>
            <a:ext cx="1622694" cy="16226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2023" y="2029582"/>
            <a:ext cx="1315856" cy="207500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493114" y="1847993"/>
            <a:ext cx="4034561" cy="2247827"/>
          </a:xfrm>
          <a:prstGeom prst="rect">
            <a:avLst/>
          </a:prstGeom>
        </p:spPr>
      </p:pic>
      <p:sp>
        <p:nvSpPr>
          <p:cNvPr id="7" name="TextBox 6"/>
          <p:cNvSpPr txBox="1"/>
          <p:nvPr/>
        </p:nvSpPr>
        <p:spPr>
          <a:xfrm>
            <a:off x="203199" y="4104587"/>
            <a:ext cx="8857398" cy="338554"/>
          </a:xfrm>
          <a:prstGeom prst="rect">
            <a:avLst/>
          </a:prstGeom>
          <a:noFill/>
        </p:spPr>
        <p:txBody>
          <a:bodyPr wrap="square" rtlCol="0">
            <a:spAutoFit/>
          </a:bodyPr>
          <a:lstStyle/>
          <a:p>
            <a:r>
              <a:rPr lang="en-US" sz="1600" dirty="0" smtClean="0">
                <a:latin typeface="Helvetica"/>
                <a:cs typeface="Helvetica"/>
              </a:rPr>
              <a:t>    Android Wear                    Google Glass                 Amazon Fire Phone        Amazon Fire TV</a:t>
            </a:r>
            <a:endParaRPr lang="en-US" sz="1600" dirty="0">
              <a:latin typeface="Helvetica"/>
              <a:cs typeface="Helvetica"/>
            </a:endParaRPr>
          </a:p>
        </p:txBody>
      </p:sp>
    </p:spTree>
    <p:extLst>
      <p:ext uri="{BB962C8B-B14F-4D97-AF65-F5344CB8AC3E}">
        <p14:creationId xmlns:p14="http://schemas.microsoft.com/office/powerpoint/2010/main" val="2521239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39713"/>
            <a:ext cx="8229600" cy="395287"/>
          </a:xfrm>
        </p:spPr>
        <p:txBody>
          <a:bodyPr>
            <a:normAutofit/>
          </a:bodyPr>
          <a:lstStyle/>
          <a:p>
            <a:r>
              <a:rPr lang="en-US" dirty="0" smtClean="0"/>
              <a:t>Portable Class Libraries</a:t>
            </a:r>
            <a:endParaRPr lang="en-US" dirty="0"/>
          </a:p>
        </p:txBody>
      </p:sp>
      <p:pic>
        <p:nvPicPr>
          <p:cNvPr id="4" name="Picture 3"/>
          <p:cNvPicPr>
            <a:picLocks noChangeAspect="1"/>
          </p:cNvPicPr>
          <p:nvPr/>
        </p:nvPicPr>
        <p:blipFill>
          <a:blip r:embed="rId2"/>
          <a:stretch>
            <a:fillRect/>
          </a:stretch>
        </p:blipFill>
        <p:spPr>
          <a:xfrm>
            <a:off x="0" y="0"/>
            <a:ext cx="9144000" cy="5894820"/>
          </a:xfrm>
          <a:prstGeom prst="rect">
            <a:avLst/>
          </a:prstGeom>
        </p:spPr>
      </p:pic>
    </p:spTree>
    <p:extLst>
      <p:ext uri="{BB962C8B-B14F-4D97-AF65-F5344CB8AC3E}">
        <p14:creationId xmlns:p14="http://schemas.microsoft.com/office/powerpoint/2010/main" val="4078097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Xamarin + Xamarin.Forms</a:t>
            </a:r>
            <a:endParaRPr lang="en-US" sz="3200" dirty="0"/>
          </a:p>
        </p:txBody>
      </p:sp>
      <p:pic>
        <p:nvPicPr>
          <p:cNvPr id="10" name="Picture 9" descr="unique.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6700" y="1665111"/>
            <a:ext cx="4147275" cy="2762763"/>
          </a:xfrm>
          <a:prstGeom prst="rect">
            <a:avLst/>
          </a:prstGeom>
        </p:spPr>
      </p:pic>
      <p:pic>
        <p:nvPicPr>
          <p:cNvPr id="11" name="Picture 10" descr="unique.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83459" y="1665111"/>
            <a:ext cx="4147275" cy="2762763"/>
          </a:xfrm>
          <a:prstGeom prst="rect">
            <a:avLst/>
          </a:prstGeom>
        </p:spPr>
      </p:pic>
      <p:sp>
        <p:nvSpPr>
          <p:cNvPr id="12" name="TextBox 26"/>
          <p:cNvSpPr txBox="1">
            <a:spLocks noChangeArrowheads="1"/>
          </p:cNvSpPr>
          <p:nvPr/>
        </p:nvSpPr>
        <p:spPr bwMode="auto">
          <a:xfrm>
            <a:off x="4683459" y="812094"/>
            <a:ext cx="4147275" cy="7325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lnSpc>
                <a:spcPct val="130000"/>
              </a:lnSpc>
            </a:pPr>
            <a:r>
              <a:rPr lang="en-US" sz="1600" dirty="0" smtClean="0">
                <a:solidFill>
                  <a:srgbClr val="595959"/>
                </a:solidFill>
                <a:latin typeface="Helvetica Light"/>
                <a:cs typeface="Helvetica Light"/>
              </a:rPr>
              <a:t>Con </a:t>
            </a:r>
            <a:r>
              <a:rPr lang="en-US" sz="1600" dirty="0" err="1" smtClean="0">
                <a:solidFill>
                  <a:srgbClr val="595959"/>
                </a:solidFill>
                <a:latin typeface="Helvetica Light"/>
                <a:cs typeface="Helvetica Light"/>
              </a:rPr>
              <a:t>Xamarin.Forms</a:t>
            </a:r>
            <a:r>
              <a:rPr lang="en-US" sz="1600" dirty="0">
                <a:solidFill>
                  <a:srgbClr val="595959"/>
                </a:solidFill>
                <a:latin typeface="Helvetica Light"/>
                <a:cs typeface="Helvetica Light"/>
              </a:rPr>
              <a:t>: </a:t>
            </a:r>
            <a:endParaRPr lang="en-US" sz="1600" dirty="0" smtClean="0">
              <a:solidFill>
                <a:srgbClr val="595959"/>
              </a:solidFill>
              <a:latin typeface="Helvetica Light"/>
              <a:cs typeface="Helvetica Light"/>
            </a:endParaRPr>
          </a:p>
          <a:p>
            <a:pPr algn="ctr" eaLnBrk="1" hangingPunct="1">
              <a:lnSpc>
                <a:spcPct val="130000"/>
              </a:lnSpc>
            </a:pPr>
            <a:r>
              <a:rPr lang="en-US" sz="1600" dirty="0" smtClean="0">
                <a:solidFill>
                  <a:srgbClr val="595959"/>
                </a:solidFill>
                <a:latin typeface="Helvetica Light"/>
                <a:cs typeface="Helvetica Light"/>
              </a:rPr>
              <a:t>Se </a:t>
            </a:r>
            <a:r>
              <a:rPr lang="en-US" sz="1600" dirty="0" err="1" smtClean="0">
                <a:solidFill>
                  <a:srgbClr val="595959"/>
                </a:solidFill>
                <a:latin typeface="Helvetica Light"/>
                <a:cs typeface="Helvetica Light"/>
              </a:rPr>
              <a:t>comparte</a:t>
            </a:r>
            <a:r>
              <a:rPr lang="en-US" sz="1600" dirty="0" smtClean="0">
                <a:solidFill>
                  <a:srgbClr val="595959"/>
                </a:solidFill>
                <a:latin typeface="Helvetica Light"/>
                <a:cs typeface="Helvetica Light"/>
              </a:rPr>
              <a:t> </a:t>
            </a:r>
            <a:r>
              <a:rPr lang="en-US" sz="1600" dirty="0" err="1" smtClean="0">
                <a:solidFill>
                  <a:srgbClr val="595959"/>
                </a:solidFill>
                <a:latin typeface="Helvetica Light"/>
                <a:cs typeface="Helvetica Light"/>
              </a:rPr>
              <a:t>más</a:t>
            </a:r>
            <a:r>
              <a:rPr lang="en-US" sz="1600" dirty="0" smtClean="0">
                <a:solidFill>
                  <a:srgbClr val="595959"/>
                </a:solidFill>
                <a:latin typeface="Helvetica Light"/>
                <a:cs typeface="Helvetica Light"/>
              </a:rPr>
              <a:t>, </a:t>
            </a:r>
            <a:r>
              <a:rPr lang="en-US" sz="1600" dirty="0" err="1" smtClean="0">
                <a:solidFill>
                  <a:srgbClr val="595959"/>
                </a:solidFill>
                <a:latin typeface="Helvetica Light"/>
                <a:cs typeface="Helvetica Light"/>
              </a:rPr>
              <a:t>controles</a:t>
            </a:r>
            <a:r>
              <a:rPr lang="en-US" sz="1600" dirty="0" smtClean="0">
                <a:solidFill>
                  <a:srgbClr val="595959"/>
                </a:solidFill>
                <a:latin typeface="Helvetica Light"/>
                <a:cs typeface="Helvetica Light"/>
              </a:rPr>
              <a:t> </a:t>
            </a:r>
            <a:r>
              <a:rPr lang="en-US" sz="1600" dirty="0" err="1" smtClean="0">
                <a:solidFill>
                  <a:srgbClr val="595959"/>
                </a:solidFill>
                <a:latin typeface="Helvetica Light"/>
                <a:cs typeface="Helvetica Light"/>
              </a:rPr>
              <a:t>compartidos</a:t>
            </a:r>
            <a:endParaRPr lang="en-US" sz="1600" dirty="0">
              <a:solidFill>
                <a:srgbClr val="595959"/>
              </a:solidFill>
              <a:latin typeface="Helvetica Light"/>
              <a:cs typeface="Helvetica Light"/>
            </a:endParaRPr>
          </a:p>
        </p:txBody>
      </p:sp>
      <p:sp>
        <p:nvSpPr>
          <p:cNvPr id="13" name="TextBox 31"/>
          <p:cNvSpPr txBox="1">
            <a:spLocks noChangeArrowheads="1"/>
          </p:cNvSpPr>
          <p:nvPr/>
        </p:nvSpPr>
        <p:spPr bwMode="auto">
          <a:xfrm>
            <a:off x="266700" y="934332"/>
            <a:ext cx="4147275" cy="3790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lnSpc>
                <a:spcPct val="130000"/>
              </a:lnSpc>
            </a:pPr>
            <a:r>
              <a:rPr lang="en-US" sz="1600" dirty="0" smtClean="0">
                <a:solidFill>
                  <a:srgbClr val="595959"/>
                </a:solidFill>
                <a:latin typeface="Helvetica Light"/>
                <a:cs typeface="Helvetica Light"/>
              </a:rPr>
              <a:t>El </a:t>
            </a:r>
            <a:r>
              <a:rPr lang="en-US" sz="1600" dirty="0" err="1" smtClean="0">
                <a:solidFill>
                  <a:srgbClr val="595959"/>
                </a:solidFill>
                <a:latin typeface="Helvetica Light"/>
                <a:cs typeface="Helvetica Light"/>
              </a:rPr>
              <a:t>enfoque</a:t>
            </a:r>
            <a:r>
              <a:rPr lang="en-US" sz="1600" dirty="0" smtClean="0">
                <a:solidFill>
                  <a:srgbClr val="595959"/>
                </a:solidFill>
                <a:latin typeface="Helvetica Light"/>
                <a:cs typeface="Helvetica Light"/>
              </a:rPr>
              <a:t> </a:t>
            </a:r>
            <a:r>
              <a:rPr lang="en-US" sz="1600" dirty="0" err="1" smtClean="0">
                <a:solidFill>
                  <a:srgbClr val="595959"/>
                </a:solidFill>
                <a:latin typeface="Helvetica Light"/>
                <a:cs typeface="Helvetica Light"/>
              </a:rPr>
              <a:t>tradicional</a:t>
            </a:r>
            <a:r>
              <a:rPr lang="en-US" sz="1600" dirty="0" smtClean="0">
                <a:solidFill>
                  <a:srgbClr val="595959"/>
                </a:solidFill>
                <a:latin typeface="Helvetica Light"/>
                <a:cs typeface="Helvetica Light"/>
              </a:rPr>
              <a:t> de </a:t>
            </a:r>
            <a:r>
              <a:rPr lang="en-US" sz="1600" dirty="0" err="1" smtClean="0">
                <a:solidFill>
                  <a:srgbClr val="595959"/>
                </a:solidFill>
                <a:latin typeface="Helvetica Light"/>
                <a:cs typeface="Helvetica Light"/>
              </a:rPr>
              <a:t>Xamarin</a:t>
            </a:r>
            <a:endParaRPr lang="en-US" sz="1600" dirty="0">
              <a:solidFill>
                <a:srgbClr val="595959"/>
              </a:solidFill>
              <a:latin typeface="Helvetica Light"/>
              <a:cs typeface="Helvetica Light"/>
            </a:endParaRPr>
          </a:p>
        </p:txBody>
      </p:sp>
      <p:sp>
        <p:nvSpPr>
          <p:cNvPr id="3" name="Rectangle 2"/>
          <p:cNvSpPr/>
          <p:nvPr/>
        </p:nvSpPr>
        <p:spPr>
          <a:xfrm>
            <a:off x="4683459" y="2227520"/>
            <a:ext cx="4147275" cy="67912"/>
          </a:xfrm>
          <a:prstGeom prst="rect">
            <a:avLst/>
          </a:prstGeom>
          <a:solidFill>
            <a:srgbClr val="EEF3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683459" y="2295432"/>
            <a:ext cx="4147275" cy="495759"/>
          </a:xfrm>
          <a:prstGeom prst="rect">
            <a:avLst/>
          </a:prstGeom>
          <a:solidFill>
            <a:srgbClr val="216B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Helvetica Light"/>
                <a:cs typeface="Helvetica Light"/>
              </a:rPr>
              <a:t>Shared UI Code</a:t>
            </a:r>
            <a:endParaRPr lang="en-US" sz="2000" dirty="0">
              <a:latin typeface="Helvetica Light"/>
              <a:cs typeface="Helvetica Light"/>
            </a:endParaRPr>
          </a:p>
        </p:txBody>
      </p:sp>
    </p:spTree>
    <p:extLst>
      <p:ext uri="{BB962C8B-B14F-4D97-AF65-F5344CB8AC3E}">
        <p14:creationId xmlns:p14="http://schemas.microsoft.com/office/powerpoint/2010/main" val="516354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1F497D"/>
                </a:solidFill>
              </a:rPr>
              <a:t>Xamarin + </a:t>
            </a:r>
            <a:r>
              <a:rPr lang="en-US" sz="3200" dirty="0" err="1" smtClean="0">
                <a:solidFill>
                  <a:srgbClr val="1F497D"/>
                </a:solidFill>
              </a:rPr>
              <a:t>Xamarin.Forms</a:t>
            </a:r>
            <a:endParaRPr lang="en-US" sz="3200" dirty="0">
              <a:solidFill>
                <a:srgbClr val="1F497D"/>
              </a:solidFill>
            </a:endParaRPr>
          </a:p>
        </p:txBody>
      </p:sp>
      <p:pic>
        <p:nvPicPr>
          <p:cNvPr id="8" name="Picture 7" descr="unique.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83459" y="1665111"/>
            <a:ext cx="4147275" cy="2762763"/>
          </a:xfrm>
          <a:prstGeom prst="rect">
            <a:avLst/>
          </a:prstGeom>
        </p:spPr>
      </p:pic>
      <p:sp>
        <p:nvSpPr>
          <p:cNvPr id="9" name="Rectangle 8"/>
          <p:cNvSpPr/>
          <p:nvPr/>
        </p:nvSpPr>
        <p:spPr>
          <a:xfrm>
            <a:off x="4683459" y="2227520"/>
            <a:ext cx="4147275" cy="67912"/>
          </a:xfrm>
          <a:prstGeom prst="rect">
            <a:avLst/>
          </a:prstGeom>
          <a:solidFill>
            <a:srgbClr val="EEF3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683459" y="2295432"/>
            <a:ext cx="4147275" cy="495759"/>
          </a:xfrm>
          <a:prstGeom prst="rect">
            <a:avLst/>
          </a:prstGeom>
          <a:solidFill>
            <a:srgbClr val="216B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Helvetica Light"/>
                <a:cs typeface="Helvetica Light"/>
              </a:rPr>
              <a:t>Shared UI Code</a:t>
            </a:r>
            <a:endParaRPr lang="en-US" sz="2000" dirty="0">
              <a:latin typeface="Helvetica Light"/>
              <a:cs typeface="Helvetica Light"/>
            </a:endParaRPr>
          </a:p>
        </p:txBody>
      </p:sp>
      <p:sp>
        <p:nvSpPr>
          <p:cNvPr id="3" name="Rectangle 2"/>
          <p:cNvSpPr/>
          <p:nvPr/>
        </p:nvSpPr>
        <p:spPr>
          <a:xfrm>
            <a:off x="111459" y="1294726"/>
            <a:ext cx="4572000" cy="3170099"/>
          </a:xfrm>
          <a:prstGeom prst="rect">
            <a:avLst/>
          </a:prstGeom>
        </p:spPr>
        <p:txBody>
          <a:bodyPr>
            <a:spAutoFit/>
          </a:bodyPr>
          <a:lstStyle/>
          <a:p>
            <a:r>
              <a:rPr lang="en-US" sz="2000" dirty="0" err="1" smtClean="0">
                <a:solidFill>
                  <a:srgbClr val="595959"/>
                </a:solidFill>
                <a:latin typeface="Helvetica Light"/>
                <a:cs typeface="Helvetica Light"/>
              </a:rPr>
              <a:t>Permite</a:t>
            </a:r>
            <a:r>
              <a:rPr lang="en-US" sz="2000" dirty="0" smtClean="0">
                <a:solidFill>
                  <a:srgbClr val="595959"/>
                </a:solidFill>
                <a:latin typeface="Helvetica Light"/>
                <a:cs typeface="Helvetica Light"/>
              </a:rPr>
              <a:t> </a:t>
            </a:r>
            <a:r>
              <a:rPr lang="en-US" sz="2000" dirty="0" err="1" smtClean="0">
                <a:solidFill>
                  <a:srgbClr val="595959"/>
                </a:solidFill>
                <a:latin typeface="Helvetica Light"/>
                <a:cs typeface="Helvetica Light"/>
              </a:rPr>
              <a:t>crear</a:t>
            </a:r>
            <a:r>
              <a:rPr lang="en-US" sz="2000" dirty="0" smtClean="0">
                <a:solidFill>
                  <a:srgbClr val="595959"/>
                </a:solidFill>
                <a:latin typeface="Helvetica Light"/>
                <a:cs typeface="Helvetica Light"/>
              </a:rPr>
              <a:t> </a:t>
            </a:r>
            <a:r>
              <a:rPr lang="en-US" sz="2000" dirty="0" err="1" smtClean="0">
                <a:solidFill>
                  <a:srgbClr val="595959"/>
                </a:solidFill>
                <a:latin typeface="Helvetica Light"/>
                <a:cs typeface="Helvetica Light"/>
              </a:rPr>
              <a:t>facilmente</a:t>
            </a:r>
            <a:r>
              <a:rPr lang="en-US" sz="2000" dirty="0" smtClean="0">
                <a:solidFill>
                  <a:srgbClr val="595959"/>
                </a:solidFill>
                <a:latin typeface="Helvetica Light"/>
                <a:cs typeface="Helvetica Light"/>
              </a:rPr>
              <a:t> y con </a:t>
            </a:r>
            <a:r>
              <a:rPr lang="en-US" sz="2000" dirty="0" err="1" smtClean="0">
                <a:solidFill>
                  <a:srgbClr val="595959"/>
                </a:solidFill>
                <a:latin typeface="Helvetica Light"/>
                <a:cs typeface="Helvetica Light"/>
              </a:rPr>
              <a:t>rapidez</a:t>
            </a:r>
            <a:r>
              <a:rPr lang="en-US" sz="2000" dirty="0" smtClean="0">
                <a:solidFill>
                  <a:srgbClr val="595959"/>
                </a:solidFill>
                <a:latin typeface="Helvetica Light"/>
                <a:cs typeface="Helvetica Light"/>
              </a:rPr>
              <a:t> interfaces de </a:t>
            </a:r>
            <a:r>
              <a:rPr lang="en-US" sz="2000" dirty="0" err="1" smtClean="0">
                <a:solidFill>
                  <a:srgbClr val="595959"/>
                </a:solidFill>
                <a:latin typeface="Helvetica Light"/>
                <a:cs typeface="Helvetica Light"/>
              </a:rPr>
              <a:t>usuario</a:t>
            </a:r>
            <a:r>
              <a:rPr lang="en-US" sz="2000" dirty="0" smtClean="0">
                <a:solidFill>
                  <a:srgbClr val="595959"/>
                </a:solidFill>
                <a:latin typeface="Helvetica Light"/>
                <a:cs typeface="Helvetica Light"/>
              </a:rPr>
              <a:t> </a:t>
            </a:r>
            <a:r>
              <a:rPr lang="en-US" sz="2000" dirty="0" err="1" smtClean="0">
                <a:solidFill>
                  <a:srgbClr val="595959"/>
                </a:solidFill>
                <a:latin typeface="Helvetica Light"/>
                <a:cs typeface="Helvetica Light"/>
              </a:rPr>
              <a:t>nativas</a:t>
            </a:r>
            <a:r>
              <a:rPr lang="en-US" sz="2000" dirty="0" smtClean="0">
                <a:solidFill>
                  <a:srgbClr val="595959"/>
                </a:solidFill>
                <a:latin typeface="Helvetica Light"/>
                <a:cs typeface="Helvetica Light"/>
              </a:rPr>
              <a:t> </a:t>
            </a:r>
            <a:r>
              <a:rPr lang="en-US" sz="2000" dirty="0" err="1" smtClean="0">
                <a:solidFill>
                  <a:srgbClr val="595959"/>
                </a:solidFill>
                <a:latin typeface="Helvetica Light"/>
                <a:cs typeface="Helvetica Light"/>
              </a:rPr>
              <a:t>compartidas</a:t>
            </a:r>
            <a:endParaRPr lang="en-US" sz="2000" dirty="0">
              <a:solidFill>
                <a:srgbClr val="595959"/>
              </a:solidFill>
              <a:latin typeface="Helvetica Light"/>
              <a:cs typeface="Helvetica Light"/>
            </a:endParaRPr>
          </a:p>
          <a:p>
            <a:endParaRPr lang="en-US" sz="2000" dirty="0">
              <a:solidFill>
                <a:srgbClr val="595959"/>
              </a:solidFill>
              <a:latin typeface="Helvetica Light"/>
              <a:cs typeface="Helvetica Light"/>
            </a:endParaRPr>
          </a:p>
          <a:p>
            <a:r>
              <a:rPr lang="en-US" sz="2000" dirty="0" smtClean="0">
                <a:solidFill>
                  <a:srgbClr val="595959"/>
                </a:solidFill>
                <a:latin typeface="Helvetica Light"/>
                <a:cs typeface="Helvetica Light"/>
              </a:rPr>
              <a:t>Los </a:t>
            </a:r>
            <a:r>
              <a:rPr lang="en-US" sz="2000" dirty="0" err="1" smtClean="0">
                <a:solidFill>
                  <a:srgbClr val="595959"/>
                </a:solidFill>
                <a:latin typeface="Helvetica Light"/>
                <a:cs typeface="Helvetica Light"/>
              </a:rPr>
              <a:t>elementos</a:t>
            </a:r>
            <a:r>
              <a:rPr lang="en-US" sz="2000" dirty="0" smtClean="0">
                <a:solidFill>
                  <a:srgbClr val="595959"/>
                </a:solidFill>
                <a:latin typeface="Helvetica Light"/>
                <a:cs typeface="Helvetica Light"/>
              </a:rPr>
              <a:t> de </a:t>
            </a:r>
            <a:r>
              <a:rPr lang="en-US" sz="2000" dirty="0" err="1" smtClean="0">
                <a:solidFill>
                  <a:srgbClr val="595959"/>
                </a:solidFill>
                <a:latin typeface="Helvetica Light"/>
                <a:cs typeface="Helvetica Light"/>
              </a:rPr>
              <a:t>Xamarin.Forms</a:t>
            </a:r>
            <a:r>
              <a:rPr lang="en-US" sz="2000" dirty="0" smtClean="0">
                <a:solidFill>
                  <a:srgbClr val="595959"/>
                </a:solidFill>
                <a:latin typeface="Helvetica Light"/>
                <a:cs typeface="Helvetica Light"/>
              </a:rPr>
              <a:t> son </a:t>
            </a:r>
            <a:r>
              <a:rPr lang="en-US" sz="2000" dirty="0" err="1" smtClean="0">
                <a:solidFill>
                  <a:srgbClr val="595959"/>
                </a:solidFill>
                <a:latin typeface="Helvetica Light"/>
                <a:cs typeface="Helvetica Light"/>
              </a:rPr>
              <a:t>mapeados</a:t>
            </a:r>
            <a:r>
              <a:rPr lang="en-US" sz="2000" dirty="0" smtClean="0">
                <a:solidFill>
                  <a:srgbClr val="595959"/>
                </a:solidFill>
                <a:latin typeface="Helvetica Light"/>
                <a:cs typeface="Helvetica Light"/>
              </a:rPr>
              <a:t> a </a:t>
            </a:r>
            <a:r>
              <a:rPr lang="en-US" sz="2000" dirty="0" err="1" smtClean="0">
                <a:solidFill>
                  <a:srgbClr val="595959"/>
                </a:solidFill>
                <a:latin typeface="Helvetica Light"/>
                <a:cs typeface="Helvetica Light"/>
              </a:rPr>
              <a:t>elementos</a:t>
            </a:r>
            <a:r>
              <a:rPr lang="en-US" sz="2000" dirty="0" smtClean="0">
                <a:solidFill>
                  <a:srgbClr val="595959"/>
                </a:solidFill>
                <a:latin typeface="Helvetica Light"/>
                <a:cs typeface="Helvetica Light"/>
              </a:rPr>
              <a:t> </a:t>
            </a:r>
            <a:r>
              <a:rPr lang="en-US" sz="2000" dirty="0" err="1" smtClean="0">
                <a:solidFill>
                  <a:srgbClr val="595959"/>
                </a:solidFill>
                <a:latin typeface="Helvetica Light"/>
                <a:cs typeface="Helvetica Light"/>
              </a:rPr>
              <a:t>nativos</a:t>
            </a:r>
            <a:r>
              <a:rPr lang="en-US" sz="2000" dirty="0" smtClean="0">
                <a:solidFill>
                  <a:srgbClr val="595959"/>
                </a:solidFill>
                <a:latin typeface="Helvetica Light"/>
                <a:cs typeface="Helvetica Light"/>
              </a:rPr>
              <a:t> y behaviors </a:t>
            </a:r>
            <a:r>
              <a:rPr lang="en-US" sz="2000" dirty="0" err="1" smtClean="0">
                <a:solidFill>
                  <a:srgbClr val="595959"/>
                </a:solidFill>
                <a:latin typeface="Helvetica Light"/>
                <a:cs typeface="Helvetica Light"/>
              </a:rPr>
              <a:t>propios</a:t>
            </a:r>
            <a:r>
              <a:rPr lang="en-US" sz="2000" dirty="0" smtClean="0">
                <a:solidFill>
                  <a:srgbClr val="595959"/>
                </a:solidFill>
                <a:latin typeface="Helvetica Light"/>
                <a:cs typeface="Helvetica Light"/>
              </a:rPr>
              <a:t> de </a:t>
            </a:r>
            <a:r>
              <a:rPr lang="en-US" sz="2000" dirty="0" err="1" smtClean="0">
                <a:solidFill>
                  <a:srgbClr val="595959"/>
                </a:solidFill>
                <a:latin typeface="Helvetica Light"/>
                <a:cs typeface="Helvetica Light"/>
              </a:rPr>
              <a:t>cada</a:t>
            </a:r>
            <a:r>
              <a:rPr lang="en-US" sz="2000" dirty="0" smtClean="0">
                <a:solidFill>
                  <a:srgbClr val="595959"/>
                </a:solidFill>
                <a:latin typeface="Helvetica Light"/>
                <a:cs typeface="Helvetica Light"/>
              </a:rPr>
              <a:t> </a:t>
            </a:r>
            <a:r>
              <a:rPr lang="en-US" sz="2000" dirty="0" err="1" smtClean="0">
                <a:solidFill>
                  <a:srgbClr val="595959"/>
                </a:solidFill>
                <a:latin typeface="Helvetica Light"/>
                <a:cs typeface="Helvetica Light"/>
              </a:rPr>
              <a:t>plataforma</a:t>
            </a:r>
            <a:endParaRPr lang="en-US" sz="2000" dirty="0">
              <a:solidFill>
                <a:srgbClr val="595959"/>
              </a:solidFill>
              <a:latin typeface="Helvetica Light"/>
              <a:cs typeface="Helvetica Light"/>
            </a:endParaRPr>
          </a:p>
          <a:p>
            <a:endParaRPr lang="en-US" sz="2000" dirty="0">
              <a:solidFill>
                <a:srgbClr val="595959"/>
              </a:solidFill>
              <a:latin typeface="Helvetica Light"/>
              <a:cs typeface="Helvetica Light"/>
            </a:endParaRPr>
          </a:p>
          <a:p>
            <a:r>
              <a:rPr lang="en-US" sz="2000" dirty="0" err="1" smtClean="0">
                <a:solidFill>
                  <a:srgbClr val="595959"/>
                </a:solidFill>
                <a:latin typeface="Helvetica Light"/>
                <a:cs typeface="Helvetica Light"/>
              </a:rPr>
              <a:t>Podemos</a:t>
            </a:r>
            <a:r>
              <a:rPr lang="en-US" sz="2000" dirty="0" smtClean="0">
                <a:solidFill>
                  <a:srgbClr val="595959"/>
                </a:solidFill>
                <a:latin typeface="Helvetica Light"/>
                <a:cs typeface="Helvetica Light"/>
              </a:rPr>
              <a:t> </a:t>
            </a:r>
            <a:r>
              <a:rPr lang="en-US" sz="2000" dirty="0" err="1" smtClean="0">
                <a:solidFill>
                  <a:srgbClr val="595959"/>
                </a:solidFill>
                <a:latin typeface="Helvetica Light"/>
                <a:cs typeface="Helvetica Light"/>
              </a:rPr>
              <a:t>mezclar</a:t>
            </a:r>
            <a:r>
              <a:rPr lang="en-US" sz="2000" dirty="0" smtClean="0">
                <a:solidFill>
                  <a:srgbClr val="595959"/>
                </a:solidFill>
                <a:latin typeface="Helvetica Light"/>
                <a:cs typeface="Helvetica Light"/>
              </a:rPr>
              <a:t> </a:t>
            </a:r>
            <a:r>
              <a:rPr lang="en-US" sz="2000" dirty="0" err="1" smtClean="0">
                <a:solidFill>
                  <a:srgbClr val="595959"/>
                </a:solidFill>
                <a:latin typeface="Helvetica Light"/>
                <a:cs typeface="Helvetica Light"/>
              </a:rPr>
              <a:t>Xamarin.Forms</a:t>
            </a:r>
            <a:r>
              <a:rPr lang="en-US" sz="2000" dirty="0" smtClean="0">
                <a:solidFill>
                  <a:srgbClr val="595959"/>
                </a:solidFill>
                <a:latin typeface="Helvetica Light"/>
                <a:cs typeface="Helvetica Light"/>
              </a:rPr>
              <a:t> con APIs </a:t>
            </a:r>
            <a:r>
              <a:rPr lang="en-US" sz="2000" dirty="0" err="1" smtClean="0">
                <a:solidFill>
                  <a:srgbClr val="595959"/>
                </a:solidFill>
                <a:latin typeface="Helvetica Light"/>
                <a:cs typeface="Helvetica Light"/>
              </a:rPr>
              <a:t>nativas</a:t>
            </a:r>
            <a:endParaRPr lang="en-US" sz="2000" dirty="0">
              <a:solidFill>
                <a:srgbClr val="595959"/>
              </a:solidFill>
              <a:latin typeface="Helvetica Light"/>
              <a:cs typeface="Helvetica Light"/>
            </a:endParaRPr>
          </a:p>
        </p:txBody>
      </p:sp>
    </p:spTree>
    <p:extLst>
      <p:ext uri="{BB962C8B-B14F-4D97-AF65-F5344CB8AC3E}">
        <p14:creationId xmlns:p14="http://schemas.microsoft.com/office/powerpoint/2010/main" val="3654263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solidFill>
                  <a:srgbClr val="216BAB"/>
                </a:solidFill>
              </a:rPr>
              <a:t>Que</a:t>
            </a:r>
            <a:r>
              <a:rPr lang="en-US" sz="3200" dirty="0" smtClean="0">
                <a:solidFill>
                  <a:srgbClr val="216BAB"/>
                </a:solidFill>
              </a:rPr>
              <a:t> </a:t>
            </a:r>
            <a:r>
              <a:rPr lang="en-US" sz="3200" dirty="0" err="1" smtClean="0">
                <a:solidFill>
                  <a:srgbClr val="216BAB"/>
                </a:solidFill>
              </a:rPr>
              <a:t>incluye</a:t>
            </a:r>
            <a:endParaRPr lang="en-US" sz="3200" dirty="0">
              <a:solidFill>
                <a:srgbClr val="216BAB"/>
              </a:solidFill>
            </a:endParaRPr>
          </a:p>
        </p:txBody>
      </p:sp>
      <p:sp>
        <p:nvSpPr>
          <p:cNvPr id="3" name="Rectangle 2"/>
          <p:cNvSpPr/>
          <p:nvPr/>
        </p:nvSpPr>
        <p:spPr>
          <a:xfrm>
            <a:off x="266701" y="1047767"/>
            <a:ext cx="4672030" cy="4247317"/>
          </a:xfrm>
          <a:prstGeom prst="rect">
            <a:avLst/>
          </a:prstGeom>
        </p:spPr>
        <p:txBody>
          <a:bodyPr wrap="square">
            <a:spAutoFit/>
          </a:bodyPr>
          <a:lstStyle/>
          <a:p>
            <a:pPr marL="342900" indent="-342900">
              <a:buFont typeface="Wingdings" charset="2"/>
              <a:buChar char="§"/>
            </a:pPr>
            <a:r>
              <a:rPr lang="en-US" dirty="0" smtClean="0">
                <a:solidFill>
                  <a:srgbClr val="595959"/>
                </a:solidFill>
                <a:latin typeface="Helvetica Light"/>
                <a:cs typeface="Helvetica Light"/>
              </a:rPr>
              <a:t>40+ </a:t>
            </a:r>
            <a:r>
              <a:rPr lang="en-US" dirty="0" err="1" smtClean="0">
                <a:solidFill>
                  <a:srgbClr val="595959"/>
                </a:solidFill>
                <a:latin typeface="Helvetica Light"/>
                <a:cs typeface="Helvetica Light"/>
              </a:rPr>
              <a:t>tipos</a:t>
            </a:r>
            <a:r>
              <a:rPr lang="en-US" dirty="0" smtClean="0">
                <a:solidFill>
                  <a:srgbClr val="595959"/>
                </a:solidFill>
                <a:latin typeface="Helvetica Light"/>
                <a:cs typeface="Helvetica Light"/>
              </a:rPr>
              <a:t> de </a:t>
            </a:r>
            <a:r>
              <a:rPr lang="en-US" dirty="0" err="1" smtClean="0">
                <a:solidFill>
                  <a:srgbClr val="595959"/>
                </a:solidFill>
                <a:latin typeface="Helvetica Light"/>
                <a:cs typeface="Helvetica Light"/>
              </a:rPr>
              <a:t>páginas</a:t>
            </a:r>
            <a:r>
              <a:rPr lang="en-US" dirty="0" smtClean="0">
                <a:solidFill>
                  <a:srgbClr val="595959"/>
                </a:solidFill>
                <a:latin typeface="Helvetica Light"/>
                <a:cs typeface="Helvetica Light"/>
              </a:rPr>
              <a:t>, Layouts, y </a:t>
            </a:r>
            <a:r>
              <a:rPr lang="en-US" dirty="0" err="1" smtClean="0">
                <a:solidFill>
                  <a:srgbClr val="595959"/>
                </a:solidFill>
                <a:latin typeface="Helvetica Light"/>
                <a:cs typeface="Helvetica Light"/>
              </a:rPr>
              <a:t>controles</a:t>
            </a:r>
            <a:endParaRPr lang="en-US" dirty="0" smtClean="0">
              <a:solidFill>
                <a:srgbClr val="595959"/>
              </a:solidFill>
              <a:latin typeface="Helvetica Light"/>
              <a:cs typeface="Helvetica Light"/>
            </a:endParaRPr>
          </a:p>
          <a:p>
            <a:pPr marL="514350" lvl="1" indent="-342900">
              <a:buFont typeface="Wingdings" charset="2"/>
              <a:buChar char="§"/>
            </a:pPr>
            <a:r>
              <a:rPr lang="en-US" dirty="0" smtClean="0">
                <a:solidFill>
                  <a:srgbClr val="595959"/>
                </a:solidFill>
                <a:latin typeface="Helvetica Light"/>
                <a:cs typeface="Helvetica Light"/>
              </a:rPr>
              <a:t>Se </a:t>
            </a:r>
            <a:r>
              <a:rPr lang="en-US" dirty="0" err="1" smtClean="0">
                <a:solidFill>
                  <a:srgbClr val="595959"/>
                </a:solidFill>
                <a:latin typeface="Helvetica Light"/>
                <a:cs typeface="Helvetica Light"/>
              </a:rPr>
              <a:t>puede</a:t>
            </a:r>
            <a:r>
              <a:rPr lang="en-US" dirty="0" smtClean="0">
                <a:solidFill>
                  <a:srgbClr val="595959"/>
                </a:solidFill>
                <a:latin typeface="Helvetica Light"/>
                <a:cs typeface="Helvetica Light"/>
              </a:rPr>
              <a:t> utilizer code behind o XAML</a:t>
            </a:r>
          </a:p>
          <a:p>
            <a:pPr marL="342900" indent="-342900">
              <a:buFont typeface="Wingdings" charset="2"/>
              <a:buChar char="§"/>
            </a:pPr>
            <a:endParaRPr lang="en-US" dirty="0">
              <a:solidFill>
                <a:srgbClr val="595959"/>
              </a:solidFill>
              <a:latin typeface="Helvetica Light"/>
              <a:cs typeface="Helvetica Light"/>
            </a:endParaRPr>
          </a:p>
          <a:p>
            <a:pPr marL="342900" indent="-342900">
              <a:buFont typeface="Wingdings" charset="2"/>
              <a:buChar char="§"/>
            </a:pPr>
            <a:r>
              <a:rPr lang="en-US" dirty="0" smtClean="0">
                <a:solidFill>
                  <a:srgbClr val="595959"/>
                </a:solidFill>
                <a:latin typeface="Helvetica Light"/>
                <a:cs typeface="Helvetica Light"/>
              </a:rPr>
              <a:t>Two-way Data Binding</a:t>
            </a:r>
          </a:p>
          <a:p>
            <a:endParaRPr lang="en-US" dirty="0" smtClean="0">
              <a:solidFill>
                <a:srgbClr val="595959"/>
              </a:solidFill>
              <a:latin typeface="Helvetica Light"/>
              <a:cs typeface="Helvetica Light"/>
            </a:endParaRPr>
          </a:p>
          <a:p>
            <a:pPr marL="342900" indent="-342900">
              <a:buFont typeface="Wingdings" charset="2"/>
              <a:buChar char="§"/>
            </a:pPr>
            <a:r>
              <a:rPr lang="en-US" dirty="0" err="1" smtClean="0">
                <a:solidFill>
                  <a:srgbClr val="595959"/>
                </a:solidFill>
                <a:latin typeface="Helvetica Light"/>
                <a:cs typeface="Helvetica Light"/>
              </a:rPr>
              <a:t>Navegación</a:t>
            </a:r>
            <a:endParaRPr lang="en-US" dirty="0" smtClean="0">
              <a:solidFill>
                <a:srgbClr val="595959"/>
              </a:solidFill>
              <a:latin typeface="Helvetica Light"/>
              <a:cs typeface="Helvetica Light"/>
            </a:endParaRPr>
          </a:p>
          <a:p>
            <a:pPr marL="342900" indent="-342900">
              <a:buFont typeface="Wingdings" charset="2"/>
              <a:buChar char="§"/>
            </a:pPr>
            <a:endParaRPr lang="en-US" dirty="0">
              <a:solidFill>
                <a:srgbClr val="595959"/>
              </a:solidFill>
              <a:latin typeface="Helvetica Light"/>
              <a:cs typeface="Helvetica Light"/>
            </a:endParaRPr>
          </a:p>
          <a:p>
            <a:pPr marL="342900" indent="-342900">
              <a:buFont typeface="Wingdings" charset="2"/>
              <a:buChar char="§"/>
            </a:pPr>
            <a:r>
              <a:rPr lang="en-US" dirty="0" smtClean="0">
                <a:solidFill>
                  <a:srgbClr val="595959"/>
                </a:solidFill>
                <a:latin typeface="Helvetica Light"/>
                <a:cs typeface="Helvetica Light"/>
              </a:rPr>
              <a:t>API de </a:t>
            </a:r>
            <a:r>
              <a:rPr lang="en-US" dirty="0" err="1" smtClean="0">
                <a:solidFill>
                  <a:srgbClr val="595959"/>
                </a:solidFill>
                <a:latin typeface="Helvetica Light"/>
                <a:cs typeface="Helvetica Light"/>
              </a:rPr>
              <a:t>animaciones</a:t>
            </a:r>
            <a:endParaRPr lang="en-US" dirty="0" smtClean="0">
              <a:solidFill>
                <a:srgbClr val="595959"/>
              </a:solidFill>
              <a:latin typeface="Helvetica Light"/>
              <a:cs typeface="Helvetica Light"/>
            </a:endParaRPr>
          </a:p>
          <a:p>
            <a:pPr marL="342900" indent="-342900">
              <a:buFont typeface="Wingdings" charset="2"/>
              <a:buChar char="§"/>
            </a:pPr>
            <a:endParaRPr lang="en-US" dirty="0">
              <a:solidFill>
                <a:srgbClr val="595959"/>
              </a:solidFill>
              <a:latin typeface="Helvetica Light"/>
              <a:cs typeface="Helvetica Light"/>
            </a:endParaRPr>
          </a:p>
          <a:p>
            <a:pPr marL="342900" indent="-342900">
              <a:buFont typeface="Wingdings" charset="2"/>
              <a:buChar char="§"/>
            </a:pPr>
            <a:r>
              <a:rPr lang="en-US" dirty="0" err="1" smtClean="0">
                <a:solidFill>
                  <a:srgbClr val="595959"/>
                </a:solidFill>
                <a:latin typeface="Helvetica Light"/>
                <a:cs typeface="Helvetica Light"/>
              </a:rPr>
              <a:t>Servicio</a:t>
            </a:r>
            <a:r>
              <a:rPr lang="en-US" dirty="0" smtClean="0">
                <a:solidFill>
                  <a:srgbClr val="595959"/>
                </a:solidFill>
                <a:latin typeface="Helvetica Light"/>
                <a:cs typeface="Helvetica Light"/>
              </a:rPr>
              <a:t> de </a:t>
            </a:r>
            <a:r>
              <a:rPr lang="en-US" dirty="0" err="1" smtClean="0">
                <a:solidFill>
                  <a:srgbClr val="595959"/>
                </a:solidFill>
                <a:latin typeface="Helvetica Light"/>
                <a:cs typeface="Helvetica Light"/>
              </a:rPr>
              <a:t>dependencias</a:t>
            </a:r>
            <a:endParaRPr lang="en-US" dirty="0" smtClean="0">
              <a:solidFill>
                <a:srgbClr val="595959"/>
              </a:solidFill>
              <a:latin typeface="Helvetica Light"/>
              <a:cs typeface="Helvetica Light"/>
            </a:endParaRPr>
          </a:p>
          <a:p>
            <a:pPr marL="342900" indent="-342900">
              <a:buFont typeface="Wingdings" charset="2"/>
              <a:buChar char="§"/>
            </a:pPr>
            <a:endParaRPr lang="en-US" dirty="0">
              <a:solidFill>
                <a:srgbClr val="595959"/>
              </a:solidFill>
              <a:latin typeface="Helvetica Light"/>
              <a:cs typeface="Helvetica Light"/>
            </a:endParaRPr>
          </a:p>
          <a:p>
            <a:pPr marL="342900" indent="-342900">
              <a:buFont typeface="Wingdings" charset="2"/>
              <a:buChar char="§"/>
            </a:pPr>
            <a:r>
              <a:rPr lang="en-US" dirty="0" smtClean="0">
                <a:solidFill>
                  <a:srgbClr val="595959"/>
                </a:solidFill>
                <a:latin typeface="Helvetica Light"/>
                <a:cs typeface="Helvetica Light"/>
              </a:rPr>
              <a:t>Messaging Center</a:t>
            </a:r>
          </a:p>
          <a:p>
            <a:pPr marL="342900" indent="-342900">
              <a:buFont typeface="Wingdings" charset="2"/>
              <a:buChar char="§"/>
            </a:pPr>
            <a:endParaRPr lang="en-US" dirty="0">
              <a:solidFill>
                <a:srgbClr val="595959"/>
              </a:solidFill>
              <a:latin typeface="Helvetica Light"/>
              <a:cs typeface="Helvetica Light"/>
            </a:endParaRPr>
          </a:p>
          <a:p>
            <a:pPr marL="342900" indent="-342900">
              <a:buFont typeface="Wingdings" charset="2"/>
              <a:buChar char="§"/>
            </a:pPr>
            <a:endParaRPr lang="en-US" dirty="0">
              <a:solidFill>
                <a:srgbClr val="595959"/>
              </a:solidFill>
              <a:latin typeface="Helvetica Light"/>
              <a:cs typeface="Helvetica Light"/>
            </a:endParaRPr>
          </a:p>
        </p:txBody>
      </p:sp>
      <p:pic>
        <p:nvPicPr>
          <p:cNvPr id="4" name="Picture 3" descr="unique.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83459" y="1665111"/>
            <a:ext cx="4147275" cy="2762763"/>
          </a:xfrm>
          <a:prstGeom prst="rect">
            <a:avLst/>
          </a:prstGeom>
        </p:spPr>
      </p:pic>
    </p:spTree>
    <p:extLst>
      <p:ext uri="{BB962C8B-B14F-4D97-AF65-F5344CB8AC3E}">
        <p14:creationId xmlns:p14="http://schemas.microsoft.com/office/powerpoint/2010/main" val="374698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solidFill>
                  <a:srgbClr val="1F497D"/>
                </a:solidFill>
              </a:rPr>
              <a:t>Páginas</a:t>
            </a:r>
            <a:endParaRPr lang="en-US" sz="3200" dirty="0">
              <a:solidFill>
                <a:srgbClr val="1F497D"/>
              </a:solidFill>
            </a:endParaRPr>
          </a:p>
        </p:txBody>
      </p:sp>
      <p:pic>
        <p:nvPicPr>
          <p:cNvPr id="5" name="Picture 4" descr="Untitled@2x.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32193" y="1534836"/>
            <a:ext cx="6620387" cy="2116642"/>
          </a:xfrm>
          <a:prstGeom prst="rect">
            <a:avLst/>
          </a:prstGeom>
        </p:spPr>
      </p:pic>
      <p:sp>
        <p:nvSpPr>
          <p:cNvPr id="11" name="TextBox 10"/>
          <p:cNvSpPr txBox="1"/>
          <p:nvPr/>
        </p:nvSpPr>
        <p:spPr>
          <a:xfrm>
            <a:off x="1532193" y="3528367"/>
            <a:ext cx="1261807" cy="246221"/>
          </a:xfrm>
          <a:prstGeom prst="rect">
            <a:avLst/>
          </a:prstGeom>
          <a:noFill/>
        </p:spPr>
        <p:txBody>
          <a:bodyPr wrap="square" rtlCol="0">
            <a:spAutoFit/>
          </a:bodyPr>
          <a:lstStyle/>
          <a:p>
            <a:pPr algn="ctr"/>
            <a:r>
              <a:rPr lang="en-US" sz="1000" dirty="0" smtClean="0">
                <a:solidFill>
                  <a:srgbClr val="979E9F"/>
                </a:solidFill>
                <a:latin typeface="Helvetica"/>
                <a:cs typeface="Helvetica"/>
              </a:rPr>
              <a:t>Content</a:t>
            </a:r>
            <a:endParaRPr lang="en-US" sz="1000" dirty="0">
              <a:solidFill>
                <a:srgbClr val="979E9F"/>
              </a:solidFill>
              <a:latin typeface="Helvetica"/>
              <a:cs typeface="Helvetica"/>
            </a:endParaRPr>
          </a:p>
        </p:txBody>
      </p:sp>
      <p:sp>
        <p:nvSpPr>
          <p:cNvPr id="13" name="TextBox 12"/>
          <p:cNvSpPr txBox="1"/>
          <p:nvPr/>
        </p:nvSpPr>
        <p:spPr>
          <a:xfrm>
            <a:off x="2990645" y="3528367"/>
            <a:ext cx="966840" cy="246221"/>
          </a:xfrm>
          <a:prstGeom prst="rect">
            <a:avLst/>
          </a:prstGeom>
          <a:noFill/>
        </p:spPr>
        <p:txBody>
          <a:bodyPr wrap="square" rtlCol="0">
            <a:spAutoFit/>
          </a:bodyPr>
          <a:lstStyle/>
          <a:p>
            <a:pPr algn="ctr"/>
            <a:r>
              <a:rPr lang="en-US" sz="1000" dirty="0" err="1" smtClean="0">
                <a:solidFill>
                  <a:srgbClr val="979E9F"/>
                </a:solidFill>
                <a:latin typeface="Helvetica"/>
                <a:cs typeface="Helvetica"/>
              </a:rPr>
              <a:t>MasterDetail</a:t>
            </a:r>
            <a:endParaRPr lang="en-US" sz="1000" dirty="0">
              <a:solidFill>
                <a:srgbClr val="979E9F"/>
              </a:solidFill>
              <a:latin typeface="Helvetica"/>
              <a:cs typeface="Helvetica"/>
            </a:endParaRPr>
          </a:p>
        </p:txBody>
      </p:sp>
      <p:sp>
        <p:nvSpPr>
          <p:cNvPr id="14" name="TextBox 13"/>
          <p:cNvSpPr txBox="1"/>
          <p:nvPr/>
        </p:nvSpPr>
        <p:spPr>
          <a:xfrm>
            <a:off x="4298336" y="3557656"/>
            <a:ext cx="966840" cy="246221"/>
          </a:xfrm>
          <a:prstGeom prst="rect">
            <a:avLst/>
          </a:prstGeom>
          <a:noFill/>
        </p:spPr>
        <p:txBody>
          <a:bodyPr wrap="square" rtlCol="0">
            <a:spAutoFit/>
          </a:bodyPr>
          <a:lstStyle/>
          <a:p>
            <a:pPr algn="ctr"/>
            <a:r>
              <a:rPr lang="en-US" sz="1000" dirty="0" smtClean="0">
                <a:solidFill>
                  <a:srgbClr val="979E9F"/>
                </a:solidFill>
                <a:latin typeface="Helvetica"/>
                <a:cs typeface="Helvetica"/>
              </a:rPr>
              <a:t>Navigation</a:t>
            </a:r>
            <a:endParaRPr lang="en-US" sz="1000" dirty="0">
              <a:solidFill>
                <a:srgbClr val="979E9F"/>
              </a:solidFill>
              <a:latin typeface="Helvetica"/>
              <a:cs typeface="Helvetica"/>
            </a:endParaRPr>
          </a:p>
        </p:txBody>
      </p:sp>
      <p:sp>
        <p:nvSpPr>
          <p:cNvPr id="15" name="TextBox 14"/>
          <p:cNvSpPr txBox="1"/>
          <p:nvPr/>
        </p:nvSpPr>
        <p:spPr>
          <a:xfrm>
            <a:off x="5617496" y="3557656"/>
            <a:ext cx="966840" cy="246221"/>
          </a:xfrm>
          <a:prstGeom prst="rect">
            <a:avLst/>
          </a:prstGeom>
          <a:noFill/>
        </p:spPr>
        <p:txBody>
          <a:bodyPr wrap="square" rtlCol="0">
            <a:spAutoFit/>
          </a:bodyPr>
          <a:lstStyle/>
          <a:p>
            <a:pPr algn="ctr"/>
            <a:r>
              <a:rPr lang="en-US" sz="1000" dirty="0" smtClean="0">
                <a:solidFill>
                  <a:srgbClr val="979E9F"/>
                </a:solidFill>
                <a:latin typeface="Helvetica"/>
                <a:cs typeface="Helvetica"/>
              </a:rPr>
              <a:t>Tabbed</a:t>
            </a:r>
            <a:endParaRPr lang="en-US" sz="1000" dirty="0">
              <a:solidFill>
                <a:srgbClr val="979E9F"/>
              </a:solidFill>
              <a:latin typeface="Helvetica"/>
              <a:cs typeface="Helvetica"/>
            </a:endParaRPr>
          </a:p>
        </p:txBody>
      </p:sp>
      <p:sp>
        <p:nvSpPr>
          <p:cNvPr id="16" name="TextBox 15"/>
          <p:cNvSpPr txBox="1"/>
          <p:nvPr/>
        </p:nvSpPr>
        <p:spPr>
          <a:xfrm>
            <a:off x="6933379" y="3557656"/>
            <a:ext cx="966840" cy="246221"/>
          </a:xfrm>
          <a:prstGeom prst="rect">
            <a:avLst/>
          </a:prstGeom>
          <a:noFill/>
        </p:spPr>
        <p:txBody>
          <a:bodyPr wrap="square" rtlCol="0">
            <a:spAutoFit/>
          </a:bodyPr>
          <a:lstStyle/>
          <a:p>
            <a:pPr algn="ctr"/>
            <a:r>
              <a:rPr lang="en-US" sz="1000" dirty="0" smtClean="0">
                <a:solidFill>
                  <a:srgbClr val="979E9F"/>
                </a:solidFill>
                <a:latin typeface="Helvetica"/>
                <a:cs typeface="Helvetica"/>
              </a:rPr>
              <a:t>Carousel</a:t>
            </a:r>
            <a:endParaRPr lang="en-US" sz="1000" dirty="0">
              <a:solidFill>
                <a:srgbClr val="979E9F"/>
              </a:solidFill>
              <a:latin typeface="Helvetica"/>
              <a:cs typeface="Helvetica"/>
            </a:endParaRPr>
          </a:p>
        </p:txBody>
      </p:sp>
      <p:pic>
        <p:nvPicPr>
          <p:cNvPr id="17" name="Picture 1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005478" y="1874523"/>
            <a:ext cx="831403" cy="1408457"/>
          </a:xfrm>
          <a:prstGeom prst="rect">
            <a:avLst/>
          </a:prstGeom>
        </p:spPr>
      </p:pic>
    </p:spTree>
    <p:extLst>
      <p:ext uri="{BB962C8B-B14F-4D97-AF65-F5344CB8AC3E}">
        <p14:creationId xmlns:p14="http://schemas.microsoft.com/office/powerpoint/2010/main" val="4088182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1F497D"/>
                </a:solidFill>
              </a:rPr>
              <a:t>Layouts</a:t>
            </a:r>
            <a:endParaRPr lang="en-US" sz="3200" dirty="0">
              <a:solidFill>
                <a:srgbClr val="1F497D"/>
              </a:solidFill>
            </a:endParaRPr>
          </a:p>
        </p:txBody>
      </p:sp>
      <p:pic>
        <p:nvPicPr>
          <p:cNvPr id="7" name="Picture 6" descr="Untitled@2x.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3781" y="1568616"/>
            <a:ext cx="8816438" cy="2006269"/>
          </a:xfrm>
          <a:prstGeom prst="rect">
            <a:avLst/>
          </a:prstGeom>
        </p:spPr>
      </p:pic>
      <p:sp>
        <p:nvSpPr>
          <p:cNvPr id="21" name="TextBox 20"/>
          <p:cNvSpPr txBox="1"/>
          <p:nvPr/>
        </p:nvSpPr>
        <p:spPr>
          <a:xfrm>
            <a:off x="335936" y="3451774"/>
            <a:ext cx="909484" cy="246221"/>
          </a:xfrm>
          <a:prstGeom prst="rect">
            <a:avLst/>
          </a:prstGeom>
          <a:noFill/>
        </p:spPr>
        <p:txBody>
          <a:bodyPr wrap="square" rtlCol="0">
            <a:spAutoFit/>
          </a:bodyPr>
          <a:lstStyle/>
          <a:p>
            <a:pPr algn="ctr"/>
            <a:r>
              <a:rPr lang="en-US" sz="1000" dirty="0" smtClean="0">
                <a:solidFill>
                  <a:srgbClr val="979E9F"/>
                </a:solidFill>
                <a:latin typeface="Helvetica"/>
                <a:cs typeface="Helvetica"/>
              </a:rPr>
              <a:t>Stack</a:t>
            </a:r>
            <a:endParaRPr lang="en-US" sz="1000" dirty="0">
              <a:solidFill>
                <a:srgbClr val="979E9F"/>
              </a:solidFill>
              <a:latin typeface="Helvetica"/>
              <a:cs typeface="Helvetica"/>
            </a:endParaRPr>
          </a:p>
        </p:txBody>
      </p:sp>
      <p:sp>
        <p:nvSpPr>
          <p:cNvPr id="5" name="TextBox 4"/>
          <p:cNvSpPr txBox="1"/>
          <p:nvPr/>
        </p:nvSpPr>
        <p:spPr>
          <a:xfrm>
            <a:off x="1586271" y="3450787"/>
            <a:ext cx="909484" cy="246221"/>
          </a:xfrm>
          <a:prstGeom prst="rect">
            <a:avLst/>
          </a:prstGeom>
          <a:noFill/>
        </p:spPr>
        <p:txBody>
          <a:bodyPr wrap="square" rtlCol="0">
            <a:spAutoFit/>
          </a:bodyPr>
          <a:lstStyle/>
          <a:p>
            <a:pPr algn="ctr"/>
            <a:r>
              <a:rPr lang="en-US" sz="1000" dirty="0" smtClean="0">
                <a:solidFill>
                  <a:srgbClr val="979E9F"/>
                </a:solidFill>
                <a:latin typeface="Helvetica"/>
                <a:cs typeface="Helvetica"/>
              </a:rPr>
              <a:t>Absolute</a:t>
            </a:r>
            <a:endParaRPr lang="en-US" sz="1000" dirty="0">
              <a:solidFill>
                <a:srgbClr val="979E9F"/>
              </a:solidFill>
              <a:latin typeface="Helvetica"/>
              <a:cs typeface="Helvetica"/>
            </a:endParaRPr>
          </a:p>
        </p:txBody>
      </p:sp>
      <p:sp>
        <p:nvSpPr>
          <p:cNvPr id="6" name="TextBox 5"/>
          <p:cNvSpPr txBox="1"/>
          <p:nvPr/>
        </p:nvSpPr>
        <p:spPr>
          <a:xfrm>
            <a:off x="2839885" y="3450787"/>
            <a:ext cx="909484" cy="246221"/>
          </a:xfrm>
          <a:prstGeom prst="rect">
            <a:avLst/>
          </a:prstGeom>
          <a:noFill/>
        </p:spPr>
        <p:txBody>
          <a:bodyPr wrap="square" rtlCol="0">
            <a:spAutoFit/>
          </a:bodyPr>
          <a:lstStyle/>
          <a:p>
            <a:pPr algn="ctr"/>
            <a:r>
              <a:rPr lang="en-US" sz="1000" dirty="0" smtClean="0">
                <a:solidFill>
                  <a:srgbClr val="979E9F"/>
                </a:solidFill>
                <a:latin typeface="Helvetica"/>
                <a:cs typeface="Helvetica"/>
              </a:rPr>
              <a:t>Relative</a:t>
            </a:r>
            <a:endParaRPr lang="en-US" sz="1000" dirty="0">
              <a:solidFill>
                <a:srgbClr val="979E9F"/>
              </a:solidFill>
              <a:latin typeface="Helvetica"/>
              <a:cs typeface="Helvetica"/>
            </a:endParaRPr>
          </a:p>
        </p:txBody>
      </p:sp>
      <p:sp>
        <p:nvSpPr>
          <p:cNvPr id="8" name="TextBox 7"/>
          <p:cNvSpPr txBox="1"/>
          <p:nvPr/>
        </p:nvSpPr>
        <p:spPr>
          <a:xfrm>
            <a:off x="4085304" y="3450787"/>
            <a:ext cx="909484" cy="246221"/>
          </a:xfrm>
          <a:prstGeom prst="rect">
            <a:avLst/>
          </a:prstGeom>
          <a:noFill/>
        </p:spPr>
        <p:txBody>
          <a:bodyPr wrap="square" rtlCol="0">
            <a:spAutoFit/>
          </a:bodyPr>
          <a:lstStyle/>
          <a:p>
            <a:pPr algn="ctr"/>
            <a:r>
              <a:rPr lang="en-US" sz="1000" dirty="0" smtClean="0">
                <a:solidFill>
                  <a:srgbClr val="979E9F"/>
                </a:solidFill>
                <a:latin typeface="Helvetica"/>
                <a:cs typeface="Helvetica"/>
              </a:rPr>
              <a:t>Grid</a:t>
            </a:r>
            <a:endParaRPr lang="en-US" sz="1000" dirty="0">
              <a:solidFill>
                <a:srgbClr val="979E9F"/>
              </a:solidFill>
              <a:latin typeface="Helvetica"/>
              <a:cs typeface="Helvetica"/>
            </a:endParaRPr>
          </a:p>
        </p:txBody>
      </p:sp>
      <p:sp>
        <p:nvSpPr>
          <p:cNvPr id="9" name="TextBox 8"/>
          <p:cNvSpPr txBox="1"/>
          <p:nvPr/>
        </p:nvSpPr>
        <p:spPr>
          <a:xfrm>
            <a:off x="5338917" y="3449800"/>
            <a:ext cx="909484" cy="246221"/>
          </a:xfrm>
          <a:prstGeom prst="rect">
            <a:avLst/>
          </a:prstGeom>
          <a:noFill/>
        </p:spPr>
        <p:txBody>
          <a:bodyPr wrap="square" rtlCol="0">
            <a:spAutoFit/>
          </a:bodyPr>
          <a:lstStyle/>
          <a:p>
            <a:pPr algn="ctr"/>
            <a:r>
              <a:rPr lang="en-US" sz="1000" dirty="0" err="1" smtClean="0">
                <a:solidFill>
                  <a:srgbClr val="979E9F"/>
                </a:solidFill>
                <a:latin typeface="Helvetica"/>
                <a:cs typeface="Helvetica"/>
              </a:rPr>
              <a:t>ContentView</a:t>
            </a:r>
            <a:endParaRPr lang="en-US" sz="1000" dirty="0">
              <a:solidFill>
                <a:srgbClr val="979E9F"/>
              </a:solidFill>
              <a:latin typeface="Helvetica"/>
              <a:cs typeface="Helvetica"/>
            </a:endParaRPr>
          </a:p>
        </p:txBody>
      </p:sp>
      <p:sp>
        <p:nvSpPr>
          <p:cNvPr id="10" name="TextBox 9"/>
          <p:cNvSpPr txBox="1"/>
          <p:nvPr/>
        </p:nvSpPr>
        <p:spPr>
          <a:xfrm>
            <a:off x="6592530" y="3449800"/>
            <a:ext cx="909484" cy="246221"/>
          </a:xfrm>
          <a:prstGeom prst="rect">
            <a:avLst/>
          </a:prstGeom>
          <a:noFill/>
        </p:spPr>
        <p:txBody>
          <a:bodyPr wrap="square" rtlCol="0">
            <a:spAutoFit/>
          </a:bodyPr>
          <a:lstStyle/>
          <a:p>
            <a:pPr algn="ctr"/>
            <a:r>
              <a:rPr lang="en-US" sz="1000" dirty="0" err="1" smtClean="0">
                <a:solidFill>
                  <a:srgbClr val="979E9F"/>
                </a:solidFill>
                <a:latin typeface="Helvetica"/>
                <a:cs typeface="Helvetica"/>
              </a:rPr>
              <a:t>ScrollView</a:t>
            </a:r>
            <a:endParaRPr lang="en-US" sz="1000" dirty="0">
              <a:solidFill>
                <a:srgbClr val="979E9F"/>
              </a:solidFill>
              <a:latin typeface="Helvetica"/>
              <a:cs typeface="Helvetica"/>
            </a:endParaRPr>
          </a:p>
        </p:txBody>
      </p:sp>
      <p:sp>
        <p:nvSpPr>
          <p:cNvPr id="11" name="TextBox 10"/>
          <p:cNvSpPr txBox="1"/>
          <p:nvPr/>
        </p:nvSpPr>
        <p:spPr>
          <a:xfrm>
            <a:off x="7842867" y="3451774"/>
            <a:ext cx="909484" cy="246221"/>
          </a:xfrm>
          <a:prstGeom prst="rect">
            <a:avLst/>
          </a:prstGeom>
          <a:noFill/>
        </p:spPr>
        <p:txBody>
          <a:bodyPr wrap="square" rtlCol="0">
            <a:spAutoFit/>
          </a:bodyPr>
          <a:lstStyle/>
          <a:p>
            <a:pPr algn="ctr"/>
            <a:r>
              <a:rPr lang="en-US" sz="1000" dirty="0" smtClean="0">
                <a:solidFill>
                  <a:srgbClr val="979E9F"/>
                </a:solidFill>
                <a:latin typeface="Helvetica"/>
                <a:cs typeface="Helvetica"/>
              </a:rPr>
              <a:t>Frame</a:t>
            </a:r>
            <a:endParaRPr lang="en-US" sz="1000" dirty="0">
              <a:solidFill>
                <a:srgbClr val="979E9F"/>
              </a:solidFill>
              <a:latin typeface="Helvetica"/>
              <a:cs typeface="Helvetica"/>
            </a:endParaRPr>
          </a:p>
        </p:txBody>
      </p:sp>
    </p:spTree>
    <p:extLst>
      <p:ext uri="{BB962C8B-B14F-4D97-AF65-F5344CB8AC3E}">
        <p14:creationId xmlns:p14="http://schemas.microsoft.com/office/powerpoint/2010/main" val="3845283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5" grpId="0"/>
      <p:bldP spid="6" grpId="0"/>
      <p:bldP spid="8" grpId="0"/>
      <p:bldP spid="9"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solidFill>
                  <a:srgbClr val="1F497D"/>
                </a:solidFill>
              </a:rPr>
              <a:t>Controles</a:t>
            </a:r>
            <a:endParaRPr lang="en-US" sz="3200" dirty="0">
              <a:solidFill>
                <a:srgbClr val="1F497D"/>
              </a:solidFill>
            </a:endParaRPr>
          </a:p>
        </p:txBody>
      </p:sp>
      <p:sp>
        <p:nvSpPr>
          <p:cNvPr id="3" name="Rounded Rectangle 2"/>
          <p:cNvSpPr/>
          <p:nvPr/>
        </p:nvSpPr>
        <p:spPr>
          <a:xfrm>
            <a:off x="367071" y="1047956"/>
            <a:ext cx="1525639" cy="499806"/>
          </a:xfrm>
          <a:prstGeom prst="round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latin typeface="Helvetica Light"/>
                <a:cs typeface="Helvetica Light"/>
              </a:rPr>
              <a:t>ActivityIndicator</a:t>
            </a:r>
            <a:endParaRPr lang="en-US" sz="1400" dirty="0">
              <a:solidFill>
                <a:schemeClr val="bg1"/>
              </a:solidFill>
              <a:latin typeface="Helvetica Light"/>
              <a:cs typeface="Helvetica Light"/>
            </a:endParaRPr>
          </a:p>
        </p:txBody>
      </p:sp>
      <p:sp>
        <p:nvSpPr>
          <p:cNvPr id="11" name="Rounded Rectangle 10"/>
          <p:cNvSpPr/>
          <p:nvPr/>
        </p:nvSpPr>
        <p:spPr>
          <a:xfrm>
            <a:off x="2080752" y="1047956"/>
            <a:ext cx="1525639" cy="499806"/>
          </a:xfrm>
          <a:prstGeom prst="round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latin typeface="Helvetica Light"/>
                <a:cs typeface="Helvetica Light"/>
              </a:rPr>
              <a:t>BoxView</a:t>
            </a:r>
            <a:endParaRPr lang="en-US" sz="1400" dirty="0">
              <a:solidFill>
                <a:schemeClr val="bg1"/>
              </a:solidFill>
              <a:latin typeface="Helvetica Light"/>
              <a:cs typeface="Helvetica Light"/>
            </a:endParaRPr>
          </a:p>
        </p:txBody>
      </p:sp>
      <p:sp>
        <p:nvSpPr>
          <p:cNvPr id="12" name="Rounded Rectangle 11"/>
          <p:cNvSpPr/>
          <p:nvPr/>
        </p:nvSpPr>
        <p:spPr>
          <a:xfrm>
            <a:off x="3794433" y="1047956"/>
            <a:ext cx="1525639" cy="499806"/>
          </a:xfrm>
          <a:prstGeom prst="round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Helvetica Light"/>
                <a:cs typeface="Helvetica Light"/>
              </a:rPr>
              <a:t>Button</a:t>
            </a:r>
            <a:endParaRPr lang="en-US" sz="1400" dirty="0">
              <a:solidFill>
                <a:schemeClr val="bg1"/>
              </a:solidFill>
              <a:latin typeface="Helvetica Light"/>
              <a:cs typeface="Helvetica Light"/>
            </a:endParaRPr>
          </a:p>
        </p:txBody>
      </p:sp>
      <p:sp>
        <p:nvSpPr>
          <p:cNvPr id="13" name="Rounded Rectangle 12"/>
          <p:cNvSpPr/>
          <p:nvPr/>
        </p:nvSpPr>
        <p:spPr>
          <a:xfrm>
            <a:off x="5508114" y="1047956"/>
            <a:ext cx="1525639" cy="499806"/>
          </a:xfrm>
          <a:prstGeom prst="round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latin typeface="Helvetica Light"/>
                <a:cs typeface="Helvetica Light"/>
              </a:rPr>
              <a:t>DatePicker</a:t>
            </a:r>
            <a:endParaRPr lang="en-US" sz="1400" dirty="0">
              <a:solidFill>
                <a:schemeClr val="bg1"/>
              </a:solidFill>
              <a:latin typeface="Helvetica Light"/>
              <a:cs typeface="Helvetica Light"/>
            </a:endParaRPr>
          </a:p>
        </p:txBody>
      </p:sp>
      <p:sp>
        <p:nvSpPr>
          <p:cNvPr id="14" name="Rounded Rectangle 13"/>
          <p:cNvSpPr/>
          <p:nvPr/>
        </p:nvSpPr>
        <p:spPr>
          <a:xfrm>
            <a:off x="7221794" y="1047956"/>
            <a:ext cx="1525639" cy="499806"/>
          </a:xfrm>
          <a:prstGeom prst="round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Helvetica Light"/>
                <a:cs typeface="Helvetica Light"/>
              </a:rPr>
              <a:t>Editor</a:t>
            </a:r>
            <a:endParaRPr lang="en-US" sz="1400" dirty="0">
              <a:solidFill>
                <a:schemeClr val="bg1"/>
              </a:solidFill>
              <a:latin typeface="Helvetica Light"/>
              <a:cs typeface="Helvetica Light"/>
            </a:endParaRPr>
          </a:p>
        </p:txBody>
      </p:sp>
      <p:sp>
        <p:nvSpPr>
          <p:cNvPr id="15" name="Rounded Rectangle 14"/>
          <p:cNvSpPr/>
          <p:nvPr/>
        </p:nvSpPr>
        <p:spPr>
          <a:xfrm>
            <a:off x="367071" y="1743588"/>
            <a:ext cx="1525639" cy="499806"/>
          </a:xfrm>
          <a:prstGeom prst="round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Helvetica Light"/>
                <a:cs typeface="Helvetica Light"/>
              </a:rPr>
              <a:t>Entry</a:t>
            </a:r>
            <a:endParaRPr lang="en-US" sz="1400" dirty="0">
              <a:solidFill>
                <a:schemeClr val="bg1"/>
              </a:solidFill>
              <a:latin typeface="Helvetica Light"/>
              <a:cs typeface="Helvetica Light"/>
            </a:endParaRPr>
          </a:p>
        </p:txBody>
      </p:sp>
      <p:sp>
        <p:nvSpPr>
          <p:cNvPr id="16" name="Rounded Rectangle 15"/>
          <p:cNvSpPr/>
          <p:nvPr/>
        </p:nvSpPr>
        <p:spPr>
          <a:xfrm>
            <a:off x="2080752" y="1743588"/>
            <a:ext cx="1525639" cy="499806"/>
          </a:xfrm>
          <a:prstGeom prst="round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Helvetica Light"/>
                <a:cs typeface="Helvetica Light"/>
              </a:rPr>
              <a:t>Image</a:t>
            </a:r>
            <a:endParaRPr lang="en-US" sz="1400" dirty="0">
              <a:solidFill>
                <a:schemeClr val="bg1"/>
              </a:solidFill>
              <a:latin typeface="Helvetica Light"/>
              <a:cs typeface="Helvetica Light"/>
            </a:endParaRPr>
          </a:p>
        </p:txBody>
      </p:sp>
      <p:sp>
        <p:nvSpPr>
          <p:cNvPr id="17" name="Rounded Rectangle 16"/>
          <p:cNvSpPr/>
          <p:nvPr/>
        </p:nvSpPr>
        <p:spPr>
          <a:xfrm>
            <a:off x="3794433" y="1743588"/>
            <a:ext cx="1525639" cy="499806"/>
          </a:xfrm>
          <a:prstGeom prst="round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Helvetica Light"/>
                <a:cs typeface="Helvetica Light"/>
              </a:rPr>
              <a:t>Label</a:t>
            </a:r>
            <a:endParaRPr lang="en-US" sz="1400" dirty="0">
              <a:solidFill>
                <a:schemeClr val="bg1"/>
              </a:solidFill>
              <a:latin typeface="Helvetica Light"/>
              <a:cs typeface="Helvetica Light"/>
            </a:endParaRPr>
          </a:p>
        </p:txBody>
      </p:sp>
      <p:sp>
        <p:nvSpPr>
          <p:cNvPr id="18" name="Rounded Rectangle 17"/>
          <p:cNvSpPr/>
          <p:nvPr/>
        </p:nvSpPr>
        <p:spPr>
          <a:xfrm>
            <a:off x="5508114" y="1743588"/>
            <a:ext cx="1525639" cy="499806"/>
          </a:xfrm>
          <a:prstGeom prst="round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latin typeface="Helvetica Light"/>
                <a:cs typeface="Helvetica Light"/>
              </a:rPr>
              <a:t>ListView</a:t>
            </a:r>
            <a:endParaRPr lang="en-US" sz="1400" dirty="0">
              <a:solidFill>
                <a:schemeClr val="bg1"/>
              </a:solidFill>
              <a:latin typeface="Helvetica Light"/>
              <a:cs typeface="Helvetica Light"/>
            </a:endParaRPr>
          </a:p>
        </p:txBody>
      </p:sp>
      <p:sp>
        <p:nvSpPr>
          <p:cNvPr id="19" name="Rounded Rectangle 18"/>
          <p:cNvSpPr/>
          <p:nvPr/>
        </p:nvSpPr>
        <p:spPr>
          <a:xfrm>
            <a:off x="7221794" y="1743588"/>
            <a:ext cx="1525639" cy="499806"/>
          </a:xfrm>
          <a:prstGeom prst="round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Helvetica Light"/>
                <a:cs typeface="Helvetica Light"/>
              </a:rPr>
              <a:t>Map</a:t>
            </a:r>
            <a:endParaRPr lang="en-US" sz="1400" dirty="0">
              <a:solidFill>
                <a:schemeClr val="bg1"/>
              </a:solidFill>
              <a:latin typeface="Helvetica Light"/>
              <a:cs typeface="Helvetica Light"/>
            </a:endParaRPr>
          </a:p>
        </p:txBody>
      </p:sp>
      <p:sp>
        <p:nvSpPr>
          <p:cNvPr id="20" name="Rounded Rectangle 19"/>
          <p:cNvSpPr/>
          <p:nvPr/>
        </p:nvSpPr>
        <p:spPr>
          <a:xfrm>
            <a:off x="367071" y="2439220"/>
            <a:ext cx="1525639" cy="499806"/>
          </a:xfrm>
          <a:prstGeom prst="round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latin typeface="Helvetica Light"/>
                <a:cs typeface="Helvetica Light"/>
              </a:rPr>
              <a:t>OpenGLView</a:t>
            </a:r>
            <a:endParaRPr lang="en-US" sz="1400" dirty="0">
              <a:solidFill>
                <a:schemeClr val="bg1"/>
              </a:solidFill>
              <a:latin typeface="Helvetica Light"/>
              <a:cs typeface="Helvetica Light"/>
            </a:endParaRPr>
          </a:p>
        </p:txBody>
      </p:sp>
      <p:sp>
        <p:nvSpPr>
          <p:cNvPr id="21" name="Rounded Rectangle 20"/>
          <p:cNvSpPr/>
          <p:nvPr/>
        </p:nvSpPr>
        <p:spPr>
          <a:xfrm>
            <a:off x="2080752" y="2439220"/>
            <a:ext cx="1525639" cy="499806"/>
          </a:xfrm>
          <a:prstGeom prst="round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Helvetica Light"/>
                <a:cs typeface="Helvetica Light"/>
              </a:rPr>
              <a:t>Picker</a:t>
            </a:r>
            <a:endParaRPr lang="en-US" sz="1400" dirty="0">
              <a:solidFill>
                <a:schemeClr val="bg1"/>
              </a:solidFill>
              <a:latin typeface="Helvetica Light"/>
              <a:cs typeface="Helvetica Light"/>
            </a:endParaRPr>
          </a:p>
        </p:txBody>
      </p:sp>
      <p:sp>
        <p:nvSpPr>
          <p:cNvPr id="22" name="Rounded Rectangle 21"/>
          <p:cNvSpPr/>
          <p:nvPr/>
        </p:nvSpPr>
        <p:spPr>
          <a:xfrm>
            <a:off x="3794433" y="2439220"/>
            <a:ext cx="1525639" cy="499806"/>
          </a:xfrm>
          <a:prstGeom prst="round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latin typeface="Helvetica Light"/>
                <a:cs typeface="Helvetica Light"/>
              </a:rPr>
              <a:t>ProgressBar</a:t>
            </a:r>
            <a:endParaRPr lang="en-US" sz="1400" dirty="0">
              <a:solidFill>
                <a:schemeClr val="bg1"/>
              </a:solidFill>
              <a:latin typeface="Helvetica Light"/>
              <a:cs typeface="Helvetica Light"/>
            </a:endParaRPr>
          </a:p>
        </p:txBody>
      </p:sp>
      <p:sp>
        <p:nvSpPr>
          <p:cNvPr id="23" name="Rounded Rectangle 22"/>
          <p:cNvSpPr/>
          <p:nvPr/>
        </p:nvSpPr>
        <p:spPr>
          <a:xfrm>
            <a:off x="5508114" y="2439220"/>
            <a:ext cx="1525639" cy="499806"/>
          </a:xfrm>
          <a:prstGeom prst="round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latin typeface="Helvetica Light"/>
                <a:cs typeface="Helvetica Light"/>
              </a:rPr>
              <a:t>SearchBar</a:t>
            </a:r>
            <a:endParaRPr lang="en-US" sz="1400" dirty="0">
              <a:solidFill>
                <a:schemeClr val="bg1"/>
              </a:solidFill>
              <a:latin typeface="Helvetica Light"/>
              <a:cs typeface="Helvetica Light"/>
            </a:endParaRPr>
          </a:p>
        </p:txBody>
      </p:sp>
      <p:sp>
        <p:nvSpPr>
          <p:cNvPr id="24" name="Rounded Rectangle 23"/>
          <p:cNvSpPr/>
          <p:nvPr/>
        </p:nvSpPr>
        <p:spPr>
          <a:xfrm>
            <a:off x="7221794" y="2439220"/>
            <a:ext cx="1525639" cy="499806"/>
          </a:xfrm>
          <a:prstGeom prst="round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Helvetica Light"/>
                <a:cs typeface="Helvetica Light"/>
              </a:rPr>
              <a:t>Slider</a:t>
            </a:r>
            <a:endParaRPr lang="en-US" sz="1400" dirty="0">
              <a:solidFill>
                <a:schemeClr val="bg1"/>
              </a:solidFill>
              <a:latin typeface="Helvetica Light"/>
              <a:cs typeface="Helvetica Light"/>
            </a:endParaRPr>
          </a:p>
        </p:txBody>
      </p:sp>
      <p:sp>
        <p:nvSpPr>
          <p:cNvPr id="25" name="Rounded Rectangle 24"/>
          <p:cNvSpPr/>
          <p:nvPr/>
        </p:nvSpPr>
        <p:spPr>
          <a:xfrm>
            <a:off x="367071" y="3134852"/>
            <a:ext cx="1525639" cy="499806"/>
          </a:xfrm>
          <a:prstGeom prst="round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Helvetica Light"/>
                <a:cs typeface="Helvetica Light"/>
              </a:rPr>
              <a:t>Stepper</a:t>
            </a:r>
            <a:endParaRPr lang="en-US" sz="1400" dirty="0">
              <a:solidFill>
                <a:schemeClr val="bg1"/>
              </a:solidFill>
              <a:latin typeface="Helvetica Light"/>
              <a:cs typeface="Helvetica Light"/>
            </a:endParaRPr>
          </a:p>
        </p:txBody>
      </p:sp>
      <p:sp>
        <p:nvSpPr>
          <p:cNvPr id="26" name="Rounded Rectangle 25"/>
          <p:cNvSpPr/>
          <p:nvPr/>
        </p:nvSpPr>
        <p:spPr>
          <a:xfrm>
            <a:off x="2080752" y="3134852"/>
            <a:ext cx="1525639" cy="499806"/>
          </a:xfrm>
          <a:prstGeom prst="round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latin typeface="Helvetica Light"/>
                <a:cs typeface="Helvetica Light"/>
              </a:rPr>
              <a:t>TableView</a:t>
            </a:r>
            <a:endParaRPr lang="en-US" sz="1400" dirty="0">
              <a:solidFill>
                <a:schemeClr val="bg1"/>
              </a:solidFill>
              <a:latin typeface="Helvetica Light"/>
              <a:cs typeface="Helvetica Light"/>
            </a:endParaRPr>
          </a:p>
        </p:txBody>
      </p:sp>
      <p:sp>
        <p:nvSpPr>
          <p:cNvPr id="27" name="Rounded Rectangle 26"/>
          <p:cNvSpPr/>
          <p:nvPr/>
        </p:nvSpPr>
        <p:spPr>
          <a:xfrm>
            <a:off x="3794433" y="3134852"/>
            <a:ext cx="1525639" cy="499806"/>
          </a:xfrm>
          <a:prstGeom prst="round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latin typeface="Helvetica Light"/>
                <a:cs typeface="Helvetica Light"/>
              </a:rPr>
              <a:t>TimePicker</a:t>
            </a:r>
            <a:endParaRPr lang="en-US" sz="1400" dirty="0">
              <a:solidFill>
                <a:schemeClr val="bg1"/>
              </a:solidFill>
              <a:latin typeface="Helvetica Light"/>
              <a:cs typeface="Helvetica Light"/>
            </a:endParaRPr>
          </a:p>
        </p:txBody>
      </p:sp>
      <p:sp>
        <p:nvSpPr>
          <p:cNvPr id="28" name="Rounded Rectangle 27"/>
          <p:cNvSpPr/>
          <p:nvPr/>
        </p:nvSpPr>
        <p:spPr>
          <a:xfrm>
            <a:off x="5508114" y="3140587"/>
            <a:ext cx="1525639" cy="499806"/>
          </a:xfrm>
          <a:prstGeom prst="round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latin typeface="Helvetica Light"/>
                <a:cs typeface="Helvetica Light"/>
              </a:rPr>
              <a:t>WebView</a:t>
            </a:r>
            <a:endParaRPr lang="en-US" sz="1400" dirty="0">
              <a:solidFill>
                <a:schemeClr val="bg1"/>
              </a:solidFill>
              <a:latin typeface="Helvetica Light"/>
              <a:cs typeface="Helvetica Light"/>
            </a:endParaRPr>
          </a:p>
        </p:txBody>
      </p:sp>
      <p:sp>
        <p:nvSpPr>
          <p:cNvPr id="29" name="Rounded Rectangle 28"/>
          <p:cNvSpPr/>
          <p:nvPr/>
        </p:nvSpPr>
        <p:spPr>
          <a:xfrm>
            <a:off x="7221794" y="3140587"/>
            <a:ext cx="1525639" cy="499806"/>
          </a:xfrm>
          <a:prstGeom prst="round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latin typeface="Helvetica Light"/>
                <a:cs typeface="Helvetica Light"/>
              </a:rPr>
              <a:t>EntryCell</a:t>
            </a:r>
            <a:endParaRPr lang="en-US" sz="1400" dirty="0">
              <a:solidFill>
                <a:schemeClr val="bg1"/>
              </a:solidFill>
              <a:latin typeface="Helvetica Light"/>
              <a:cs typeface="Helvetica Light"/>
            </a:endParaRPr>
          </a:p>
        </p:txBody>
      </p:sp>
      <p:sp>
        <p:nvSpPr>
          <p:cNvPr id="30" name="Rounded Rectangle 29"/>
          <p:cNvSpPr/>
          <p:nvPr/>
        </p:nvSpPr>
        <p:spPr>
          <a:xfrm>
            <a:off x="367071" y="3830485"/>
            <a:ext cx="1525639" cy="499806"/>
          </a:xfrm>
          <a:prstGeom prst="round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latin typeface="Helvetica Light"/>
                <a:cs typeface="Helvetica Light"/>
              </a:rPr>
              <a:t>ImageCell</a:t>
            </a:r>
            <a:endParaRPr lang="en-US" sz="1400" dirty="0">
              <a:solidFill>
                <a:schemeClr val="bg1"/>
              </a:solidFill>
              <a:latin typeface="Helvetica Light"/>
              <a:cs typeface="Helvetica Light"/>
            </a:endParaRPr>
          </a:p>
        </p:txBody>
      </p:sp>
      <p:sp>
        <p:nvSpPr>
          <p:cNvPr id="31" name="Rounded Rectangle 30"/>
          <p:cNvSpPr/>
          <p:nvPr/>
        </p:nvSpPr>
        <p:spPr>
          <a:xfrm>
            <a:off x="2080752" y="3830485"/>
            <a:ext cx="1525639" cy="499806"/>
          </a:xfrm>
          <a:prstGeom prst="round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latin typeface="Helvetica Light"/>
                <a:cs typeface="Helvetica Light"/>
              </a:rPr>
              <a:t>SwitchCell</a:t>
            </a:r>
            <a:endParaRPr lang="en-US" sz="1400" dirty="0">
              <a:solidFill>
                <a:schemeClr val="bg1"/>
              </a:solidFill>
              <a:latin typeface="Helvetica Light"/>
              <a:cs typeface="Helvetica Light"/>
            </a:endParaRPr>
          </a:p>
        </p:txBody>
      </p:sp>
      <p:sp>
        <p:nvSpPr>
          <p:cNvPr id="32" name="Rounded Rectangle 31"/>
          <p:cNvSpPr/>
          <p:nvPr/>
        </p:nvSpPr>
        <p:spPr>
          <a:xfrm>
            <a:off x="3794433" y="3830485"/>
            <a:ext cx="1525639" cy="499806"/>
          </a:xfrm>
          <a:prstGeom prst="round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latin typeface="Helvetica Light"/>
                <a:cs typeface="Helvetica Light"/>
              </a:rPr>
              <a:t>TextCell</a:t>
            </a:r>
            <a:endParaRPr lang="en-US" sz="1400" dirty="0">
              <a:solidFill>
                <a:schemeClr val="bg1"/>
              </a:solidFill>
              <a:latin typeface="Helvetica Light"/>
              <a:cs typeface="Helvetica Light"/>
            </a:endParaRPr>
          </a:p>
        </p:txBody>
      </p:sp>
      <p:sp>
        <p:nvSpPr>
          <p:cNvPr id="33" name="Rounded Rectangle 32"/>
          <p:cNvSpPr/>
          <p:nvPr/>
        </p:nvSpPr>
        <p:spPr>
          <a:xfrm>
            <a:off x="5508114" y="3830485"/>
            <a:ext cx="1525639" cy="499806"/>
          </a:xfrm>
          <a:prstGeom prst="round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latin typeface="Helvetica Light"/>
                <a:cs typeface="Helvetica Light"/>
              </a:rPr>
              <a:t>ViewCell</a:t>
            </a:r>
            <a:endParaRPr lang="en-US" sz="1400" dirty="0">
              <a:solidFill>
                <a:schemeClr val="bg1"/>
              </a:solidFill>
              <a:latin typeface="Helvetica Light"/>
              <a:cs typeface="Helvetica Light"/>
            </a:endParaRPr>
          </a:p>
        </p:txBody>
      </p:sp>
    </p:spTree>
    <p:extLst>
      <p:ext uri="{BB962C8B-B14F-4D97-AF65-F5344CB8AC3E}">
        <p14:creationId xmlns:p14="http://schemas.microsoft.com/office/powerpoint/2010/main" val="3629427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48845" y="371619"/>
            <a:ext cx="3602772" cy="485967"/>
          </a:xfrm>
        </p:spPr>
        <p:txBody>
          <a:bodyPr/>
          <a:lstStyle/>
          <a:p>
            <a:r>
              <a:rPr lang="en-US" sz="3235" dirty="0" smtClean="0">
                <a:latin typeface="+mn-lt"/>
              </a:rPr>
              <a:t>Javier Suárez</a:t>
            </a:r>
            <a:endParaRPr lang="en-US" sz="3235" dirty="0">
              <a:latin typeface="+mn-lt"/>
            </a:endParaRPr>
          </a:p>
        </p:txBody>
      </p:sp>
      <p:sp>
        <p:nvSpPr>
          <p:cNvPr id="4" name="Text Placeholder 4"/>
          <p:cNvSpPr>
            <a:spLocks noGrp="1"/>
          </p:cNvSpPr>
          <p:nvPr/>
        </p:nvSpPr>
        <p:spPr>
          <a:xfrm>
            <a:off x="2888401" y="958607"/>
            <a:ext cx="4380305" cy="1547883"/>
          </a:xfrm>
          <a:prstGeom prst="rect">
            <a:avLst/>
          </a:prstGeom>
        </p:spPr>
        <p:txBody>
          <a:bodyPr vert="horz" lIns="91440" tIns="0" rIns="91440" bIns="45720" rtlCol="0">
            <a:norm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bg2"/>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smtClean="0">
                <a:solidFill>
                  <a:schemeClr val="bg2">
                    <a:lumMod val="25000"/>
                  </a:schemeClr>
                </a:solidFill>
              </a:rPr>
              <a:t>Windows Developer </a:t>
            </a:r>
            <a:r>
              <a:rPr lang="en-US" sz="1400" dirty="0" err="1" smtClean="0">
                <a:solidFill>
                  <a:schemeClr val="bg2">
                    <a:lumMod val="25000"/>
                  </a:schemeClr>
                </a:solidFill>
              </a:rPr>
              <a:t>Icinetic</a:t>
            </a:r>
            <a:endParaRPr lang="en-US" sz="1100" i="1" dirty="0" smtClean="0">
              <a:solidFill>
                <a:schemeClr val="bg2">
                  <a:lumMod val="25000"/>
                </a:schemeClr>
              </a:solidFill>
            </a:endParaRPr>
          </a:p>
          <a:p>
            <a:r>
              <a:rPr lang="en-US" sz="1200" dirty="0" smtClean="0">
                <a:solidFill>
                  <a:schemeClr val="bg2">
                    <a:lumMod val="25000"/>
                  </a:schemeClr>
                </a:solidFill>
              </a:rPr>
              <a:t>Microsoft MVP Windows Platform Development</a:t>
            </a:r>
          </a:p>
          <a:p>
            <a:endParaRPr lang="en-US" sz="1200" dirty="0">
              <a:solidFill>
                <a:schemeClr val="bg2">
                  <a:lumMod val="25000"/>
                </a:schemeClr>
              </a:solidFill>
            </a:endParaRPr>
          </a:p>
          <a:p>
            <a:pPr marL="285750" indent="-285750">
              <a:buFont typeface="Arial" panose="020B0604020202020204" pitchFamily="34" charset="0"/>
              <a:buChar char="•"/>
            </a:pPr>
            <a:r>
              <a:rPr lang="en-US" sz="1200" dirty="0" smtClean="0">
                <a:solidFill>
                  <a:schemeClr val="bg2">
                    <a:lumMod val="25000"/>
                  </a:schemeClr>
                </a:solidFill>
              </a:rPr>
              <a:t>Blog</a:t>
            </a:r>
            <a:r>
              <a:rPr lang="en-US" sz="1200" dirty="0">
                <a:solidFill>
                  <a:schemeClr val="bg2">
                    <a:lumMod val="25000"/>
                  </a:schemeClr>
                </a:solidFill>
              </a:rPr>
              <a:t>: </a:t>
            </a:r>
            <a:r>
              <a:rPr lang="en-US" sz="1200" dirty="0">
                <a:solidFill>
                  <a:schemeClr val="bg2">
                    <a:lumMod val="25000"/>
                  </a:schemeClr>
                </a:solidFill>
                <a:hlinkClick r:id="rId3"/>
              </a:rPr>
              <a:t>http://</a:t>
            </a:r>
            <a:r>
              <a:rPr lang="en-US" sz="1200" dirty="0" smtClean="0">
                <a:solidFill>
                  <a:schemeClr val="bg2">
                    <a:lumMod val="25000"/>
                  </a:schemeClr>
                </a:solidFill>
                <a:hlinkClick r:id="rId3"/>
              </a:rPr>
              <a:t>geeks.ms/blogs/jsuarez</a:t>
            </a:r>
            <a:endParaRPr lang="en-US" sz="1200" dirty="0">
              <a:solidFill>
                <a:schemeClr val="bg2">
                  <a:lumMod val="25000"/>
                </a:schemeClr>
              </a:solidFill>
            </a:endParaRPr>
          </a:p>
          <a:p>
            <a:pPr marL="285750" indent="-285750">
              <a:buFont typeface="Arial" panose="020B0604020202020204" pitchFamily="34" charset="0"/>
              <a:buChar char="•"/>
            </a:pPr>
            <a:r>
              <a:rPr lang="en-US" sz="1200" dirty="0" smtClean="0">
                <a:solidFill>
                  <a:schemeClr val="bg2">
                    <a:lumMod val="25000"/>
                  </a:schemeClr>
                </a:solidFill>
              </a:rPr>
              <a:t>Email: </a:t>
            </a:r>
            <a:r>
              <a:rPr lang="en-US" sz="1200" dirty="0" smtClean="0">
                <a:solidFill>
                  <a:schemeClr val="bg2">
                    <a:lumMod val="25000"/>
                  </a:schemeClr>
                </a:solidFill>
                <a:hlinkClick r:id="rId4"/>
              </a:rPr>
              <a:t>javiersuarezruiz@hotmail.com</a:t>
            </a:r>
            <a:endParaRPr lang="en-US" sz="1200" dirty="0" smtClean="0">
              <a:solidFill>
                <a:schemeClr val="bg2">
                  <a:lumMod val="25000"/>
                </a:schemeClr>
              </a:solidFill>
            </a:endParaRPr>
          </a:p>
          <a:p>
            <a:pPr marL="285750" indent="-285750">
              <a:buFont typeface="Arial" panose="020B0604020202020204" pitchFamily="34" charset="0"/>
              <a:buChar char="•"/>
            </a:pPr>
            <a:r>
              <a:rPr lang="en-US" sz="1200" dirty="0" smtClean="0">
                <a:solidFill>
                  <a:schemeClr val="bg2">
                    <a:lumMod val="25000"/>
                  </a:schemeClr>
                </a:solidFill>
              </a:rPr>
              <a:t>Twitter: @</a:t>
            </a:r>
            <a:r>
              <a:rPr lang="en-US" sz="1200" dirty="0" err="1" smtClean="0">
                <a:solidFill>
                  <a:schemeClr val="bg2">
                    <a:lumMod val="25000"/>
                  </a:schemeClr>
                </a:solidFill>
              </a:rPr>
              <a:t>jsuarezruiz</a:t>
            </a:r>
            <a:endParaRPr lang="en-US" sz="1200" dirty="0" smtClean="0">
              <a:solidFill>
                <a:schemeClr val="bg2">
                  <a:lumMod val="25000"/>
                </a:schemeClr>
              </a:solidFill>
            </a:endParaRPr>
          </a:p>
          <a:p>
            <a:endParaRPr lang="en-US" sz="1200" dirty="0" smtClean="0">
              <a:solidFill>
                <a:schemeClr val="accent1"/>
              </a:solidFill>
            </a:endParaRPr>
          </a:p>
        </p:txBody>
      </p:sp>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4480" y="371619"/>
            <a:ext cx="1981737" cy="2134871"/>
          </a:xfrm>
          <a:prstGeom prst="rect">
            <a:avLst/>
          </a:prstGeom>
        </p:spPr>
      </p:pic>
      <p:pic>
        <p:nvPicPr>
          <p:cNvPr id="7" name="Imagen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28840" y="1631837"/>
            <a:ext cx="557377" cy="874653"/>
          </a:xfrm>
          <a:prstGeom prst="rect">
            <a:avLst/>
          </a:prstGeom>
        </p:spPr>
      </p:pic>
      <p:pic>
        <p:nvPicPr>
          <p:cNvPr id="6" name="Imagen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7980" y="2925731"/>
            <a:ext cx="1981737" cy="1990584"/>
          </a:xfrm>
          <a:prstGeom prst="rect">
            <a:avLst/>
          </a:prstGeom>
        </p:spPr>
      </p:pic>
      <p:pic>
        <p:nvPicPr>
          <p:cNvPr id="8" name="Imagen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42340" y="4041662"/>
            <a:ext cx="557377" cy="874653"/>
          </a:xfrm>
          <a:prstGeom prst="rect">
            <a:avLst/>
          </a:prstGeom>
        </p:spPr>
      </p:pic>
      <p:sp>
        <p:nvSpPr>
          <p:cNvPr id="9" name="Title 2"/>
          <p:cNvSpPr txBox="1">
            <a:spLocks/>
          </p:cNvSpPr>
          <p:nvPr/>
        </p:nvSpPr>
        <p:spPr>
          <a:xfrm>
            <a:off x="2853595" y="2781444"/>
            <a:ext cx="3602772" cy="485967"/>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a:lstStyle>
          <a:p>
            <a:r>
              <a:rPr lang="en-US" sz="3235" dirty="0" smtClean="0">
                <a:latin typeface="+mn-lt"/>
              </a:rPr>
              <a:t>Josué Yeray </a:t>
            </a:r>
            <a:endParaRPr lang="en-US" sz="3235" dirty="0">
              <a:latin typeface="+mn-lt"/>
            </a:endParaRPr>
          </a:p>
        </p:txBody>
      </p:sp>
      <p:sp>
        <p:nvSpPr>
          <p:cNvPr id="10" name="Text Placeholder 4"/>
          <p:cNvSpPr>
            <a:spLocks noGrp="1"/>
          </p:cNvSpPr>
          <p:nvPr/>
        </p:nvSpPr>
        <p:spPr>
          <a:xfrm>
            <a:off x="2793151" y="3368432"/>
            <a:ext cx="4380305" cy="1547883"/>
          </a:xfrm>
          <a:prstGeom prst="rect">
            <a:avLst/>
          </a:prstGeom>
        </p:spPr>
        <p:txBody>
          <a:bodyPr vert="horz" lIns="91440" tIns="0" rIns="91440" bIns="45720" rtlCol="0">
            <a:norm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bg2"/>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smtClean="0">
                <a:solidFill>
                  <a:schemeClr val="bg2">
                    <a:lumMod val="25000"/>
                  </a:schemeClr>
                </a:solidFill>
              </a:rPr>
              <a:t>Lead Windows Developer </a:t>
            </a:r>
            <a:r>
              <a:rPr lang="en-US" sz="1400" dirty="0" err="1" smtClean="0">
                <a:solidFill>
                  <a:schemeClr val="bg2">
                    <a:lumMod val="25000"/>
                  </a:schemeClr>
                </a:solidFill>
              </a:rPr>
              <a:t>Icinetic</a:t>
            </a:r>
            <a:endParaRPr lang="en-US" sz="1100" i="1" dirty="0" smtClean="0">
              <a:solidFill>
                <a:schemeClr val="bg2">
                  <a:lumMod val="25000"/>
                </a:schemeClr>
              </a:solidFill>
            </a:endParaRPr>
          </a:p>
          <a:p>
            <a:r>
              <a:rPr lang="en-US" sz="1200" dirty="0" smtClean="0">
                <a:solidFill>
                  <a:schemeClr val="bg2">
                    <a:lumMod val="25000"/>
                  </a:schemeClr>
                </a:solidFill>
              </a:rPr>
              <a:t>Microsoft MVP Windows Platform Development</a:t>
            </a:r>
          </a:p>
          <a:p>
            <a:endParaRPr lang="en-US" sz="1200" dirty="0">
              <a:solidFill>
                <a:schemeClr val="bg2">
                  <a:lumMod val="25000"/>
                </a:schemeClr>
              </a:solidFill>
            </a:endParaRPr>
          </a:p>
          <a:p>
            <a:pPr marL="285750" indent="-285750">
              <a:buFont typeface="Arial" panose="020B0604020202020204" pitchFamily="34" charset="0"/>
              <a:buChar char="•"/>
            </a:pPr>
            <a:r>
              <a:rPr lang="en-US" sz="1200" dirty="0" smtClean="0">
                <a:solidFill>
                  <a:schemeClr val="bg2">
                    <a:lumMod val="25000"/>
                  </a:schemeClr>
                </a:solidFill>
              </a:rPr>
              <a:t>Blog</a:t>
            </a:r>
            <a:r>
              <a:rPr lang="en-US" sz="1200" dirty="0">
                <a:solidFill>
                  <a:schemeClr val="bg2">
                    <a:lumMod val="25000"/>
                  </a:schemeClr>
                </a:solidFill>
              </a:rPr>
              <a:t>: </a:t>
            </a:r>
            <a:r>
              <a:rPr lang="en-US" sz="1200" dirty="0">
                <a:solidFill>
                  <a:schemeClr val="bg2">
                    <a:lumMod val="25000"/>
                  </a:schemeClr>
                </a:solidFill>
                <a:hlinkClick r:id="rId8"/>
              </a:rPr>
              <a:t>http://</a:t>
            </a:r>
            <a:r>
              <a:rPr lang="en-US" sz="1200" dirty="0" smtClean="0">
                <a:solidFill>
                  <a:schemeClr val="bg2">
                    <a:lumMod val="25000"/>
                  </a:schemeClr>
                </a:solidFill>
                <a:hlinkClick r:id="rId8"/>
              </a:rPr>
              <a:t>geeks.ms/blogs/jyeray</a:t>
            </a:r>
            <a:endParaRPr lang="en-US" sz="1200" dirty="0">
              <a:solidFill>
                <a:schemeClr val="bg2">
                  <a:lumMod val="25000"/>
                </a:schemeClr>
              </a:solidFill>
            </a:endParaRPr>
          </a:p>
          <a:p>
            <a:pPr marL="285750" indent="-285750">
              <a:buFont typeface="Arial" panose="020B0604020202020204" pitchFamily="34" charset="0"/>
              <a:buChar char="•"/>
            </a:pPr>
            <a:r>
              <a:rPr lang="en-US" sz="1200" dirty="0" smtClean="0">
                <a:solidFill>
                  <a:schemeClr val="bg2">
                    <a:lumMod val="25000"/>
                  </a:schemeClr>
                </a:solidFill>
              </a:rPr>
              <a:t>Twitter: @</a:t>
            </a:r>
            <a:r>
              <a:rPr lang="en-US" sz="1200" dirty="0" err="1" smtClean="0">
                <a:solidFill>
                  <a:schemeClr val="bg2">
                    <a:lumMod val="25000"/>
                  </a:schemeClr>
                </a:solidFill>
              </a:rPr>
              <a:t>JosueYeray</a:t>
            </a:r>
            <a:endParaRPr lang="en-US" sz="1200" dirty="0" smtClean="0">
              <a:solidFill>
                <a:schemeClr val="bg2">
                  <a:lumMod val="25000"/>
                </a:schemeClr>
              </a:solidFill>
            </a:endParaRPr>
          </a:p>
          <a:p>
            <a:endParaRPr lang="en-US" sz="1200" dirty="0" smtClean="0">
              <a:solidFill>
                <a:schemeClr val="accent1"/>
              </a:solidFill>
            </a:endParaRPr>
          </a:p>
        </p:txBody>
      </p:sp>
    </p:spTree>
    <p:extLst>
      <p:ext uri="{BB962C8B-B14F-4D97-AF65-F5344CB8AC3E}">
        <p14:creationId xmlns:p14="http://schemas.microsoft.com/office/powerpoint/2010/main" val="2536893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16222" y="5404433"/>
            <a:ext cx="184666" cy="369332"/>
          </a:xfrm>
          <a:prstGeom prst="rect">
            <a:avLst/>
          </a:prstGeom>
          <a:noFill/>
        </p:spPr>
        <p:txBody>
          <a:bodyPr wrap="none" rtlCol="0">
            <a:spAutoFit/>
          </a:bodyPr>
          <a:lstStyle/>
          <a:p>
            <a:endParaRPr lang="en-US" dirty="0"/>
          </a:p>
        </p:txBody>
      </p:sp>
      <p:cxnSp>
        <p:nvCxnSpPr>
          <p:cNvPr id="4" name="Straight Connector 3"/>
          <p:cNvCxnSpPr/>
          <p:nvPr/>
        </p:nvCxnSpPr>
        <p:spPr>
          <a:xfrm>
            <a:off x="540416" y="2573860"/>
            <a:ext cx="7180771" cy="0"/>
          </a:xfrm>
          <a:prstGeom prst="line">
            <a:avLst/>
          </a:prstGeom>
          <a:ln>
            <a:solidFill>
              <a:srgbClr val="6C6C6C"/>
            </a:solidFill>
          </a:ln>
        </p:spPr>
        <p:style>
          <a:lnRef idx="1">
            <a:schemeClr val="dk1"/>
          </a:lnRef>
          <a:fillRef idx="0">
            <a:schemeClr val="dk1"/>
          </a:fillRef>
          <a:effectRef idx="0">
            <a:schemeClr val="dk1"/>
          </a:effectRef>
          <a:fontRef idx="minor">
            <a:schemeClr val="tx1"/>
          </a:fontRef>
        </p:style>
      </p:cxnSp>
      <p:sp>
        <p:nvSpPr>
          <p:cNvPr id="9" name="Subtitle 1"/>
          <p:cNvSpPr>
            <a:spLocks noGrp="1"/>
          </p:cNvSpPr>
          <p:nvPr>
            <p:ph type="subTitle" idx="1"/>
          </p:nvPr>
        </p:nvSpPr>
        <p:spPr>
          <a:xfrm>
            <a:off x="457199" y="1707192"/>
            <a:ext cx="7050102" cy="946509"/>
          </a:xfrm>
        </p:spPr>
        <p:txBody>
          <a:bodyPr/>
          <a:lstStyle/>
          <a:p>
            <a:r>
              <a:rPr lang="en-US" sz="4800" dirty="0" err="1" smtClean="0">
                <a:solidFill>
                  <a:srgbClr val="666666"/>
                </a:solidFill>
              </a:rPr>
              <a:t>Comenzamos</a:t>
            </a:r>
            <a:r>
              <a:rPr lang="en-US" sz="4800" dirty="0" smtClean="0">
                <a:solidFill>
                  <a:srgbClr val="666666"/>
                </a:solidFill>
              </a:rPr>
              <a:t> a </a:t>
            </a:r>
            <a:r>
              <a:rPr lang="en-US" sz="4800" dirty="0" err="1" smtClean="0">
                <a:solidFill>
                  <a:srgbClr val="666666"/>
                </a:solidFill>
              </a:rPr>
              <a:t>conocer</a:t>
            </a:r>
            <a:r>
              <a:rPr lang="en-US" sz="4800" dirty="0" smtClean="0">
                <a:solidFill>
                  <a:srgbClr val="666666"/>
                </a:solidFill>
              </a:rPr>
              <a:t> </a:t>
            </a:r>
            <a:r>
              <a:rPr lang="en-US" sz="4800" dirty="0" err="1" smtClean="0">
                <a:solidFill>
                  <a:srgbClr val="666666"/>
                </a:solidFill>
              </a:rPr>
              <a:t>Xamarin.Forms</a:t>
            </a:r>
            <a:endParaRPr lang="en-US" sz="4800" dirty="0">
              <a:solidFill>
                <a:srgbClr val="666666"/>
              </a:solidFill>
            </a:endParaRPr>
          </a:p>
        </p:txBody>
      </p:sp>
    </p:spTree>
    <p:extLst>
      <p:ext uri="{BB962C8B-B14F-4D97-AF65-F5344CB8AC3E}">
        <p14:creationId xmlns:p14="http://schemas.microsoft.com/office/powerpoint/2010/main" val="15639825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784" y="402263"/>
            <a:ext cx="8228433" cy="522707"/>
          </a:xfrm>
        </p:spPr>
        <p:txBody>
          <a:bodyPr/>
          <a:lstStyle/>
          <a:p>
            <a:r>
              <a:rPr lang="en-US" sz="3235" dirty="0" smtClean="0">
                <a:latin typeface="+mn-lt"/>
              </a:rPr>
              <a:t>MVVM con </a:t>
            </a:r>
            <a:r>
              <a:rPr lang="en-US" sz="3235" dirty="0" err="1" smtClean="0">
                <a:latin typeface="+mn-lt"/>
              </a:rPr>
              <a:t>Xamarin.Forms</a:t>
            </a:r>
            <a:endParaRPr lang="en-US" sz="3235" dirty="0">
              <a:latin typeface="+mn-lt"/>
            </a:endParaRPr>
          </a:p>
        </p:txBody>
      </p:sp>
      <p:sp>
        <p:nvSpPr>
          <p:cNvPr id="5" name="Rectangle 3"/>
          <p:cNvSpPr/>
          <p:nvPr/>
        </p:nvSpPr>
        <p:spPr bwMode="auto">
          <a:xfrm>
            <a:off x="1297545" y="1740021"/>
            <a:ext cx="1421461" cy="14210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34295" tIns="34295" rIns="34295" bIns="34295" numCol="1" spcCol="0" rtlCol="0" fromWordArt="0" anchor="ctr" anchorCtr="0" forceAA="0" compatLnSpc="1">
            <a:prstTxWarp prst="textNoShape">
              <a:avLst/>
            </a:prstTxWarp>
            <a:noAutofit/>
          </a:bodyP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66" fontAlgn="base">
              <a:spcBef>
                <a:spcPct val="0"/>
              </a:spcBef>
              <a:spcAft>
                <a:spcPct val="0"/>
              </a:spcAft>
            </a:pPr>
            <a:r>
              <a:rPr lang="en-AU" dirty="0" smtClean="0">
                <a:gradFill>
                  <a:gsLst>
                    <a:gs pos="0">
                      <a:srgbClr val="FFFFFF"/>
                    </a:gs>
                    <a:gs pos="100000">
                      <a:srgbClr val="FFFFFF"/>
                    </a:gs>
                  </a:gsLst>
                  <a:lin ang="5400000" scaled="0"/>
                </a:gradFill>
                <a:ea typeface="Segoe UI" pitchFamily="34" charset="0"/>
                <a:cs typeface="Segoe UI" pitchFamily="34" charset="0"/>
              </a:rPr>
              <a:t>Vista</a:t>
            </a:r>
          </a:p>
        </p:txBody>
      </p:sp>
      <p:sp>
        <p:nvSpPr>
          <p:cNvPr id="6" name="Rectangle 37"/>
          <p:cNvSpPr/>
          <p:nvPr/>
        </p:nvSpPr>
        <p:spPr bwMode="auto">
          <a:xfrm>
            <a:off x="4086643" y="1740021"/>
            <a:ext cx="1421461" cy="14210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34295" tIns="34295" rIns="34295" bIns="34295" numCol="1" spcCol="0" rtlCol="0" fromWordArt="0" anchor="ctr" anchorCtr="0" forceAA="0" compatLnSpc="1">
            <a:prstTxWarp prst="textNoShape">
              <a:avLst/>
            </a:prstTxWarp>
            <a:noAutofit/>
          </a:bodyP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66" fontAlgn="base">
              <a:spcBef>
                <a:spcPct val="0"/>
              </a:spcBef>
              <a:spcAft>
                <a:spcPct val="0"/>
              </a:spcAft>
            </a:pPr>
            <a:r>
              <a:rPr lang="en-AU" dirty="0" err="1" smtClean="0">
                <a:gradFill>
                  <a:gsLst>
                    <a:gs pos="0">
                      <a:srgbClr val="FFFFFF"/>
                    </a:gs>
                    <a:gs pos="100000">
                      <a:srgbClr val="FFFFFF"/>
                    </a:gs>
                  </a:gsLst>
                  <a:lin ang="5400000" scaled="0"/>
                </a:gradFill>
                <a:ea typeface="Segoe UI" pitchFamily="34" charset="0"/>
                <a:cs typeface="Segoe UI" pitchFamily="34" charset="0"/>
              </a:rPr>
              <a:t>VistaModelo</a:t>
            </a: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38"/>
          <p:cNvSpPr/>
          <p:nvPr/>
        </p:nvSpPr>
        <p:spPr bwMode="auto">
          <a:xfrm>
            <a:off x="6516216" y="1740021"/>
            <a:ext cx="1421461" cy="6009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34295" tIns="34295" rIns="34295" bIns="34295" numCol="1" spcCol="0" rtlCol="0" fromWordArt="0" anchor="ctr" anchorCtr="0" forceAA="0" compatLnSpc="1">
            <a:prstTxWarp prst="textNoShape">
              <a:avLst/>
            </a:prstTxWarp>
            <a:noAutofit/>
          </a:bodyP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66" fontAlgn="base">
              <a:spcBef>
                <a:spcPct val="0"/>
              </a:spcBef>
              <a:spcAft>
                <a:spcPct val="0"/>
              </a:spcAft>
            </a:pPr>
            <a:r>
              <a:rPr lang="en-AU" dirty="0" err="1" smtClean="0">
                <a:gradFill>
                  <a:gsLst>
                    <a:gs pos="0">
                      <a:srgbClr val="FFFFFF"/>
                    </a:gs>
                    <a:gs pos="100000">
                      <a:srgbClr val="FFFFFF"/>
                    </a:gs>
                  </a:gsLst>
                  <a:lin ang="5400000" scaled="0"/>
                </a:gradFill>
                <a:ea typeface="Segoe UI" pitchFamily="34" charset="0"/>
                <a:cs typeface="Segoe UI" pitchFamily="34" charset="0"/>
              </a:rPr>
              <a:t>Modelo</a:t>
            </a: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39"/>
          <p:cNvSpPr/>
          <p:nvPr/>
        </p:nvSpPr>
        <p:spPr bwMode="auto">
          <a:xfrm>
            <a:off x="6516216" y="2560153"/>
            <a:ext cx="1421461" cy="6009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34295" tIns="34295" rIns="34295" bIns="34295" numCol="1" spcCol="0" rtlCol="0" fromWordArt="0" anchor="ctr" anchorCtr="0" forceAA="0" compatLnSpc="1">
            <a:prstTxWarp prst="textNoShape">
              <a:avLst/>
            </a:prstTxWarp>
            <a:noAutofit/>
          </a:bodyP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66" fontAlgn="base">
              <a:spcBef>
                <a:spcPct val="0"/>
              </a:spcBef>
              <a:spcAft>
                <a:spcPct val="0"/>
              </a:spcAft>
            </a:pPr>
            <a:r>
              <a:rPr lang="en-AU" dirty="0" err="1" smtClean="0">
                <a:gradFill>
                  <a:gsLst>
                    <a:gs pos="0">
                      <a:srgbClr val="FFFFFF"/>
                    </a:gs>
                    <a:gs pos="100000">
                      <a:srgbClr val="FFFFFF"/>
                    </a:gs>
                  </a:gsLst>
                  <a:lin ang="5400000" scaled="0"/>
                </a:gradFill>
                <a:ea typeface="Segoe UI" pitchFamily="34" charset="0"/>
                <a:cs typeface="Segoe UI" pitchFamily="34" charset="0"/>
              </a:rPr>
              <a:t>Modelo</a:t>
            </a: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9" name="Straight Arrow Connector 5"/>
          <p:cNvCxnSpPr>
            <a:stCxn id="6" idx="1"/>
            <a:endCxn id="5" idx="3"/>
          </p:cNvCxnSpPr>
          <p:nvPr/>
        </p:nvCxnSpPr>
        <p:spPr>
          <a:xfrm flipH="1">
            <a:off x="2719006" y="2450567"/>
            <a:ext cx="1367637" cy="0"/>
          </a:xfrm>
          <a:prstGeom prst="straightConnector1">
            <a:avLst/>
          </a:prstGeom>
          <a:ln w="571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40"/>
          <p:cNvCxnSpPr/>
          <p:nvPr/>
        </p:nvCxnSpPr>
        <p:spPr>
          <a:xfrm flipH="1">
            <a:off x="5493818" y="2068773"/>
            <a:ext cx="1022398" cy="0"/>
          </a:xfrm>
          <a:prstGeom prst="straightConnector1">
            <a:avLst/>
          </a:prstGeom>
          <a:ln w="571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41"/>
          <p:cNvCxnSpPr/>
          <p:nvPr/>
        </p:nvCxnSpPr>
        <p:spPr>
          <a:xfrm flipH="1">
            <a:off x="5493817" y="2860633"/>
            <a:ext cx="1022399" cy="0"/>
          </a:xfrm>
          <a:prstGeom prst="straightConnector1">
            <a:avLst/>
          </a:prstGeom>
          <a:ln w="571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42"/>
          <p:cNvSpPr/>
          <p:nvPr/>
        </p:nvSpPr>
        <p:spPr bwMode="auto">
          <a:xfrm>
            <a:off x="1297545" y="3479267"/>
            <a:ext cx="1421461" cy="14210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34295" tIns="34295" rIns="34295" bIns="34295" numCol="1" spcCol="0" rtlCol="0" fromWordArt="0" anchor="ctr" anchorCtr="0" forceAA="0" compatLnSpc="1">
            <a:prstTxWarp prst="textNoShape">
              <a:avLst/>
            </a:prstTxWarp>
            <a:noAutofit/>
          </a:bodyP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66" fontAlgn="base">
              <a:spcBef>
                <a:spcPct val="0"/>
              </a:spcBef>
              <a:spcAft>
                <a:spcPct val="0"/>
              </a:spcAft>
            </a:pPr>
            <a:r>
              <a:rPr lang="en-AU" dirty="0" smtClean="0">
                <a:gradFill>
                  <a:gsLst>
                    <a:gs pos="0">
                      <a:srgbClr val="FFFFFF"/>
                    </a:gs>
                    <a:gs pos="100000">
                      <a:srgbClr val="FFFFFF"/>
                    </a:gs>
                  </a:gsLst>
                  <a:lin ang="5400000" scaled="0"/>
                </a:gradFill>
                <a:ea typeface="Segoe UI" pitchFamily="34" charset="0"/>
                <a:cs typeface="Segoe UI" pitchFamily="34" charset="0"/>
              </a:rPr>
              <a:t>Main</a:t>
            </a:r>
          </a:p>
          <a:p>
            <a:pPr algn="ctr" defTabSz="685666" fontAlgn="base">
              <a:spcBef>
                <a:spcPct val="0"/>
              </a:spcBef>
              <a:spcAft>
                <a:spcPct val="0"/>
              </a:spcAft>
            </a:pPr>
            <a:r>
              <a:rPr lang="en-AU" dirty="0" err="1" smtClean="0">
                <a:gradFill>
                  <a:gsLst>
                    <a:gs pos="0">
                      <a:srgbClr val="FFFFFF"/>
                    </a:gs>
                    <a:gs pos="100000">
                      <a:srgbClr val="FFFFFF"/>
                    </a:gs>
                  </a:gsLst>
                  <a:lin ang="5400000" scaled="0"/>
                </a:gradFill>
                <a:ea typeface="Segoe UI" pitchFamily="34" charset="0"/>
                <a:cs typeface="Segoe UI" pitchFamily="34" charset="0"/>
              </a:rPr>
              <a:t>View.Xaml</a:t>
            </a: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43"/>
          <p:cNvSpPr/>
          <p:nvPr/>
        </p:nvSpPr>
        <p:spPr bwMode="auto">
          <a:xfrm>
            <a:off x="4086643" y="3479267"/>
            <a:ext cx="1421461" cy="14210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34295" tIns="34295" rIns="34295" bIns="34295" numCol="1" spcCol="0" rtlCol="0" fromWordArt="0" anchor="ctr" anchorCtr="0" forceAA="0" compatLnSpc="1">
            <a:prstTxWarp prst="textNoShape">
              <a:avLst/>
            </a:prstTxWarp>
            <a:noAutofit/>
          </a:bodyP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66" fontAlgn="base">
              <a:spcBef>
                <a:spcPct val="0"/>
              </a:spcBef>
              <a:spcAft>
                <a:spcPct val="0"/>
              </a:spcAft>
            </a:pPr>
            <a:r>
              <a:rPr lang="en-AU" sz="1600" dirty="0" smtClean="0">
                <a:gradFill>
                  <a:gsLst>
                    <a:gs pos="0">
                      <a:srgbClr val="FFFFFF"/>
                    </a:gs>
                    <a:gs pos="100000">
                      <a:srgbClr val="FFFFFF"/>
                    </a:gs>
                  </a:gsLst>
                  <a:lin ang="5400000" scaled="0"/>
                </a:gradFill>
                <a:ea typeface="Segoe UI" pitchFamily="34" charset="0"/>
                <a:cs typeface="Segoe UI" pitchFamily="34" charset="0"/>
              </a:rPr>
              <a:t>Main</a:t>
            </a:r>
          </a:p>
          <a:p>
            <a:pPr algn="ctr" defTabSz="685666" fontAlgn="base">
              <a:spcBef>
                <a:spcPct val="0"/>
              </a:spcBef>
              <a:spcAft>
                <a:spcPct val="0"/>
              </a:spcAft>
            </a:pPr>
            <a:r>
              <a:rPr lang="en-AU" sz="1600" dirty="0" err="1" smtClean="0">
                <a:gradFill>
                  <a:gsLst>
                    <a:gs pos="0">
                      <a:srgbClr val="FFFFFF"/>
                    </a:gs>
                    <a:gs pos="100000">
                      <a:srgbClr val="FFFFFF"/>
                    </a:gs>
                  </a:gsLst>
                  <a:lin ang="5400000" scaled="0"/>
                </a:gradFill>
                <a:ea typeface="Segoe UI" pitchFamily="34" charset="0"/>
                <a:cs typeface="Segoe UI" pitchFamily="34" charset="0"/>
              </a:rPr>
              <a:t>ViewModel.cs</a:t>
            </a:r>
            <a:endParaRPr lang="en-AU" sz="16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5" name="Straight Arrow Connector 52"/>
          <p:cNvCxnSpPr>
            <a:stCxn id="14" idx="1"/>
            <a:endCxn id="13" idx="3"/>
          </p:cNvCxnSpPr>
          <p:nvPr/>
        </p:nvCxnSpPr>
        <p:spPr>
          <a:xfrm flipH="1">
            <a:off x="2719006" y="4189813"/>
            <a:ext cx="1367637" cy="0"/>
          </a:xfrm>
          <a:prstGeom prst="straightConnector1">
            <a:avLst/>
          </a:prstGeom>
          <a:ln w="571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CuadroTexto 7"/>
          <p:cNvSpPr txBox="1"/>
          <p:nvPr/>
        </p:nvSpPr>
        <p:spPr>
          <a:xfrm>
            <a:off x="2915816" y="2115890"/>
            <a:ext cx="1069524" cy="276999"/>
          </a:xfrm>
          <a:prstGeom prst="rect">
            <a:avLst/>
          </a:prstGeom>
          <a:noFill/>
        </p:spPr>
        <p:txBody>
          <a:bodyPr wrap="non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200" dirty="0" smtClean="0">
                <a:solidFill>
                  <a:srgbClr val="2A2A2A"/>
                </a:solidFill>
              </a:rPr>
              <a:t>Data </a:t>
            </a:r>
            <a:r>
              <a:rPr lang="es-ES" sz="1200" dirty="0" err="1" smtClean="0">
                <a:solidFill>
                  <a:srgbClr val="2A2A2A"/>
                </a:solidFill>
              </a:rPr>
              <a:t>Binding</a:t>
            </a:r>
            <a:endParaRPr lang="es-ES" sz="1200" dirty="0">
              <a:solidFill>
                <a:srgbClr val="2A2A2A"/>
              </a:solidFill>
            </a:endParaRPr>
          </a:p>
        </p:txBody>
      </p:sp>
      <p:sp>
        <p:nvSpPr>
          <p:cNvPr id="18" name="CuadroTexto 8"/>
          <p:cNvSpPr txBox="1"/>
          <p:nvPr/>
        </p:nvSpPr>
        <p:spPr>
          <a:xfrm>
            <a:off x="2987824" y="2464897"/>
            <a:ext cx="908547" cy="276999"/>
          </a:xfrm>
          <a:prstGeom prst="rect">
            <a:avLst/>
          </a:prstGeom>
          <a:noFill/>
        </p:spPr>
        <p:txBody>
          <a:bodyPr wrap="non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200" dirty="0" smtClean="0">
                <a:solidFill>
                  <a:srgbClr val="2A2A2A"/>
                </a:solidFill>
              </a:rPr>
              <a:t>Comandos</a:t>
            </a:r>
            <a:endParaRPr lang="es-ES" sz="1200" dirty="0">
              <a:solidFill>
                <a:srgbClr val="2A2A2A"/>
              </a:solidFill>
            </a:endParaRPr>
          </a:p>
        </p:txBody>
      </p:sp>
      <p:sp>
        <p:nvSpPr>
          <p:cNvPr id="19" name="CuadroTexto 9"/>
          <p:cNvSpPr txBox="1"/>
          <p:nvPr/>
        </p:nvSpPr>
        <p:spPr>
          <a:xfrm>
            <a:off x="1279084" y="2824937"/>
            <a:ext cx="1492716" cy="276999"/>
          </a:xfrm>
          <a:prstGeom prst="rect">
            <a:avLst/>
          </a:prstGeom>
          <a:noFill/>
        </p:spPr>
        <p:txBody>
          <a:bodyPr wrap="non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200" dirty="0" smtClean="0">
                <a:solidFill>
                  <a:schemeClr val="bg1">
                    <a:lumMod val="95000"/>
                  </a:schemeClr>
                </a:solidFill>
              </a:rPr>
              <a:t>Interfaz de Usuario</a:t>
            </a:r>
            <a:endParaRPr lang="es-ES" sz="1200" dirty="0">
              <a:solidFill>
                <a:schemeClr val="bg1">
                  <a:lumMod val="95000"/>
                </a:schemeClr>
              </a:solidFill>
            </a:endParaRPr>
          </a:p>
        </p:txBody>
      </p:sp>
      <p:sp>
        <p:nvSpPr>
          <p:cNvPr id="20" name="CuadroTexto 10"/>
          <p:cNvSpPr txBox="1"/>
          <p:nvPr/>
        </p:nvSpPr>
        <p:spPr>
          <a:xfrm>
            <a:off x="6516216" y="2896945"/>
            <a:ext cx="1441762" cy="276999"/>
          </a:xfrm>
          <a:prstGeom prst="rect">
            <a:avLst/>
          </a:prstGeom>
          <a:noFill/>
        </p:spPr>
        <p:txBody>
          <a:bodyPr wrap="non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200" dirty="0" smtClean="0">
                <a:solidFill>
                  <a:schemeClr val="bg1">
                    <a:lumMod val="95000"/>
                  </a:schemeClr>
                </a:solidFill>
              </a:rPr>
              <a:t>Lógica de Negocio</a:t>
            </a:r>
            <a:endParaRPr lang="es-ES" sz="1200" dirty="0">
              <a:solidFill>
                <a:schemeClr val="bg1">
                  <a:lumMod val="95000"/>
                </a:schemeClr>
              </a:solidFill>
            </a:endParaRPr>
          </a:p>
        </p:txBody>
      </p:sp>
      <p:sp>
        <p:nvSpPr>
          <p:cNvPr id="21" name="CuadroTexto 20"/>
          <p:cNvSpPr txBox="1"/>
          <p:nvPr/>
        </p:nvSpPr>
        <p:spPr>
          <a:xfrm>
            <a:off x="6516216" y="2104857"/>
            <a:ext cx="1441762" cy="276999"/>
          </a:xfrm>
          <a:prstGeom prst="rect">
            <a:avLst/>
          </a:prstGeom>
          <a:noFill/>
        </p:spPr>
        <p:txBody>
          <a:bodyPr wrap="non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200" dirty="0" smtClean="0">
                <a:solidFill>
                  <a:schemeClr val="bg1">
                    <a:lumMod val="95000"/>
                  </a:schemeClr>
                </a:solidFill>
              </a:rPr>
              <a:t>Lógica de Negocio</a:t>
            </a:r>
            <a:endParaRPr lang="es-ES" sz="1200" dirty="0">
              <a:solidFill>
                <a:schemeClr val="bg1">
                  <a:lumMod val="95000"/>
                </a:schemeClr>
              </a:solidFill>
            </a:endParaRPr>
          </a:p>
        </p:txBody>
      </p:sp>
      <p:sp>
        <p:nvSpPr>
          <p:cNvPr id="22" name="CuadroTexto 11"/>
          <p:cNvSpPr txBox="1"/>
          <p:nvPr/>
        </p:nvSpPr>
        <p:spPr>
          <a:xfrm>
            <a:off x="4291502" y="2680921"/>
            <a:ext cx="1072586" cy="461665"/>
          </a:xfrm>
          <a:prstGeom prst="rect">
            <a:avLst/>
          </a:prstGeom>
          <a:noFill/>
        </p:spPr>
        <p:txBody>
          <a:bodyPr wrap="non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1200" dirty="0" smtClean="0">
                <a:solidFill>
                  <a:schemeClr val="bg1">
                    <a:lumMod val="95000"/>
                  </a:schemeClr>
                </a:solidFill>
              </a:rPr>
              <a:t>Lógica de </a:t>
            </a:r>
          </a:p>
          <a:p>
            <a:pPr algn="ctr"/>
            <a:r>
              <a:rPr lang="es-ES" sz="1200" dirty="0" smtClean="0">
                <a:solidFill>
                  <a:schemeClr val="bg1">
                    <a:lumMod val="95000"/>
                  </a:schemeClr>
                </a:solidFill>
              </a:rPr>
              <a:t>Presentación</a:t>
            </a:r>
            <a:endParaRPr lang="es-ES" sz="1200" dirty="0">
              <a:solidFill>
                <a:schemeClr val="bg1">
                  <a:lumMod val="95000"/>
                </a:schemeClr>
              </a:solidFill>
            </a:endParaRPr>
          </a:p>
        </p:txBody>
      </p:sp>
    </p:spTree>
    <p:extLst>
      <p:ext uri="{BB962C8B-B14F-4D97-AF65-F5344CB8AC3E}">
        <p14:creationId xmlns:p14="http://schemas.microsoft.com/office/powerpoint/2010/main" val="3938402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16222" y="5404433"/>
            <a:ext cx="184666" cy="369332"/>
          </a:xfrm>
          <a:prstGeom prst="rect">
            <a:avLst/>
          </a:prstGeom>
          <a:noFill/>
        </p:spPr>
        <p:txBody>
          <a:bodyPr wrap="none" rtlCol="0">
            <a:spAutoFit/>
          </a:bodyPr>
          <a:lstStyle/>
          <a:p>
            <a:endParaRPr lang="en-US" dirty="0"/>
          </a:p>
        </p:txBody>
      </p:sp>
      <p:cxnSp>
        <p:nvCxnSpPr>
          <p:cNvPr id="4" name="Straight Connector 3"/>
          <p:cNvCxnSpPr/>
          <p:nvPr/>
        </p:nvCxnSpPr>
        <p:spPr>
          <a:xfrm>
            <a:off x="540416" y="2573860"/>
            <a:ext cx="7180771" cy="0"/>
          </a:xfrm>
          <a:prstGeom prst="line">
            <a:avLst/>
          </a:prstGeom>
          <a:ln>
            <a:solidFill>
              <a:srgbClr val="6C6C6C"/>
            </a:solidFill>
          </a:ln>
        </p:spPr>
        <p:style>
          <a:lnRef idx="1">
            <a:schemeClr val="dk1"/>
          </a:lnRef>
          <a:fillRef idx="0">
            <a:schemeClr val="dk1"/>
          </a:fillRef>
          <a:effectRef idx="0">
            <a:schemeClr val="dk1"/>
          </a:effectRef>
          <a:fontRef idx="minor">
            <a:schemeClr val="tx1"/>
          </a:fontRef>
        </p:style>
      </p:cxnSp>
      <p:sp>
        <p:nvSpPr>
          <p:cNvPr id="9" name="Subtitle 1"/>
          <p:cNvSpPr>
            <a:spLocks noGrp="1"/>
          </p:cNvSpPr>
          <p:nvPr>
            <p:ph type="subTitle" idx="1"/>
          </p:nvPr>
        </p:nvSpPr>
        <p:spPr>
          <a:xfrm>
            <a:off x="431798" y="1690258"/>
            <a:ext cx="4965701" cy="946509"/>
          </a:xfrm>
        </p:spPr>
        <p:txBody>
          <a:bodyPr/>
          <a:lstStyle/>
          <a:p>
            <a:r>
              <a:rPr lang="en-US" dirty="0" smtClean="0">
                <a:solidFill>
                  <a:srgbClr val="666666"/>
                </a:solidFill>
              </a:rPr>
              <a:t>MVVM </a:t>
            </a:r>
            <a:r>
              <a:rPr lang="en-US" dirty="0" err="1" smtClean="0">
                <a:solidFill>
                  <a:srgbClr val="666666"/>
                </a:solidFill>
              </a:rPr>
              <a:t>en</a:t>
            </a:r>
            <a:r>
              <a:rPr lang="en-US" dirty="0" smtClean="0">
                <a:solidFill>
                  <a:srgbClr val="666666"/>
                </a:solidFill>
              </a:rPr>
              <a:t> </a:t>
            </a:r>
            <a:r>
              <a:rPr lang="en-US" dirty="0" err="1" smtClean="0">
                <a:solidFill>
                  <a:srgbClr val="666666"/>
                </a:solidFill>
              </a:rPr>
              <a:t>escena</a:t>
            </a:r>
            <a:r>
              <a:rPr lang="en-US" dirty="0" smtClean="0">
                <a:solidFill>
                  <a:srgbClr val="666666"/>
                </a:solidFill>
              </a:rPr>
              <a:t>!</a:t>
            </a:r>
            <a:endParaRPr lang="en-US" sz="4800" dirty="0">
              <a:solidFill>
                <a:srgbClr val="666666"/>
              </a:solidFill>
            </a:endParaRPr>
          </a:p>
        </p:txBody>
      </p:sp>
    </p:spTree>
    <p:extLst>
      <p:ext uri="{BB962C8B-B14F-4D97-AF65-F5344CB8AC3E}">
        <p14:creationId xmlns:p14="http://schemas.microsoft.com/office/powerpoint/2010/main" val="6301585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16222" y="5404433"/>
            <a:ext cx="184666" cy="369332"/>
          </a:xfrm>
          <a:prstGeom prst="rect">
            <a:avLst/>
          </a:prstGeom>
          <a:noFill/>
        </p:spPr>
        <p:txBody>
          <a:bodyPr wrap="none" rtlCol="0">
            <a:spAutoFit/>
          </a:bodyPr>
          <a:lstStyle/>
          <a:p>
            <a:endParaRPr lang="en-US" dirty="0"/>
          </a:p>
        </p:txBody>
      </p:sp>
      <p:cxnSp>
        <p:nvCxnSpPr>
          <p:cNvPr id="4" name="Straight Connector 3"/>
          <p:cNvCxnSpPr/>
          <p:nvPr/>
        </p:nvCxnSpPr>
        <p:spPr>
          <a:xfrm>
            <a:off x="540416" y="2573860"/>
            <a:ext cx="7180771" cy="0"/>
          </a:xfrm>
          <a:prstGeom prst="line">
            <a:avLst/>
          </a:prstGeom>
          <a:ln>
            <a:solidFill>
              <a:srgbClr val="6C6C6C"/>
            </a:solidFill>
          </a:ln>
        </p:spPr>
        <p:style>
          <a:lnRef idx="1">
            <a:schemeClr val="dk1"/>
          </a:lnRef>
          <a:fillRef idx="0">
            <a:schemeClr val="dk1"/>
          </a:fillRef>
          <a:effectRef idx="0">
            <a:schemeClr val="dk1"/>
          </a:effectRef>
          <a:fontRef idx="minor">
            <a:schemeClr val="tx1"/>
          </a:fontRef>
        </p:style>
      </p:cxnSp>
      <p:sp>
        <p:nvSpPr>
          <p:cNvPr id="9" name="Subtitle 1"/>
          <p:cNvSpPr>
            <a:spLocks noGrp="1"/>
          </p:cNvSpPr>
          <p:nvPr>
            <p:ph type="subTitle" idx="1"/>
          </p:nvPr>
        </p:nvSpPr>
        <p:spPr>
          <a:xfrm>
            <a:off x="431798" y="1690258"/>
            <a:ext cx="4965701" cy="946509"/>
          </a:xfrm>
        </p:spPr>
        <p:txBody>
          <a:bodyPr/>
          <a:lstStyle/>
          <a:p>
            <a:r>
              <a:rPr lang="en-US" dirty="0" err="1" smtClean="0">
                <a:solidFill>
                  <a:srgbClr val="666666"/>
                </a:solidFill>
              </a:rPr>
              <a:t>Xamarin.Forms</a:t>
            </a:r>
            <a:r>
              <a:rPr lang="en-US" dirty="0" smtClean="0">
                <a:solidFill>
                  <a:srgbClr val="666666"/>
                </a:solidFill>
              </a:rPr>
              <a:t> VS </a:t>
            </a:r>
            <a:r>
              <a:rPr lang="en-US" dirty="0" err="1" smtClean="0">
                <a:solidFill>
                  <a:srgbClr val="666666"/>
                </a:solidFill>
              </a:rPr>
              <a:t>MVVMCross</a:t>
            </a:r>
            <a:endParaRPr lang="en-US" sz="4800" dirty="0">
              <a:solidFill>
                <a:srgbClr val="666666"/>
              </a:solidFill>
            </a:endParaRPr>
          </a:p>
        </p:txBody>
      </p:sp>
    </p:spTree>
    <p:extLst>
      <p:ext uri="{BB962C8B-B14F-4D97-AF65-F5344CB8AC3E}">
        <p14:creationId xmlns:p14="http://schemas.microsoft.com/office/powerpoint/2010/main" val="30026764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208771" y="304069"/>
            <a:ext cx="8649883" cy="770143"/>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a:lstStyle>
          <a:p>
            <a:r>
              <a:rPr lang="en-US" smtClean="0"/>
              <a:t>Preguntas y respuestas.</a:t>
            </a:r>
            <a:endParaRPr lang="ru-RU" dirty="0"/>
          </a:p>
        </p:txBody>
      </p:sp>
      <p:sp>
        <p:nvSpPr>
          <p:cNvPr id="3" name="Text Placeholder 1"/>
          <p:cNvSpPr>
            <a:spLocks noGrp="1"/>
          </p:cNvSpPr>
          <p:nvPr>
            <p:ph type="body" sz="quarter" idx="20"/>
          </p:nvPr>
        </p:nvSpPr>
        <p:spPr>
          <a:xfrm>
            <a:off x="251520" y="1076325"/>
            <a:ext cx="8595896" cy="631329"/>
          </a:xfrm>
        </p:spPr>
        <p:txBody>
          <a:bodyPr/>
          <a:lstStyle/>
          <a:p>
            <a:r>
              <a:rPr lang="en-US" sz="2800" dirty="0" smtClean="0"/>
              <a:t>¿</a:t>
            </a:r>
            <a:r>
              <a:rPr lang="en-US" sz="2800" dirty="0" err="1" smtClean="0"/>
              <a:t>Dudas</a:t>
            </a:r>
            <a:r>
              <a:rPr lang="en-US" sz="2800" dirty="0" smtClean="0"/>
              <a:t>?</a:t>
            </a:r>
            <a:endParaRPr lang="ru-RU" sz="2800" dirty="0"/>
          </a:p>
        </p:txBody>
      </p:sp>
      <p:sp>
        <p:nvSpPr>
          <p:cNvPr id="4" name="Text Placeholder 1"/>
          <p:cNvSpPr txBox="1">
            <a:spLocks/>
          </p:cNvSpPr>
          <p:nvPr/>
        </p:nvSpPr>
        <p:spPr>
          <a:xfrm>
            <a:off x="323528" y="1563638"/>
            <a:ext cx="8446254" cy="2304256"/>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600" dirty="0">
                <a:solidFill>
                  <a:schemeClr val="accent1"/>
                </a:solidFill>
                <a:latin typeface="Aller" pitchFamily="2" charset="0"/>
              </a:rPr>
              <a:t>P</a:t>
            </a:r>
            <a:r>
              <a:rPr lang="en-US" sz="8800" dirty="0" smtClean="0">
                <a:solidFill>
                  <a:schemeClr val="accent1"/>
                </a:solidFill>
                <a:latin typeface="Aller" pitchFamily="2" charset="0"/>
              </a:rPr>
              <a:t>&amp;</a:t>
            </a:r>
            <a:r>
              <a:rPr lang="en-US" sz="16600" dirty="0">
                <a:solidFill>
                  <a:schemeClr val="accent1"/>
                </a:solidFill>
                <a:latin typeface="Aller" pitchFamily="2" charset="0"/>
              </a:rPr>
              <a:t>R</a:t>
            </a:r>
            <a:endParaRPr lang="ru-RU" sz="16600" dirty="0">
              <a:solidFill>
                <a:schemeClr val="accent1"/>
              </a:solidFill>
            </a:endParaRPr>
          </a:p>
        </p:txBody>
      </p:sp>
    </p:spTree>
    <p:extLst>
      <p:ext uri="{BB962C8B-B14F-4D97-AF65-F5344CB8AC3E}">
        <p14:creationId xmlns:p14="http://schemas.microsoft.com/office/powerpoint/2010/main" val="1985196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p:cNvSpPr>
            <a:spLocks noGrp="1"/>
          </p:cNvSpPr>
          <p:nvPr>
            <p:ph type="ctrTitle"/>
          </p:nvPr>
        </p:nvSpPr>
        <p:spPr>
          <a:xfrm>
            <a:off x="433924" y="2499742"/>
            <a:ext cx="8119526" cy="2088233"/>
          </a:xfrm>
        </p:spPr>
        <p:txBody>
          <a:bodyPr>
            <a:noAutofit/>
          </a:bodyPr>
          <a:lstStyle/>
          <a:p>
            <a:r>
              <a:rPr lang="en-US" sz="4400" dirty="0" err="1" smtClean="0">
                <a:solidFill>
                  <a:schemeClr val="tx1">
                    <a:lumMod val="50000"/>
                  </a:schemeClr>
                </a:solidFill>
                <a:latin typeface="Segoe WP SemiLight"/>
                <a:cs typeface="Segoe WP SemiLight"/>
              </a:rPr>
              <a:t>Introducción</a:t>
            </a:r>
            <a:r>
              <a:rPr lang="en-US" sz="4400" dirty="0" smtClean="0">
                <a:solidFill>
                  <a:schemeClr val="tx1">
                    <a:lumMod val="50000"/>
                  </a:schemeClr>
                </a:solidFill>
                <a:latin typeface="Segoe WP SemiLight"/>
                <a:cs typeface="Segoe WP SemiLight"/>
              </a:rPr>
              <a:t> al </a:t>
            </a:r>
            <a:r>
              <a:rPr lang="en-US" sz="4400" dirty="0" err="1" smtClean="0">
                <a:solidFill>
                  <a:schemeClr val="tx1">
                    <a:lumMod val="50000"/>
                  </a:schemeClr>
                </a:solidFill>
                <a:latin typeface="Segoe WP SemiLight"/>
                <a:cs typeface="Segoe WP SemiLight"/>
              </a:rPr>
              <a:t>desarrollo</a:t>
            </a:r>
            <a:r>
              <a:rPr lang="en-US" sz="4400" dirty="0" smtClean="0">
                <a:solidFill>
                  <a:schemeClr val="tx1">
                    <a:lumMod val="50000"/>
                  </a:schemeClr>
                </a:solidFill>
                <a:latin typeface="Segoe WP SemiLight"/>
                <a:cs typeface="Segoe WP SemiLight"/>
              </a:rPr>
              <a:t> de Apps </a:t>
            </a:r>
            <a:r>
              <a:rPr lang="en-US" sz="4400" dirty="0" err="1" smtClean="0">
                <a:solidFill>
                  <a:schemeClr val="tx1">
                    <a:lumMod val="50000"/>
                  </a:schemeClr>
                </a:solidFill>
                <a:latin typeface="Segoe WP SemiLight"/>
                <a:cs typeface="Segoe WP SemiLight"/>
              </a:rPr>
              <a:t>nativas</a:t>
            </a:r>
            <a:r>
              <a:rPr lang="en-US" sz="4400" dirty="0" smtClean="0">
                <a:solidFill>
                  <a:schemeClr val="tx1">
                    <a:lumMod val="50000"/>
                  </a:schemeClr>
                </a:solidFill>
                <a:latin typeface="Segoe WP SemiLight"/>
                <a:cs typeface="Segoe WP SemiLight"/>
              </a:rPr>
              <a:t> </a:t>
            </a:r>
            <a:r>
              <a:rPr lang="en-US" sz="4400" dirty="0" err="1" smtClean="0">
                <a:solidFill>
                  <a:schemeClr val="tx1">
                    <a:lumMod val="50000"/>
                  </a:schemeClr>
                </a:solidFill>
                <a:latin typeface="Segoe WP SemiLight"/>
                <a:cs typeface="Segoe WP SemiLight"/>
              </a:rPr>
              <a:t>multiplataforma</a:t>
            </a:r>
            <a:r>
              <a:rPr lang="en-US" sz="4400" dirty="0" smtClean="0">
                <a:solidFill>
                  <a:schemeClr val="tx1">
                    <a:lumMod val="50000"/>
                  </a:schemeClr>
                </a:solidFill>
                <a:latin typeface="Segoe WP SemiLight"/>
                <a:cs typeface="Segoe WP SemiLight"/>
              </a:rPr>
              <a:t> con C# </a:t>
            </a:r>
            <a:r>
              <a:rPr lang="en-US" sz="4400" dirty="0" err="1" smtClean="0">
                <a:solidFill>
                  <a:schemeClr val="tx1">
                    <a:lumMod val="50000"/>
                  </a:schemeClr>
                </a:solidFill>
                <a:latin typeface="Segoe WP SemiLight"/>
                <a:cs typeface="Segoe WP SemiLight"/>
              </a:rPr>
              <a:t>usando</a:t>
            </a:r>
            <a:r>
              <a:rPr lang="en-US" sz="4400" dirty="0" smtClean="0">
                <a:solidFill>
                  <a:schemeClr val="tx1">
                    <a:lumMod val="50000"/>
                  </a:schemeClr>
                </a:solidFill>
                <a:latin typeface="Segoe WP SemiLight"/>
                <a:cs typeface="Segoe WP SemiLight"/>
              </a:rPr>
              <a:t> </a:t>
            </a:r>
            <a:r>
              <a:rPr lang="en-US" sz="4400" dirty="0" err="1" smtClean="0">
                <a:solidFill>
                  <a:schemeClr val="tx1">
                    <a:lumMod val="50000"/>
                  </a:schemeClr>
                </a:solidFill>
                <a:latin typeface="Segoe WP SemiLight"/>
                <a:cs typeface="Segoe WP SemiLight"/>
              </a:rPr>
              <a:t>Xamarin.Forms</a:t>
            </a:r>
            <a:endParaRPr lang="ru-RU" sz="4400" dirty="0">
              <a:solidFill>
                <a:schemeClr val="tx1">
                  <a:lumMod val="50000"/>
                </a:schemeClr>
              </a:solidFill>
            </a:endParaRPr>
          </a:p>
        </p:txBody>
      </p:sp>
      <p:pic>
        <p:nvPicPr>
          <p:cNvPr id="3" name="Marcador de posición de imagen 2"/>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5390" r="5390"/>
          <a:stretch>
            <a:fillRect/>
          </a:stretch>
        </p:blipFill>
        <p:spPr>
          <a:xfrm>
            <a:off x="8157450" y="116215"/>
            <a:ext cx="792000" cy="792000"/>
          </a:xfrm>
        </p:spPr>
      </p:pic>
      <p:sp>
        <p:nvSpPr>
          <p:cNvPr id="4" name="Subtitle 61"/>
          <p:cNvSpPr>
            <a:spLocks noGrp="1"/>
          </p:cNvSpPr>
          <p:nvPr>
            <p:ph type="subTitle" idx="1"/>
          </p:nvPr>
        </p:nvSpPr>
        <p:spPr>
          <a:xfrm>
            <a:off x="433924" y="1596460"/>
            <a:ext cx="4498116" cy="360040"/>
          </a:xfrm>
        </p:spPr>
        <p:txBody>
          <a:bodyPr>
            <a:noAutofit/>
          </a:bodyPr>
          <a:lstStyle/>
          <a:p>
            <a:r>
              <a:rPr lang="en-US" dirty="0" smtClean="0">
                <a:solidFill>
                  <a:schemeClr val="tx2"/>
                </a:solidFill>
                <a:latin typeface="Segoe UI Light" panose="020B0502040204020203" pitchFamily="34" charset="0"/>
                <a:cs typeface="Segoe UI Light" panose="020B0502040204020203" pitchFamily="34" charset="0"/>
              </a:rPr>
              <a:t>Gracias </a:t>
            </a:r>
            <a:r>
              <a:rPr lang="en-US" dirty="0" err="1" smtClean="0">
                <a:solidFill>
                  <a:schemeClr val="tx2"/>
                </a:solidFill>
                <a:latin typeface="Segoe UI Light" panose="020B0502040204020203" pitchFamily="34" charset="0"/>
                <a:cs typeface="Segoe UI Light" panose="020B0502040204020203" pitchFamily="34" charset="0"/>
              </a:rPr>
              <a:t>por</a:t>
            </a:r>
            <a:r>
              <a:rPr lang="en-US" dirty="0" smtClean="0">
                <a:solidFill>
                  <a:schemeClr val="tx2"/>
                </a:solidFill>
                <a:latin typeface="Segoe UI Light" panose="020B0502040204020203" pitchFamily="34" charset="0"/>
                <a:cs typeface="Segoe UI Light" panose="020B0502040204020203" pitchFamily="34" charset="0"/>
              </a:rPr>
              <a:t> </a:t>
            </a:r>
            <a:r>
              <a:rPr lang="en-US" dirty="0" err="1" smtClean="0">
                <a:solidFill>
                  <a:schemeClr val="tx2"/>
                </a:solidFill>
                <a:latin typeface="Segoe UI Light" panose="020B0502040204020203" pitchFamily="34" charset="0"/>
                <a:cs typeface="Segoe UI Light" panose="020B0502040204020203" pitchFamily="34" charset="0"/>
              </a:rPr>
              <a:t>vuestro</a:t>
            </a:r>
            <a:r>
              <a:rPr lang="en-US" dirty="0" smtClean="0">
                <a:solidFill>
                  <a:schemeClr val="tx2"/>
                </a:solidFill>
                <a:latin typeface="Segoe UI Light" panose="020B0502040204020203" pitchFamily="34" charset="0"/>
                <a:cs typeface="Segoe UI Light" panose="020B0502040204020203" pitchFamily="34" charset="0"/>
              </a:rPr>
              <a:t> </a:t>
            </a:r>
            <a:r>
              <a:rPr lang="en-US" dirty="0" err="1" smtClean="0">
                <a:solidFill>
                  <a:schemeClr val="tx2"/>
                </a:solidFill>
                <a:latin typeface="Segoe UI Light" panose="020B0502040204020203" pitchFamily="34" charset="0"/>
                <a:cs typeface="Segoe UI Light" panose="020B0502040204020203" pitchFamily="34" charset="0"/>
              </a:rPr>
              <a:t>tiempo</a:t>
            </a:r>
            <a:r>
              <a:rPr lang="en-US" dirty="0" smtClean="0">
                <a:solidFill>
                  <a:schemeClr val="tx2"/>
                </a:solidFill>
                <a:latin typeface="Segoe UI Light" panose="020B0502040204020203" pitchFamily="34" charset="0"/>
                <a:cs typeface="Segoe UI Light" panose="020B0502040204020203" pitchFamily="34" charset="0"/>
              </a:rPr>
              <a:t>!</a:t>
            </a:r>
            <a:endParaRPr lang="ru-RU" dirty="0">
              <a:solidFill>
                <a:schemeClr val="tx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24903439"/>
      </p:ext>
    </p:extLst>
  </p:cSld>
  <p:clrMapOvr>
    <a:masterClrMapping/>
  </p:clrMapOvr>
  <mc:AlternateContent xmlns:mc="http://schemas.openxmlformats.org/markup-compatibility/2006" xmlns:p14="http://schemas.microsoft.com/office/powerpoint/2010/main">
    <mc:Choice Requires="p14">
      <p:transition spd="slow" p14:dur="2000" advClick="0">
        <p14:prism isContent="1" isInverted="1"/>
      </p:transition>
    </mc:Choice>
    <mc:Fallback xmlns="">
      <p:transition spd="slow"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5879971" y="4007493"/>
            <a:ext cx="3018394" cy="1119073"/>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800" b="0" i="0" kern="1200">
                <a:solidFill>
                  <a:srgbClr val="BFBFBF"/>
                </a:solidFill>
                <a:latin typeface="Helvetica Light"/>
                <a:ea typeface="+mn-ea"/>
                <a:cs typeface="Helvetica Light"/>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1600" dirty="0">
              <a:solidFill>
                <a:srgbClr val="FFFFFF"/>
              </a:solidFill>
              <a:latin typeface="Helvetica"/>
              <a:cs typeface="Helvetica"/>
            </a:endParaRPr>
          </a:p>
        </p:txBody>
      </p:sp>
      <p:sp>
        <p:nvSpPr>
          <p:cNvPr id="16" name="TextBox 15"/>
          <p:cNvSpPr txBox="1"/>
          <p:nvPr/>
        </p:nvSpPr>
        <p:spPr>
          <a:xfrm>
            <a:off x="-2573578" y="623792"/>
            <a:ext cx="184666" cy="369332"/>
          </a:xfrm>
          <a:prstGeom prst="rect">
            <a:avLst/>
          </a:prstGeom>
          <a:noFill/>
        </p:spPr>
        <p:txBody>
          <a:bodyPr wrap="none" rtlCol="0">
            <a:spAutoFit/>
          </a:bodyPr>
          <a:lstStyle/>
          <a:p>
            <a:endParaRPr lang="en-US" dirty="0"/>
          </a:p>
        </p:txBody>
      </p:sp>
      <p:sp>
        <p:nvSpPr>
          <p:cNvPr id="17" name="TextBox 16"/>
          <p:cNvSpPr txBox="1"/>
          <p:nvPr/>
        </p:nvSpPr>
        <p:spPr>
          <a:xfrm>
            <a:off x="10751094" y="4466797"/>
            <a:ext cx="184666" cy="369332"/>
          </a:xfrm>
          <a:prstGeom prst="rect">
            <a:avLst/>
          </a:prstGeom>
          <a:noFill/>
        </p:spPr>
        <p:txBody>
          <a:bodyPr wrap="none" rtlCol="0">
            <a:spAutoFit/>
          </a:bodyPr>
          <a:lstStyle/>
          <a:p>
            <a:endParaRPr lang="en-US" dirty="0"/>
          </a:p>
        </p:txBody>
      </p:sp>
      <p:pic>
        <p:nvPicPr>
          <p:cNvPr id="7" name="Picture 5" descr="Test Cloud.pn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4970463" y="987425"/>
            <a:ext cx="3692525" cy="2789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6"/>
          <p:cNvSpPr txBox="1">
            <a:spLocks noChangeArrowheads="1"/>
          </p:cNvSpPr>
          <p:nvPr/>
        </p:nvSpPr>
        <p:spPr bwMode="auto">
          <a:xfrm>
            <a:off x="4862513" y="3863975"/>
            <a:ext cx="367982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2000" dirty="0" err="1" smtClean="0">
                <a:solidFill>
                  <a:srgbClr val="7F7F7F"/>
                </a:solidFill>
                <a:latin typeface="Helvetica Light"/>
                <a:cs typeface="Helvetica Light"/>
              </a:rPr>
              <a:t>Permite</a:t>
            </a:r>
            <a:r>
              <a:rPr lang="en-US" sz="2000" dirty="0" smtClean="0">
                <a:solidFill>
                  <a:srgbClr val="7F7F7F"/>
                </a:solidFill>
                <a:latin typeface="Helvetica Light"/>
                <a:cs typeface="Helvetica Light"/>
              </a:rPr>
              <a:t> </a:t>
            </a:r>
            <a:r>
              <a:rPr lang="en-US" sz="2000" dirty="0" err="1" smtClean="0">
                <a:solidFill>
                  <a:srgbClr val="7F7F7F"/>
                </a:solidFill>
                <a:latin typeface="Helvetica Light"/>
                <a:cs typeface="Helvetica Light"/>
              </a:rPr>
              <a:t>testear</a:t>
            </a:r>
            <a:r>
              <a:rPr lang="en-US" sz="2000" dirty="0" smtClean="0">
                <a:solidFill>
                  <a:srgbClr val="7F7F7F"/>
                </a:solidFill>
                <a:latin typeface="Helvetica Light"/>
                <a:cs typeface="Helvetica Light"/>
              </a:rPr>
              <a:t> </a:t>
            </a:r>
            <a:r>
              <a:rPr lang="en-US" sz="2000" dirty="0" err="1" smtClean="0">
                <a:solidFill>
                  <a:srgbClr val="7F7F7F"/>
                </a:solidFill>
                <a:latin typeface="Helvetica Light"/>
                <a:cs typeface="Helvetica Light"/>
              </a:rPr>
              <a:t>las</a:t>
            </a:r>
            <a:r>
              <a:rPr lang="en-US" sz="2000" dirty="0" smtClean="0">
                <a:solidFill>
                  <a:srgbClr val="7F7F7F"/>
                </a:solidFill>
                <a:latin typeface="Helvetica Light"/>
                <a:cs typeface="Helvetica Light"/>
              </a:rPr>
              <a:t> apps </a:t>
            </a:r>
            <a:r>
              <a:rPr lang="en-US" sz="2000" dirty="0" err="1" smtClean="0">
                <a:solidFill>
                  <a:srgbClr val="7F7F7F"/>
                </a:solidFill>
                <a:latin typeface="Helvetica Light"/>
                <a:cs typeface="Helvetica Light"/>
              </a:rPr>
              <a:t>en</a:t>
            </a:r>
            <a:r>
              <a:rPr lang="en-US" sz="2000" dirty="0" smtClean="0">
                <a:solidFill>
                  <a:srgbClr val="7F7F7F"/>
                </a:solidFill>
                <a:latin typeface="Helvetica Light"/>
                <a:cs typeface="Helvetica Light"/>
              </a:rPr>
              <a:t> </a:t>
            </a:r>
            <a:r>
              <a:rPr lang="en-US" sz="2000" dirty="0" err="1" smtClean="0">
                <a:solidFill>
                  <a:srgbClr val="7F7F7F"/>
                </a:solidFill>
                <a:latin typeface="Helvetica Light"/>
                <a:cs typeface="Helvetica Light"/>
              </a:rPr>
              <a:t>cientos</a:t>
            </a:r>
            <a:r>
              <a:rPr lang="en-US" sz="2000" dirty="0" smtClean="0">
                <a:solidFill>
                  <a:srgbClr val="7F7F7F"/>
                </a:solidFill>
                <a:latin typeface="Helvetica Light"/>
                <a:cs typeface="Helvetica Light"/>
              </a:rPr>
              <a:t> de </a:t>
            </a:r>
            <a:r>
              <a:rPr lang="en-US" sz="2000" dirty="0" err="1" smtClean="0">
                <a:solidFill>
                  <a:srgbClr val="7F7F7F"/>
                </a:solidFill>
                <a:latin typeface="Helvetica Light"/>
                <a:cs typeface="Helvetica Light"/>
              </a:rPr>
              <a:t>dispositivos</a:t>
            </a:r>
            <a:r>
              <a:rPr lang="en-US" sz="2000" dirty="0" smtClean="0">
                <a:solidFill>
                  <a:srgbClr val="7F7F7F"/>
                </a:solidFill>
                <a:latin typeface="Helvetica Light"/>
                <a:cs typeface="Helvetica Light"/>
              </a:rPr>
              <a:t> </a:t>
            </a:r>
            <a:r>
              <a:rPr lang="en-US" sz="2000" dirty="0" err="1" smtClean="0">
                <a:solidFill>
                  <a:srgbClr val="7F7F7F"/>
                </a:solidFill>
                <a:latin typeface="Helvetica Light"/>
                <a:cs typeface="Helvetica Light"/>
              </a:rPr>
              <a:t>móviles</a:t>
            </a:r>
            <a:r>
              <a:rPr lang="en-US" sz="2000" dirty="0" smtClean="0">
                <a:solidFill>
                  <a:srgbClr val="7F7F7F"/>
                </a:solidFill>
                <a:latin typeface="Helvetica Light"/>
                <a:cs typeface="Helvetica Light"/>
              </a:rPr>
              <a:t> </a:t>
            </a:r>
            <a:endParaRPr lang="en-US" sz="2000" dirty="0">
              <a:solidFill>
                <a:srgbClr val="7F7F7F"/>
              </a:solidFill>
              <a:latin typeface="Helvetica Light"/>
              <a:cs typeface="Helvetica Light"/>
            </a:endParaRPr>
          </a:p>
        </p:txBody>
      </p:sp>
      <p:sp>
        <p:nvSpPr>
          <p:cNvPr id="10" name="TextBox 2"/>
          <p:cNvSpPr txBox="1">
            <a:spLocks noChangeArrowheads="1"/>
          </p:cNvSpPr>
          <p:nvPr/>
        </p:nvSpPr>
        <p:spPr bwMode="auto">
          <a:xfrm>
            <a:off x="203200" y="3863975"/>
            <a:ext cx="4475163"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2000" dirty="0" err="1" smtClean="0">
                <a:solidFill>
                  <a:srgbClr val="7F7F7F"/>
                </a:solidFill>
                <a:latin typeface="Helvetica Neue Light"/>
                <a:cs typeface="Helvetica Neue Light"/>
              </a:rPr>
              <a:t>Permite</a:t>
            </a:r>
            <a:r>
              <a:rPr lang="en-US" sz="2000" dirty="0" smtClean="0">
                <a:solidFill>
                  <a:srgbClr val="7F7F7F"/>
                </a:solidFill>
                <a:latin typeface="Helvetica Neue Light"/>
                <a:cs typeface="Helvetica Neue Light"/>
              </a:rPr>
              <a:t> </a:t>
            </a:r>
            <a:r>
              <a:rPr lang="en-US" sz="2000" dirty="0" err="1" smtClean="0">
                <a:solidFill>
                  <a:srgbClr val="7F7F7F"/>
                </a:solidFill>
                <a:latin typeface="Helvetica Neue Light"/>
                <a:cs typeface="Helvetica Neue Light"/>
              </a:rPr>
              <a:t>crear</a:t>
            </a:r>
            <a:r>
              <a:rPr lang="en-US" sz="2000" dirty="0" smtClean="0">
                <a:solidFill>
                  <a:srgbClr val="7F7F7F"/>
                </a:solidFill>
                <a:latin typeface="Helvetica Neue Light"/>
                <a:cs typeface="Helvetica Neue Light"/>
              </a:rPr>
              <a:t> apps </a:t>
            </a:r>
            <a:r>
              <a:rPr lang="en-US" sz="2000" dirty="0" err="1" smtClean="0">
                <a:solidFill>
                  <a:srgbClr val="7F7F7F"/>
                </a:solidFill>
                <a:latin typeface="Helvetica Neue Light"/>
                <a:cs typeface="Helvetica Neue Light"/>
              </a:rPr>
              <a:t>nativas</a:t>
            </a:r>
            <a:r>
              <a:rPr lang="en-US" sz="2000" dirty="0" smtClean="0">
                <a:solidFill>
                  <a:srgbClr val="7F7F7F"/>
                </a:solidFill>
                <a:latin typeface="Helvetica Neue Light"/>
                <a:cs typeface="Helvetica Neue Light"/>
              </a:rPr>
              <a:t> para iOS</a:t>
            </a:r>
            <a:r>
              <a:rPr lang="en-US" sz="2000" dirty="0">
                <a:solidFill>
                  <a:srgbClr val="7F7F7F"/>
                </a:solidFill>
                <a:latin typeface="Helvetica Neue Light"/>
                <a:cs typeface="Helvetica Neue Light"/>
              </a:rPr>
              <a:t>, Android, Mac </a:t>
            </a:r>
            <a:r>
              <a:rPr lang="en-US" sz="2000" dirty="0" smtClean="0">
                <a:solidFill>
                  <a:srgbClr val="7F7F7F"/>
                </a:solidFill>
                <a:latin typeface="Helvetica Neue Light"/>
                <a:cs typeface="Helvetica Neue Light"/>
              </a:rPr>
              <a:t>y</a:t>
            </a:r>
            <a:endParaRPr lang="en-US" sz="2000" dirty="0">
              <a:solidFill>
                <a:srgbClr val="7F7F7F"/>
              </a:solidFill>
              <a:latin typeface="Helvetica Neue Light"/>
              <a:cs typeface="Helvetica Neue Light"/>
            </a:endParaRPr>
          </a:p>
          <a:p>
            <a:pPr algn="ctr" eaLnBrk="1" hangingPunct="1"/>
            <a:r>
              <a:rPr lang="en-US" sz="2000" dirty="0">
                <a:solidFill>
                  <a:srgbClr val="7F7F7F"/>
                </a:solidFill>
                <a:latin typeface="Helvetica Neue Light"/>
                <a:cs typeface="Helvetica Neue Light"/>
              </a:rPr>
              <a:t>Windows </a:t>
            </a:r>
            <a:r>
              <a:rPr lang="en-US" sz="2000" dirty="0" err="1" smtClean="0">
                <a:solidFill>
                  <a:srgbClr val="7F7F7F"/>
                </a:solidFill>
                <a:latin typeface="Helvetica Neue Light"/>
                <a:cs typeface="Helvetica Neue Light"/>
              </a:rPr>
              <a:t>desde</a:t>
            </a:r>
            <a:r>
              <a:rPr lang="en-US" sz="2000" dirty="0" smtClean="0">
                <a:solidFill>
                  <a:srgbClr val="7F7F7F"/>
                </a:solidFill>
                <a:latin typeface="Helvetica Neue Light"/>
                <a:cs typeface="Helvetica Neue Light"/>
              </a:rPr>
              <a:t> Visual </a:t>
            </a:r>
            <a:r>
              <a:rPr lang="en-US" sz="2000" dirty="0">
                <a:solidFill>
                  <a:srgbClr val="7F7F7F"/>
                </a:solidFill>
                <a:latin typeface="Helvetica Neue Light"/>
                <a:cs typeface="Helvetica Neue Light"/>
              </a:rPr>
              <a:t>Studio </a:t>
            </a:r>
            <a:r>
              <a:rPr lang="en-US" sz="2000" dirty="0" smtClean="0">
                <a:solidFill>
                  <a:srgbClr val="7F7F7F"/>
                </a:solidFill>
                <a:latin typeface="Helvetica Neue Light"/>
                <a:cs typeface="Helvetica Neue Light"/>
              </a:rPr>
              <a:t>y con C</a:t>
            </a:r>
            <a:r>
              <a:rPr lang="en-US" sz="2000" dirty="0">
                <a:solidFill>
                  <a:srgbClr val="7F7F7F"/>
                </a:solidFill>
                <a:latin typeface="Helvetica Neue Light"/>
                <a:cs typeface="Helvetica Neue Light"/>
              </a:rPr>
              <a:t>#</a:t>
            </a:r>
          </a:p>
        </p:txBody>
      </p:sp>
      <p:grpSp>
        <p:nvGrpSpPr>
          <p:cNvPr id="11" name="Group 7"/>
          <p:cNvGrpSpPr>
            <a:grpSpLocks noChangeAspect="1"/>
          </p:cNvGrpSpPr>
          <p:nvPr/>
        </p:nvGrpSpPr>
        <p:grpSpPr bwMode="auto">
          <a:xfrm>
            <a:off x="731044" y="1123950"/>
            <a:ext cx="3419475" cy="2825750"/>
            <a:chOff x="468952" y="923873"/>
            <a:chExt cx="3895901" cy="3218489"/>
          </a:xfrm>
        </p:grpSpPr>
        <p:pic>
          <p:nvPicPr>
            <p:cNvPr id="12" name="Picture 11" descr="Visual Studio Screenshot.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8952" y="923873"/>
              <a:ext cx="3781953" cy="2842396"/>
            </a:xfrm>
            <a:prstGeom prst="rect">
              <a:avLst/>
            </a:prstGeom>
            <a:effectLst>
              <a:outerShdw blurRad="142875" dist="76200" dir="5400000" algn="tl" rotWithShape="0">
                <a:srgbClr val="000000">
                  <a:alpha val="43000"/>
                </a:srgbClr>
              </a:outerShdw>
            </a:effectLst>
          </p:spPr>
        </p:pic>
        <p:pic>
          <p:nvPicPr>
            <p:cNvPr id="13" name="Picture 9" descr="rdio-for-android.png"/>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3068916" y="1811884"/>
              <a:ext cx="1295937" cy="2144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0" descr="rdio-for-iphone.png"/>
            <p:cNvPicPr>
              <a:picLocks noChangeAspect="1"/>
            </p:cNvPicPr>
            <p:nvPr/>
          </p:nvPicPr>
          <p:blipFill>
            <a:blip r:embed="rId6">
              <a:extLst>
                <a:ext uri="{28A0092B-C50C-407E-A947-70E740481C1C}">
                  <a14:useLocalDpi xmlns:a14="http://schemas.microsoft.com/office/drawing/2010/main"/>
                </a:ext>
              </a:extLst>
            </a:blip>
            <a:srcRect/>
            <a:stretch>
              <a:fillRect/>
            </a:stretch>
          </p:blipFill>
          <p:spPr bwMode="auto">
            <a:xfrm>
              <a:off x="2754246" y="2002843"/>
              <a:ext cx="1250957" cy="21395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15" name="Picture 1" descr="Test Cloud Logo Color Capital Letters with colors (1).png"/>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bwMode="auto">
          <a:xfrm>
            <a:off x="5045075" y="382588"/>
            <a:ext cx="3543300" cy="471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8" name="Group 4"/>
          <p:cNvGrpSpPr>
            <a:grpSpLocks/>
          </p:cNvGrpSpPr>
          <p:nvPr/>
        </p:nvGrpSpPr>
        <p:grpSpPr bwMode="auto">
          <a:xfrm>
            <a:off x="751681" y="365125"/>
            <a:ext cx="3378200" cy="473075"/>
            <a:chOff x="1178203" y="364472"/>
            <a:chExt cx="3377034" cy="473317"/>
          </a:xfrm>
        </p:grpSpPr>
        <p:pic>
          <p:nvPicPr>
            <p:cNvPr id="19" name="Picture 2" descr="Xamarin Platform logo.png"/>
            <p:cNvPicPr>
              <a:picLocks noChangeAspect="1"/>
            </p:cNvPicPr>
            <p:nvPr/>
          </p:nvPicPr>
          <p:blipFill>
            <a:blip r:embed="rId8">
              <a:extLst>
                <a:ext uri="{28A0092B-C50C-407E-A947-70E740481C1C}">
                  <a14:useLocalDpi xmlns:a14="http://schemas.microsoft.com/office/drawing/2010/main"/>
                </a:ext>
              </a:extLst>
            </a:blip>
            <a:srcRect/>
            <a:stretch>
              <a:fillRect/>
            </a:stretch>
          </p:blipFill>
          <p:spPr bwMode="auto">
            <a:xfrm>
              <a:off x="1764573" y="398649"/>
              <a:ext cx="2790664" cy="439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3"/>
            <p:cNvPicPr>
              <a:picLocks noChangeAspect="1"/>
            </p:cNvPicPr>
            <p:nvPr/>
          </p:nvPicPr>
          <p:blipFill>
            <a:blip r:embed="rId9">
              <a:extLst>
                <a:ext uri="{28A0092B-C50C-407E-A947-70E740481C1C}">
                  <a14:useLocalDpi xmlns:a14="http://schemas.microsoft.com/office/drawing/2010/main"/>
                </a:ext>
              </a:extLst>
            </a:blip>
            <a:srcRect/>
            <a:stretch>
              <a:fillRect/>
            </a:stretch>
          </p:blipFill>
          <p:spPr bwMode="auto">
            <a:xfrm>
              <a:off x="1178203" y="364472"/>
              <a:ext cx="511190" cy="453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382910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16222" y="5404433"/>
            <a:ext cx="184666" cy="369332"/>
          </a:xfrm>
          <a:prstGeom prst="rect">
            <a:avLst/>
          </a:prstGeom>
          <a:noFill/>
        </p:spPr>
        <p:txBody>
          <a:bodyPr wrap="none" rtlCol="0">
            <a:spAutoFit/>
          </a:bodyPr>
          <a:lstStyle/>
          <a:p>
            <a:endParaRPr lang="en-US" dirty="0"/>
          </a:p>
        </p:txBody>
      </p:sp>
      <p:cxnSp>
        <p:nvCxnSpPr>
          <p:cNvPr id="4" name="Straight Connector 3"/>
          <p:cNvCxnSpPr/>
          <p:nvPr/>
        </p:nvCxnSpPr>
        <p:spPr>
          <a:xfrm>
            <a:off x="540416" y="2573860"/>
            <a:ext cx="7180771" cy="0"/>
          </a:xfrm>
          <a:prstGeom prst="line">
            <a:avLst/>
          </a:prstGeom>
          <a:ln>
            <a:solidFill>
              <a:srgbClr val="6C6C6C"/>
            </a:solidFill>
          </a:ln>
        </p:spPr>
        <p:style>
          <a:lnRef idx="1">
            <a:schemeClr val="dk1"/>
          </a:lnRef>
          <a:fillRef idx="0">
            <a:schemeClr val="dk1"/>
          </a:fillRef>
          <a:effectRef idx="0">
            <a:schemeClr val="dk1"/>
          </a:effectRef>
          <a:fontRef idx="minor">
            <a:schemeClr val="tx1"/>
          </a:fontRef>
        </p:style>
      </p:cxnSp>
      <p:sp>
        <p:nvSpPr>
          <p:cNvPr id="9" name="Subtitle 1"/>
          <p:cNvSpPr>
            <a:spLocks noGrp="1"/>
          </p:cNvSpPr>
          <p:nvPr>
            <p:ph type="subTitle" idx="1"/>
          </p:nvPr>
        </p:nvSpPr>
        <p:spPr>
          <a:xfrm>
            <a:off x="457199" y="1707192"/>
            <a:ext cx="7657140" cy="946509"/>
          </a:xfrm>
        </p:spPr>
        <p:txBody>
          <a:bodyPr/>
          <a:lstStyle/>
          <a:p>
            <a:r>
              <a:rPr lang="en-US" sz="4400" dirty="0" err="1" smtClean="0">
                <a:solidFill>
                  <a:srgbClr val="666666"/>
                </a:solidFill>
              </a:rPr>
              <a:t>Pero</a:t>
            </a:r>
            <a:r>
              <a:rPr lang="en-US" sz="4400" dirty="0" smtClean="0">
                <a:solidFill>
                  <a:srgbClr val="666666"/>
                </a:solidFill>
              </a:rPr>
              <a:t>… ¿</a:t>
            </a:r>
            <a:r>
              <a:rPr lang="en-US" sz="4400" dirty="0" err="1" smtClean="0">
                <a:solidFill>
                  <a:srgbClr val="666666"/>
                </a:solidFill>
              </a:rPr>
              <a:t>que</a:t>
            </a:r>
            <a:r>
              <a:rPr lang="en-US" sz="4400" dirty="0" smtClean="0">
                <a:solidFill>
                  <a:srgbClr val="666666"/>
                </a:solidFill>
              </a:rPr>
              <a:t> </a:t>
            </a:r>
            <a:r>
              <a:rPr lang="en-US" sz="4400" dirty="0" err="1" smtClean="0">
                <a:solidFill>
                  <a:srgbClr val="666666"/>
                </a:solidFill>
              </a:rPr>
              <a:t>significa</a:t>
            </a:r>
            <a:r>
              <a:rPr lang="en-US" sz="4400" dirty="0" smtClean="0">
                <a:solidFill>
                  <a:srgbClr val="666666"/>
                </a:solidFill>
              </a:rPr>
              <a:t> </a:t>
            </a:r>
            <a:r>
              <a:rPr lang="en-US" sz="4400" dirty="0" err="1" smtClean="0">
                <a:solidFill>
                  <a:srgbClr val="666666"/>
                </a:solidFill>
              </a:rPr>
              <a:t>nativo</a:t>
            </a:r>
            <a:r>
              <a:rPr lang="en-US" sz="4400" dirty="0" smtClean="0">
                <a:solidFill>
                  <a:srgbClr val="666666"/>
                </a:solidFill>
              </a:rPr>
              <a:t>?</a:t>
            </a:r>
            <a:endParaRPr lang="en-US" sz="4400" dirty="0">
              <a:solidFill>
                <a:srgbClr val="666666"/>
              </a:solidFill>
            </a:endParaRPr>
          </a:p>
        </p:txBody>
      </p:sp>
    </p:spTree>
    <p:extLst>
      <p:ext uri="{BB962C8B-B14F-4D97-AF65-F5344CB8AC3E}">
        <p14:creationId xmlns:p14="http://schemas.microsoft.com/office/powerpoint/2010/main" val="1652410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err="1" smtClean="0"/>
              <a:t>Anatomía</a:t>
            </a:r>
            <a:r>
              <a:rPr lang="en-US" sz="2400" dirty="0" smtClean="0"/>
              <a:t> de </a:t>
            </a:r>
            <a:r>
              <a:rPr lang="en-US" sz="2400" dirty="0" err="1" smtClean="0"/>
              <a:t>una</a:t>
            </a:r>
            <a:r>
              <a:rPr lang="en-US" sz="2400" dirty="0" smtClean="0"/>
              <a:t> App </a:t>
            </a:r>
            <a:r>
              <a:rPr lang="en-US" sz="2400" dirty="0" err="1" smtClean="0"/>
              <a:t>nativa</a:t>
            </a:r>
            <a:endParaRPr lang="en-US" sz="2400" dirty="0"/>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2400" y="1035548"/>
            <a:ext cx="8839200" cy="1657350"/>
          </a:xfrm>
          <a:prstGeom prst="rect">
            <a:avLst/>
          </a:prstGeom>
        </p:spPr>
      </p:pic>
      <p:sp>
        <p:nvSpPr>
          <p:cNvPr id="16" name="Rectangle 15"/>
          <p:cNvSpPr/>
          <p:nvPr/>
        </p:nvSpPr>
        <p:spPr>
          <a:xfrm>
            <a:off x="292100" y="2845298"/>
            <a:ext cx="2808782" cy="338554"/>
          </a:xfrm>
          <a:prstGeom prst="rect">
            <a:avLst/>
          </a:prstGeom>
        </p:spPr>
        <p:txBody>
          <a:bodyPr wrap="none">
            <a:spAutoFit/>
          </a:bodyPr>
          <a:lstStyle/>
          <a:p>
            <a:r>
              <a:rPr lang="en-US" sz="1600" dirty="0" smtClean="0">
                <a:solidFill>
                  <a:srgbClr val="123458"/>
                </a:solidFill>
                <a:latin typeface="Helvetica Light"/>
                <a:cs typeface="Helvetica Light"/>
              </a:rPr>
              <a:t>Interfaces de </a:t>
            </a:r>
            <a:r>
              <a:rPr lang="en-US" sz="1600" dirty="0" err="1" smtClean="0">
                <a:solidFill>
                  <a:srgbClr val="123458"/>
                </a:solidFill>
                <a:latin typeface="Helvetica Light"/>
                <a:cs typeface="Helvetica Light"/>
              </a:rPr>
              <a:t>usuario</a:t>
            </a:r>
            <a:r>
              <a:rPr lang="en-US" sz="1600" dirty="0" smtClean="0">
                <a:solidFill>
                  <a:srgbClr val="123458"/>
                </a:solidFill>
                <a:latin typeface="Helvetica Light"/>
                <a:cs typeface="Helvetica Light"/>
              </a:rPr>
              <a:t> </a:t>
            </a:r>
            <a:r>
              <a:rPr lang="en-US" sz="1600" dirty="0" err="1" smtClean="0">
                <a:solidFill>
                  <a:srgbClr val="123458"/>
                </a:solidFill>
                <a:latin typeface="Helvetica Light"/>
                <a:cs typeface="Helvetica Light"/>
              </a:rPr>
              <a:t>nativas</a:t>
            </a:r>
            <a:endParaRPr lang="en-US" sz="1600" dirty="0">
              <a:solidFill>
                <a:srgbClr val="123458"/>
              </a:solidFill>
              <a:latin typeface="Helvetica Light"/>
              <a:cs typeface="Helvetica Light"/>
            </a:endParaRPr>
          </a:p>
        </p:txBody>
      </p:sp>
      <p:sp>
        <p:nvSpPr>
          <p:cNvPr id="29" name="Rectangle 28"/>
          <p:cNvSpPr/>
          <p:nvPr/>
        </p:nvSpPr>
        <p:spPr>
          <a:xfrm>
            <a:off x="3288845" y="2845298"/>
            <a:ext cx="2467407" cy="369332"/>
          </a:xfrm>
          <a:prstGeom prst="rect">
            <a:avLst/>
          </a:prstGeom>
        </p:spPr>
        <p:txBody>
          <a:bodyPr wrap="none">
            <a:spAutoFit/>
          </a:bodyPr>
          <a:lstStyle/>
          <a:p>
            <a:pPr algn="ctr"/>
            <a:r>
              <a:rPr lang="en-US" dirty="0" err="1" smtClean="0">
                <a:solidFill>
                  <a:srgbClr val="123458"/>
                </a:solidFill>
                <a:latin typeface="Helvetica Light"/>
                <a:cs typeface="Helvetica Light"/>
              </a:rPr>
              <a:t>Acceso</a:t>
            </a:r>
            <a:r>
              <a:rPr lang="en-US" dirty="0" smtClean="0">
                <a:solidFill>
                  <a:srgbClr val="123458"/>
                </a:solidFill>
                <a:latin typeface="Helvetica Light"/>
                <a:cs typeface="Helvetica Light"/>
              </a:rPr>
              <a:t> a APIs </a:t>
            </a:r>
            <a:r>
              <a:rPr lang="en-US" dirty="0" err="1" smtClean="0">
                <a:solidFill>
                  <a:srgbClr val="123458"/>
                </a:solidFill>
                <a:latin typeface="Helvetica Light"/>
                <a:cs typeface="Helvetica Light"/>
              </a:rPr>
              <a:t>nativas</a:t>
            </a:r>
            <a:endParaRPr lang="en-US" dirty="0" smtClean="0">
              <a:solidFill>
                <a:srgbClr val="123458"/>
              </a:solidFill>
              <a:latin typeface="Helvetica Light"/>
              <a:cs typeface="Helvetica Light"/>
            </a:endParaRPr>
          </a:p>
        </p:txBody>
      </p:sp>
      <p:sp>
        <p:nvSpPr>
          <p:cNvPr id="31" name="Rectangle 30"/>
          <p:cNvSpPr/>
          <p:nvPr/>
        </p:nvSpPr>
        <p:spPr>
          <a:xfrm>
            <a:off x="6413348" y="2845298"/>
            <a:ext cx="2787943" cy="369332"/>
          </a:xfrm>
          <a:prstGeom prst="rect">
            <a:avLst/>
          </a:prstGeom>
        </p:spPr>
        <p:txBody>
          <a:bodyPr wrap="none">
            <a:spAutoFit/>
          </a:bodyPr>
          <a:lstStyle/>
          <a:p>
            <a:r>
              <a:rPr lang="en-US" dirty="0" err="1" smtClean="0">
                <a:solidFill>
                  <a:srgbClr val="123458"/>
                </a:solidFill>
                <a:latin typeface="Helvetica Light"/>
                <a:cs typeface="Helvetica Light"/>
              </a:rPr>
              <a:t>Rendimiento</a:t>
            </a:r>
            <a:r>
              <a:rPr lang="en-US" dirty="0" smtClean="0">
                <a:solidFill>
                  <a:srgbClr val="123458"/>
                </a:solidFill>
                <a:latin typeface="Helvetica Light"/>
                <a:cs typeface="Helvetica Light"/>
              </a:rPr>
              <a:t> </a:t>
            </a:r>
            <a:r>
              <a:rPr lang="en-US" dirty="0" err="1" smtClean="0">
                <a:solidFill>
                  <a:srgbClr val="123458"/>
                </a:solidFill>
                <a:latin typeface="Helvetica Light"/>
                <a:cs typeface="Helvetica Light"/>
              </a:rPr>
              <a:t>como</a:t>
            </a:r>
            <a:r>
              <a:rPr lang="en-US" dirty="0" smtClean="0">
                <a:solidFill>
                  <a:srgbClr val="123458"/>
                </a:solidFill>
                <a:latin typeface="Helvetica Light"/>
                <a:cs typeface="Helvetica Light"/>
              </a:rPr>
              <a:t> </a:t>
            </a:r>
            <a:r>
              <a:rPr lang="en-US" dirty="0" err="1" smtClean="0">
                <a:solidFill>
                  <a:srgbClr val="123458"/>
                </a:solidFill>
                <a:latin typeface="Helvetica Light"/>
                <a:cs typeface="Helvetica Light"/>
              </a:rPr>
              <a:t>nativo</a:t>
            </a:r>
            <a:endParaRPr lang="en-US" dirty="0">
              <a:solidFill>
                <a:srgbClr val="123458"/>
              </a:solidFill>
              <a:latin typeface="Helvetica Light"/>
              <a:cs typeface="Helvetica Light"/>
            </a:endParaRPr>
          </a:p>
        </p:txBody>
      </p:sp>
      <p:sp>
        <p:nvSpPr>
          <p:cNvPr id="3" name="Rectangle 2"/>
          <p:cNvSpPr/>
          <p:nvPr/>
        </p:nvSpPr>
        <p:spPr>
          <a:xfrm>
            <a:off x="3182926" y="838698"/>
            <a:ext cx="2794000" cy="24653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6307937" y="749300"/>
            <a:ext cx="2794000" cy="24653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6382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16222" y="5404433"/>
            <a:ext cx="184666" cy="369332"/>
          </a:xfrm>
          <a:prstGeom prst="rect">
            <a:avLst/>
          </a:prstGeom>
          <a:noFill/>
        </p:spPr>
        <p:txBody>
          <a:bodyPr wrap="none" rtlCol="0">
            <a:spAutoFit/>
          </a:bodyPr>
          <a:lstStyle/>
          <a:p>
            <a:endParaRPr lang="en-US" dirty="0"/>
          </a:p>
        </p:txBody>
      </p:sp>
      <p:cxnSp>
        <p:nvCxnSpPr>
          <p:cNvPr id="4" name="Straight Connector 3"/>
          <p:cNvCxnSpPr/>
          <p:nvPr/>
        </p:nvCxnSpPr>
        <p:spPr>
          <a:xfrm>
            <a:off x="540416" y="2573860"/>
            <a:ext cx="7180771" cy="0"/>
          </a:xfrm>
          <a:prstGeom prst="line">
            <a:avLst/>
          </a:prstGeom>
          <a:ln>
            <a:solidFill>
              <a:srgbClr val="6C6C6C"/>
            </a:solidFill>
          </a:ln>
        </p:spPr>
        <p:style>
          <a:lnRef idx="1">
            <a:schemeClr val="dk1"/>
          </a:lnRef>
          <a:fillRef idx="0">
            <a:schemeClr val="dk1"/>
          </a:fillRef>
          <a:effectRef idx="0">
            <a:schemeClr val="dk1"/>
          </a:effectRef>
          <a:fontRef idx="minor">
            <a:schemeClr val="tx1"/>
          </a:fontRef>
        </p:style>
      </p:cxnSp>
      <p:sp>
        <p:nvSpPr>
          <p:cNvPr id="9" name="Subtitle 1"/>
          <p:cNvSpPr>
            <a:spLocks noGrp="1"/>
          </p:cNvSpPr>
          <p:nvPr>
            <p:ph type="subTitle" idx="1"/>
          </p:nvPr>
        </p:nvSpPr>
        <p:spPr>
          <a:xfrm>
            <a:off x="465666" y="1571720"/>
            <a:ext cx="7620001" cy="946509"/>
          </a:xfrm>
        </p:spPr>
        <p:txBody>
          <a:bodyPr/>
          <a:lstStyle/>
          <a:p>
            <a:pPr>
              <a:lnSpc>
                <a:spcPct val="120000"/>
              </a:lnSpc>
            </a:pPr>
            <a:r>
              <a:rPr lang="es-ES" sz="4800" dirty="0" smtClean="0">
                <a:solidFill>
                  <a:srgbClr val="666666"/>
                </a:solidFill>
              </a:rPr>
              <a:t>Enfoques actuales para</a:t>
            </a:r>
          </a:p>
          <a:p>
            <a:pPr>
              <a:lnSpc>
                <a:spcPct val="120000"/>
              </a:lnSpc>
            </a:pPr>
            <a:r>
              <a:rPr lang="es-ES" dirty="0" smtClean="0">
                <a:solidFill>
                  <a:srgbClr val="666666"/>
                </a:solidFill>
              </a:rPr>
              <a:t>desarrollar Apps móviles</a:t>
            </a:r>
            <a:endParaRPr lang="en-US" sz="4800" dirty="0">
              <a:solidFill>
                <a:srgbClr val="666666"/>
              </a:solidFill>
            </a:endParaRPr>
          </a:p>
        </p:txBody>
      </p:sp>
    </p:spTree>
    <p:extLst>
      <p:ext uri="{BB962C8B-B14F-4D97-AF65-F5344CB8AC3E}">
        <p14:creationId xmlns:p14="http://schemas.microsoft.com/office/powerpoint/2010/main" val="1490299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El </a:t>
            </a:r>
            <a:r>
              <a:rPr lang="en-US" dirty="0" err="1" smtClean="0"/>
              <a:t>problema</a:t>
            </a:r>
            <a:endParaRPr lang="en-US" dirty="0"/>
          </a:p>
        </p:txBody>
      </p:sp>
      <p:sp>
        <p:nvSpPr>
          <p:cNvPr id="5" name="Rectangle 4"/>
          <p:cNvSpPr/>
          <p:nvPr/>
        </p:nvSpPr>
        <p:spPr>
          <a:xfrm>
            <a:off x="598650" y="1975048"/>
            <a:ext cx="2968750" cy="873316"/>
          </a:xfrm>
          <a:prstGeom prst="rect">
            <a:avLst/>
          </a:prstGeom>
        </p:spPr>
        <p:txBody>
          <a:bodyPr wrap="square">
            <a:spAutoFit/>
          </a:bodyPr>
          <a:lstStyle/>
          <a:p>
            <a:pPr>
              <a:lnSpc>
                <a:spcPct val="110000"/>
              </a:lnSpc>
            </a:pPr>
            <a:r>
              <a:rPr lang="en-US" sz="2400" dirty="0" err="1" smtClean="0">
                <a:solidFill>
                  <a:srgbClr val="666666"/>
                </a:solidFill>
                <a:latin typeface="Helvetica Light"/>
                <a:cs typeface="Helvetica Light"/>
              </a:rPr>
              <a:t>Creas</a:t>
            </a:r>
            <a:r>
              <a:rPr lang="en-US" sz="2400" dirty="0" smtClean="0">
                <a:solidFill>
                  <a:srgbClr val="666666"/>
                </a:solidFill>
                <a:latin typeface="Helvetica Light"/>
                <a:cs typeface="Helvetica Light"/>
              </a:rPr>
              <a:t> la </a:t>
            </a:r>
            <a:r>
              <a:rPr lang="en-US" sz="2400" dirty="0" err="1" smtClean="0">
                <a:solidFill>
                  <a:srgbClr val="666666"/>
                </a:solidFill>
                <a:latin typeface="Helvetica Light"/>
                <a:cs typeface="Helvetica Light"/>
              </a:rPr>
              <a:t>misma</a:t>
            </a:r>
            <a:r>
              <a:rPr lang="en-US" sz="2400" dirty="0" smtClean="0">
                <a:solidFill>
                  <a:srgbClr val="666666"/>
                </a:solidFill>
                <a:latin typeface="Helvetica Light"/>
                <a:cs typeface="Helvetica Light"/>
              </a:rPr>
              <a:t> App</a:t>
            </a:r>
          </a:p>
          <a:p>
            <a:pPr>
              <a:lnSpc>
                <a:spcPct val="110000"/>
              </a:lnSpc>
            </a:pPr>
            <a:r>
              <a:rPr lang="en-US" sz="2400" dirty="0" err="1" smtClean="0">
                <a:solidFill>
                  <a:srgbClr val="666666"/>
                </a:solidFill>
                <a:latin typeface="Helvetica Light"/>
                <a:cs typeface="Helvetica Light"/>
              </a:rPr>
              <a:t>varias</a:t>
            </a:r>
            <a:r>
              <a:rPr lang="en-US" sz="2400" dirty="0" smtClean="0">
                <a:solidFill>
                  <a:srgbClr val="666666"/>
                </a:solidFill>
                <a:latin typeface="Helvetica Light"/>
                <a:cs typeface="Helvetica Light"/>
              </a:rPr>
              <a:t> </a:t>
            </a:r>
            <a:r>
              <a:rPr lang="en-US" sz="2400" dirty="0" err="1" smtClean="0">
                <a:solidFill>
                  <a:srgbClr val="666666"/>
                </a:solidFill>
                <a:latin typeface="Helvetica Light"/>
                <a:cs typeface="Helvetica Light"/>
              </a:rPr>
              <a:t>veces</a:t>
            </a:r>
            <a:endParaRPr lang="en-US" sz="2400" dirty="0">
              <a:solidFill>
                <a:srgbClr val="666666"/>
              </a:solidFill>
              <a:latin typeface="Helvetica Light"/>
              <a:cs typeface="Helvetica Light"/>
            </a:endParaRPr>
          </a:p>
        </p:txBody>
      </p:sp>
      <p:cxnSp>
        <p:nvCxnSpPr>
          <p:cNvPr id="6" name="Straight Connector 5"/>
          <p:cNvCxnSpPr/>
          <p:nvPr/>
        </p:nvCxnSpPr>
        <p:spPr>
          <a:xfrm flipV="1">
            <a:off x="533403" y="1895309"/>
            <a:ext cx="2810933" cy="13469"/>
          </a:xfrm>
          <a:prstGeom prst="line">
            <a:avLst/>
          </a:prstGeom>
          <a:ln w="3175" cmpd="sng">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533403" y="2987509"/>
            <a:ext cx="2810933" cy="13469"/>
          </a:xfrm>
          <a:prstGeom prst="line">
            <a:avLst/>
          </a:prstGeom>
          <a:ln w="3175" cmpd="sng">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11" name="Picture 10" descr="Siloed Approach.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790463" y="1179870"/>
            <a:ext cx="4896978" cy="2941341"/>
          </a:xfrm>
          <a:prstGeom prst="rect">
            <a:avLst/>
          </a:prstGeom>
        </p:spPr>
      </p:pic>
    </p:spTree>
    <p:extLst>
      <p:ext uri="{BB962C8B-B14F-4D97-AF65-F5344CB8AC3E}">
        <p14:creationId xmlns:p14="http://schemas.microsoft.com/office/powerpoint/2010/main" val="2311493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El </a:t>
            </a:r>
            <a:r>
              <a:rPr lang="en-US" dirty="0" err="1" smtClean="0"/>
              <a:t>enfoque</a:t>
            </a:r>
            <a:r>
              <a:rPr lang="en-US" dirty="0" smtClean="0"/>
              <a:t> “escribe </a:t>
            </a:r>
            <a:r>
              <a:rPr lang="en-US" dirty="0" err="1" smtClean="0"/>
              <a:t>una</a:t>
            </a:r>
            <a:r>
              <a:rPr lang="en-US" dirty="0" smtClean="0"/>
              <a:t> </a:t>
            </a:r>
            <a:r>
              <a:rPr lang="en-US" dirty="0" err="1" smtClean="0"/>
              <a:t>vez</a:t>
            </a:r>
            <a:r>
              <a:rPr lang="en-US" dirty="0" smtClean="0"/>
              <a:t>” para </a:t>
            </a:r>
            <a:r>
              <a:rPr lang="en-US" dirty="0" err="1" smtClean="0"/>
              <a:t>todo</a:t>
            </a:r>
            <a:endParaRPr lang="en-US" dirty="0"/>
          </a:p>
        </p:txBody>
      </p:sp>
      <p:sp>
        <p:nvSpPr>
          <p:cNvPr id="8" name="Rectangle 7"/>
          <p:cNvSpPr/>
          <p:nvPr/>
        </p:nvSpPr>
        <p:spPr>
          <a:xfrm>
            <a:off x="457200" y="1978776"/>
            <a:ext cx="3130985" cy="873316"/>
          </a:xfrm>
          <a:prstGeom prst="rect">
            <a:avLst/>
          </a:prstGeom>
        </p:spPr>
        <p:txBody>
          <a:bodyPr wrap="none">
            <a:spAutoFit/>
          </a:bodyPr>
          <a:lstStyle/>
          <a:p>
            <a:pPr>
              <a:lnSpc>
                <a:spcPct val="110000"/>
              </a:lnSpc>
            </a:pPr>
            <a:r>
              <a:rPr lang="en-US" sz="2400" dirty="0" err="1" smtClean="0">
                <a:solidFill>
                  <a:srgbClr val="666666"/>
                </a:solidFill>
                <a:latin typeface="Helvetica Light"/>
                <a:cs typeface="Helvetica Light"/>
              </a:rPr>
              <a:t>Mínimo</a:t>
            </a:r>
            <a:r>
              <a:rPr lang="en-US" sz="2400" dirty="0" smtClean="0">
                <a:solidFill>
                  <a:srgbClr val="666666"/>
                </a:solidFill>
                <a:latin typeface="Helvetica Light"/>
                <a:cs typeface="Helvetica Light"/>
              </a:rPr>
              <a:t> </a:t>
            </a:r>
            <a:r>
              <a:rPr lang="en-US" sz="2400" dirty="0" err="1" smtClean="0">
                <a:solidFill>
                  <a:srgbClr val="666666"/>
                </a:solidFill>
                <a:latin typeface="Helvetica Light"/>
                <a:cs typeface="Helvetica Light"/>
              </a:rPr>
              <a:t>Denominador</a:t>
            </a:r>
            <a:endParaRPr lang="en-US" sz="2400" dirty="0" smtClean="0">
              <a:solidFill>
                <a:srgbClr val="666666"/>
              </a:solidFill>
              <a:latin typeface="Helvetica Light"/>
              <a:cs typeface="Helvetica Light"/>
            </a:endParaRPr>
          </a:p>
          <a:p>
            <a:pPr>
              <a:lnSpc>
                <a:spcPct val="110000"/>
              </a:lnSpc>
            </a:pPr>
            <a:r>
              <a:rPr lang="en-US" sz="2400" dirty="0" err="1" smtClean="0">
                <a:solidFill>
                  <a:srgbClr val="666666"/>
                </a:solidFill>
                <a:latin typeface="Helvetica Light"/>
                <a:cs typeface="Helvetica Light"/>
              </a:rPr>
              <a:t>Común</a:t>
            </a:r>
            <a:endParaRPr lang="en-US" sz="2400" dirty="0">
              <a:solidFill>
                <a:srgbClr val="666666"/>
              </a:solidFill>
              <a:latin typeface="Helvetica Light"/>
              <a:cs typeface="Helvetica Light"/>
            </a:endParaRPr>
          </a:p>
        </p:txBody>
      </p:sp>
      <p:cxnSp>
        <p:nvCxnSpPr>
          <p:cNvPr id="11" name="Straight Connector 10"/>
          <p:cNvCxnSpPr/>
          <p:nvPr/>
        </p:nvCxnSpPr>
        <p:spPr>
          <a:xfrm flipV="1">
            <a:off x="533403" y="1895309"/>
            <a:ext cx="2810933" cy="13469"/>
          </a:xfrm>
          <a:prstGeom prst="line">
            <a:avLst/>
          </a:prstGeom>
          <a:ln w="3175" cmpd="sng">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533403" y="2987509"/>
            <a:ext cx="2810933" cy="13469"/>
          </a:xfrm>
          <a:prstGeom prst="line">
            <a:avLst/>
          </a:prstGeom>
          <a:ln w="3175" cmpd="sng">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13" name="Picture 12" descr="black box.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7517" y="882388"/>
            <a:ext cx="3130378" cy="3712774"/>
          </a:xfrm>
          <a:prstGeom prst="rect">
            <a:avLst/>
          </a:prstGeom>
        </p:spPr>
      </p:pic>
    </p:spTree>
    <p:extLst>
      <p:ext uri="{BB962C8B-B14F-4D97-AF65-F5344CB8AC3E}">
        <p14:creationId xmlns:p14="http://schemas.microsoft.com/office/powerpoint/2010/main" val="337724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El </a:t>
            </a:r>
            <a:r>
              <a:rPr lang="en-US" dirty="0" err="1" smtClean="0"/>
              <a:t>enfoque</a:t>
            </a:r>
            <a:r>
              <a:rPr lang="en-US" dirty="0" smtClean="0"/>
              <a:t> de </a:t>
            </a:r>
            <a:r>
              <a:rPr lang="en-US" dirty="0" err="1" smtClean="0"/>
              <a:t>Xamarin</a:t>
            </a:r>
            <a:endParaRPr lang="en-US" dirty="0"/>
          </a:p>
        </p:txBody>
      </p:sp>
      <p:sp>
        <p:nvSpPr>
          <p:cNvPr id="6" name="Rectangle 5"/>
          <p:cNvSpPr/>
          <p:nvPr/>
        </p:nvSpPr>
        <p:spPr>
          <a:xfrm>
            <a:off x="533403" y="2011485"/>
            <a:ext cx="3010761" cy="873316"/>
          </a:xfrm>
          <a:prstGeom prst="rect">
            <a:avLst/>
          </a:prstGeom>
        </p:spPr>
        <p:txBody>
          <a:bodyPr wrap="none">
            <a:spAutoFit/>
          </a:bodyPr>
          <a:lstStyle/>
          <a:p>
            <a:pPr>
              <a:lnSpc>
                <a:spcPct val="110000"/>
              </a:lnSpc>
            </a:pPr>
            <a:r>
              <a:rPr lang="en-US" sz="2400" dirty="0" err="1" smtClean="0">
                <a:solidFill>
                  <a:srgbClr val="666666"/>
                </a:solidFill>
                <a:latin typeface="Helvetica Light"/>
                <a:cs typeface="Helvetica Light"/>
              </a:rPr>
              <a:t>Nativo</a:t>
            </a:r>
            <a:r>
              <a:rPr lang="en-US" sz="2400" dirty="0" smtClean="0">
                <a:solidFill>
                  <a:srgbClr val="666666"/>
                </a:solidFill>
                <a:latin typeface="Helvetica Light"/>
                <a:cs typeface="Helvetica Light"/>
              </a:rPr>
              <a:t> </a:t>
            </a:r>
            <a:r>
              <a:rPr lang="en-US" sz="2400" dirty="0" err="1" smtClean="0">
                <a:solidFill>
                  <a:srgbClr val="666666"/>
                </a:solidFill>
                <a:latin typeface="Helvetica Light"/>
                <a:cs typeface="Helvetica Light"/>
              </a:rPr>
              <a:t>compartiendo</a:t>
            </a:r>
            <a:endParaRPr lang="en-US" sz="2400" dirty="0" smtClean="0">
              <a:solidFill>
                <a:srgbClr val="666666"/>
              </a:solidFill>
              <a:latin typeface="Helvetica Light"/>
              <a:cs typeface="Helvetica Light"/>
            </a:endParaRPr>
          </a:p>
          <a:p>
            <a:pPr>
              <a:lnSpc>
                <a:spcPct val="110000"/>
              </a:lnSpc>
            </a:pPr>
            <a:r>
              <a:rPr lang="en-US" sz="2400" dirty="0" err="1" smtClean="0">
                <a:solidFill>
                  <a:srgbClr val="666666"/>
                </a:solidFill>
                <a:latin typeface="Helvetica Light"/>
                <a:cs typeface="Helvetica Light"/>
              </a:rPr>
              <a:t>código</a:t>
            </a:r>
            <a:endParaRPr lang="en-US" sz="2400" dirty="0">
              <a:solidFill>
                <a:srgbClr val="666666"/>
              </a:solidFill>
              <a:latin typeface="Helvetica Light"/>
              <a:cs typeface="Helvetica Light"/>
            </a:endParaRPr>
          </a:p>
        </p:txBody>
      </p:sp>
      <p:cxnSp>
        <p:nvCxnSpPr>
          <p:cNvPr id="11" name="Straight Connector 10"/>
          <p:cNvCxnSpPr/>
          <p:nvPr/>
        </p:nvCxnSpPr>
        <p:spPr>
          <a:xfrm flipV="1">
            <a:off x="533403" y="1895309"/>
            <a:ext cx="2810933" cy="13469"/>
          </a:xfrm>
          <a:prstGeom prst="line">
            <a:avLst/>
          </a:prstGeom>
          <a:ln w="3175" cmpd="sng">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533403" y="2987509"/>
            <a:ext cx="2810933" cy="13469"/>
          </a:xfrm>
          <a:prstGeom prst="line">
            <a:avLst/>
          </a:prstGeom>
          <a:ln w="3175" cmpd="sng">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13" name="Picture 12" descr="unique.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36904" y="1126952"/>
            <a:ext cx="4739347" cy="3157180"/>
          </a:xfrm>
          <a:prstGeom prst="rect">
            <a:avLst/>
          </a:prstGeom>
        </p:spPr>
      </p:pic>
    </p:spTree>
    <p:extLst>
      <p:ext uri="{BB962C8B-B14F-4D97-AF65-F5344CB8AC3E}">
        <p14:creationId xmlns:p14="http://schemas.microsoft.com/office/powerpoint/2010/main" val="1843104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Windows Phone blu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WindowsPhone">
      <a:fillStyleLst>
        <a:solidFill>
          <a:schemeClr val="phClr"/>
        </a:solidFill>
        <a:solidFill>
          <a:schemeClr val="phClr">
            <a:tint val="0"/>
          </a:schemeClr>
        </a:solidFill>
        <a:solidFill>
          <a:schemeClr val="phClr"/>
        </a:soli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tint val="90000"/>
          </a:schemeClr>
        </a:solidFill>
        <a:solidFill>
          <a:schemeClr val="phClr">
            <a:tint val="90000"/>
          </a:schemeClr>
        </a:solidFill>
        <a:solidFill>
          <a:schemeClr val="phClr">
            <a:tint val="90000"/>
          </a:schemeClr>
        </a:solidFill>
      </a:bgFillStyleLst>
    </a:fmtScheme>
  </a:themeElements>
  <a:objectDefaults>
    <a:spDef>
      <a:spPr>
        <a:solidFill>
          <a:schemeClr val="bg2"/>
        </a:solidFill>
        <a:ln>
          <a:noFill/>
        </a:ln>
      </a:spPr>
      <a:bodyPr lIns="137160" tIns="91440" rIns="137160" bIns="91440" rtlCol="0" anchor="t" anchorCtr="0"/>
      <a:lstStyle>
        <a:defPP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600" dirty="0" err="1" smtClean="0"/>
        </a:defPPr>
      </a:lstStyle>
    </a:txDef>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ppt/theme/theme2.xml><?xml version="1.0" encoding="utf-8"?>
<a:theme xmlns:a="http://schemas.openxmlformats.org/drawingml/2006/main" name="Office Them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ppt/theme/theme3.xml><?xml version="1.0" encoding="utf-8"?>
<a:theme xmlns:a="http://schemas.openxmlformats.org/drawingml/2006/main" name="Office Them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Media.Image" Revision="1" Stencil="System.Storyboarding.Media" StencilVersion="0.1"/>
</Control>
</file>

<file path=customXml/item10.xml><?xml version="1.0" encoding="utf-8"?>
<Control xmlns="http://schemas.microsoft.com/VisualStudio/2011/storyboarding/control">
  <Id Name="System.Storyboarding.WindowsApps.WindowsAppsListBox" Revision="1" Stencil="System.Storyboarding.WindowsApps" StencilVersion="0.1"/>
</Control>
</file>

<file path=customXml/item11.xml><?xml version="1.0" encoding="utf-8"?>
<Control xmlns="http://schemas.microsoft.com/VisualStudio/2011/storyboarding/control">
  <Id Name="System.Storyboarding.WindowsPhone.PageTitle" Revision="1" Stencil="System.Storyboarding.WindowsPhone" StencilVersion="0.1"/>
</Control>
</file>

<file path=customXml/item12.xml><?xml version="1.0" encoding="utf-8"?>
<Control xmlns="http://schemas.microsoft.com/VisualStudio/2011/storyboarding/control">
  <Id Name="System.Storyboarding.WindowsPhone.ApplicationBar" Revision="1" Stencil="System.Storyboarding.WindowsPhone" StencilVersion="0.1"/>
</Control>
</file>

<file path=customXml/item13.xml><?xml version="1.0" encoding="utf-8"?>
<Control xmlns="http://schemas.microsoft.com/VisualStudio/2011/storyboarding/control">
  <Id Name="System.Storyboarding.Media.Image" Revision="1" Stencil="System.Storyboarding.Media" StencilVersion="0.1"/>
</Control>
</file>

<file path=customXml/item14.xml><?xml version="1.0" encoding="utf-8"?>
<Control xmlns="http://schemas.microsoft.com/VisualStudio/2011/storyboarding/control">
  <Id Name="System.Storyboarding.WindowsPhone.PageTitle" Revision="1" Stencil="System.Storyboarding.WindowsPhone" StencilVersion="0.1"/>
</Control>
</file>

<file path=customXml/item15.xml><?xml version="1.0" encoding="utf-8"?>
<Control xmlns="http://schemas.microsoft.com/VisualStudio/2011/storyboarding/control">
  <Id Name="System.Storyboarding.WindowsPhone.ApplicationBar" Revision="1" Stencil="System.Storyboarding.WindowsPhone" StencilVersion="0.1"/>
</Control>
</file>

<file path=customXml/item16.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17.xml><?xml version="1.0" encoding="utf-8"?>
<Control xmlns="http://schemas.microsoft.com/VisualStudio/2011/storyboarding/control">
  <Id Name="System.Storyboarding.WindowsPhone.ApplicationBar" Revision="1" Stencil="System.Storyboarding.WindowsPhone" StencilVersion="0.1"/>
</Control>
</file>

<file path=customXml/item18.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19.xml><?xml version="1.0" encoding="utf-8"?>
<Control xmlns="http://schemas.microsoft.com/VisualStudio/2011/storyboarding/control">
  <Id Name="System.Storyboarding.Media.Image" Revision="1" Stencil="System.Storyboarding.Media" StencilVersion="0.1"/>
</Control>
</file>

<file path=customXml/item2.xml><?xml version="1.0" encoding="utf-8"?>
<Control xmlns="http://schemas.microsoft.com/VisualStudio/2011/storyboarding/control">
  <Id Name="System.Storyboarding.Backgrounds.WindowsPhone" Revision="1" Stencil="System.Storyboarding.Backgrounds" StencilVersion="0.1"/>
</Control>
</file>

<file path=customXml/item20.xml><?xml version="1.0" encoding="utf-8"?>
<Control xmlns="http://schemas.microsoft.com/VisualStudio/2011/storyboarding/control">
  <Id Name="System.Storyboarding.Backgrounds.WindowsPhone" Revision="1" Stencil="System.Storyboarding.Backgrounds" StencilVersion="0.1"/>
</Control>
</file>

<file path=customXml/item21.xml><?xml version="1.0" encoding="utf-8"?>
<Control xmlns="http://schemas.microsoft.com/VisualStudio/2011/storyboarding/control">
  <Id Name="System.Storyboarding.Backgrounds.WindowsPhone" Revision="1" Stencil="System.Storyboarding.Backgrounds" StencilVersion="0.1"/>
</Control>
</file>

<file path=customXml/item22.xml><?xml version="1.0" encoding="utf-8"?>
<Control xmlns="http://schemas.microsoft.com/VisualStudio/2011/storyboarding/control">
  <Id Name="System.Storyboarding.WindowsPhone.ApplicationBar" Revision="1" Stencil="System.Storyboarding.WindowsPhone" StencilVersion="0.1"/>
</Control>
</file>

<file path=customXml/item23.xml><?xml version="1.0" encoding="utf-8"?>
<Control xmlns="http://schemas.microsoft.com/VisualStudio/2011/storyboarding/control">
  <Id Name="System.Storyboarding.Backgrounds.WindowsPhone" Revision="1" Stencil="System.Storyboarding.Backgrounds" StencilVersion="0.1"/>
</Control>
</file>

<file path=customXml/item24.xml><?xml version="1.0" encoding="utf-8"?>
<Control xmlns="http://schemas.microsoft.com/VisualStudio/2011/storyboarding/control">
  <Id Name="System.Storyboarding.Media.Image" Revision="1" Stencil="System.Storyboarding.Media" StencilVersion="0.1"/>
</Control>
</file>

<file path=customXml/item25.xml><?xml version="1.0" encoding="utf-8"?>
<Control xmlns="http://schemas.microsoft.com/VisualStudio/2011/storyboarding/control">
  <Id Name="System.Storyboarding.WindowsApps.WindowsAppsListBox" Revision="1" Stencil="System.Storyboarding.WindowsApps" StencilVersion="0.1"/>
</Control>
</file>

<file path=customXml/item26.xml><?xml version="1.0" encoding="utf-8"?>
<Control xmlns="http://schemas.microsoft.com/VisualStudio/2011/storyboarding/control">
  <Id Name="System.Storyboarding.Backgrounds.WindowsPhone" Revision="1" Stencil="System.Storyboarding.Backgrounds" StencilVersion="0.1"/>
</Control>
</file>

<file path=customXml/item27.xml><?xml version="1.0" encoding="utf-8"?>
<Control xmlns="http://schemas.microsoft.com/VisualStudio/2011/storyboarding/control">
  <Id Name="System.Storyboarding.Backgrounds.WindowsPhone" Revision="1" Stencil="System.Storyboarding.Backgrounds" StencilVersion="0.1"/>
</Control>
</file>

<file path=customXml/item28.xml><?xml version="1.0" encoding="utf-8"?>
<Control xmlns="http://schemas.microsoft.com/VisualStudio/2011/storyboarding/control">
  <Id Name="System.Storyboarding.WindowsPhone.PageTitle" Revision="1" Stencil="System.Storyboarding.WindowsPhone" StencilVersion="0.1"/>
</Control>
</file>

<file path=customXml/item29.xml><?xml version="1.0" encoding="utf-8"?>
<Control xmlns="http://schemas.microsoft.com/VisualStudio/2011/storyboarding/control">
  <Id Name="System.Storyboarding.WindowsPhone.PageTitle" Revision="1" Stencil="System.Storyboarding.WindowsPhone" StencilVersion="0.1"/>
</Control>
</file>

<file path=customXml/item3.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30.xml><?xml version="1.0" encoding="utf-8"?>
<Control xmlns="http://schemas.microsoft.com/VisualStudio/2011/storyboarding/control">
  <Id Name="System.Storyboarding.Backgrounds.WindowsPhone" Revision="1" Stencil="System.Storyboarding.Backgrounds" StencilVersion="0.1"/>
</Control>
</file>

<file path=customXml/item31.xml><?xml version="1.0" encoding="utf-8"?>
<Control xmlns="http://schemas.microsoft.com/VisualStudio/2011/storyboarding/control">
  <Id Name="System.Storyboarding.Backgrounds.WindowsPhone" Revision="1" Stencil="System.Storyboarding.Backgrounds" StencilVersion="0.1"/>
</Control>
</file>

<file path=customXml/item32.xml><?xml version="1.0" encoding="utf-8"?>
<Control xmlns="http://schemas.microsoft.com/VisualStudio/2011/storyboarding/control">
  <Id Name="System.Storyboarding.Media.Image" Revision="1" Stencil="System.Storyboarding.Media" StencilVersion="0.1"/>
</Control>
</file>

<file path=customXml/item33.xml><?xml version="1.0" encoding="utf-8"?>
<Control xmlns="http://schemas.microsoft.com/VisualStudio/2011/storyboarding/control">
  <Id Name="System.Storyboarding.Media.Image" Revision="1" Stencil="System.Storyboarding.Media" StencilVersion="0.1"/>
</Control>
</file>

<file path=customXml/item4.xml><?xml version="1.0" encoding="utf-8"?>
<Control xmlns="http://schemas.microsoft.com/VisualStudio/2011/storyboarding/control">
  <Id Name="System.Storyboarding.Media.Image" Revision="1" Stencil="System.Storyboarding.Media" StencilVersion="0.1"/>
</Control>
</file>

<file path=customXml/item5.xml><?xml version="1.0" encoding="utf-8"?>
<Control xmlns="http://schemas.microsoft.com/VisualStudio/2011/storyboarding/control">
  <Id Name="System.Storyboarding.Media.Image" Revision="1" Stencil="System.Storyboarding.Media" StencilVersion="0.1"/>
</Control>
</file>

<file path=customXml/item6.xml><?xml version="1.0" encoding="utf-8"?>
<Control xmlns="http://schemas.microsoft.com/VisualStudio/2011/storyboarding/control">
  <Id Name="System.Storyboarding.Backgrounds.WindowsPhone" Revision="1" Stencil="System.Storyboarding.Backgrounds" StencilVersion="0.1"/>
</Control>
</file>

<file path=customXml/item7.xml><?xml version="1.0" encoding="utf-8"?>
<Control xmlns="http://schemas.microsoft.com/VisualStudio/2011/storyboarding/control">
  <Id Name="System.Storyboarding.WindowsApps.WindowsAppsListBox" Revision="1" Stencil="System.Storyboarding.WindowsApps" StencilVersion="0.1"/>
</Control>
</file>

<file path=customXml/item8.xml><?xml version="1.0" encoding="utf-8"?>
<Control xmlns="http://schemas.microsoft.com/VisualStudio/2011/storyboarding/control">
  <Id Name="System.Storyboarding.Media.Image" Revision="1" Stencil="System.Storyboarding.Media" StencilVersion="0.1"/>
</Control>
</file>

<file path=customXml/item9.xml><?xml version="1.0" encoding="utf-8"?>
<Control xmlns="http://schemas.microsoft.com/VisualStudio/2011/storyboarding/control">
  <Id Name="System.Storyboarding.Annotation.StickyNote" Revision="1" Stencil="System.Storyboarding.Annotation" StencilVersion="0.1"/>
</Control>
</file>

<file path=customXml/itemProps1.xml><?xml version="1.0" encoding="utf-8"?>
<ds:datastoreItem xmlns:ds="http://schemas.openxmlformats.org/officeDocument/2006/customXml" ds:itemID="{DB9ACF77-8A6D-4EF4-92B0-E340D5A96D61}">
  <ds:schemaRefs>
    <ds:schemaRef ds:uri="http://schemas.microsoft.com/VisualStudio/2011/storyboarding/control"/>
  </ds:schemaRefs>
</ds:datastoreItem>
</file>

<file path=customXml/itemProps10.xml><?xml version="1.0" encoding="utf-8"?>
<ds:datastoreItem xmlns:ds="http://schemas.openxmlformats.org/officeDocument/2006/customXml" ds:itemID="{FD3A5A6A-1436-4992-8AAF-27C6E7123B62}">
  <ds:schemaRefs>
    <ds:schemaRef ds:uri="http://schemas.microsoft.com/VisualStudio/2011/storyboarding/control"/>
  </ds:schemaRefs>
</ds:datastoreItem>
</file>

<file path=customXml/itemProps11.xml><?xml version="1.0" encoding="utf-8"?>
<ds:datastoreItem xmlns:ds="http://schemas.openxmlformats.org/officeDocument/2006/customXml" ds:itemID="{E28AD43A-6146-4BDD-9E55-C56EE47E83CD}">
  <ds:schemaRefs>
    <ds:schemaRef ds:uri="http://schemas.microsoft.com/VisualStudio/2011/storyboarding/control"/>
  </ds:schemaRefs>
</ds:datastoreItem>
</file>

<file path=customXml/itemProps12.xml><?xml version="1.0" encoding="utf-8"?>
<ds:datastoreItem xmlns:ds="http://schemas.openxmlformats.org/officeDocument/2006/customXml" ds:itemID="{DCA6AA68-1448-45F9-9FC7-B8096B5CF7FB}">
  <ds:schemaRefs>
    <ds:schemaRef ds:uri="http://schemas.microsoft.com/VisualStudio/2011/storyboarding/control"/>
  </ds:schemaRefs>
</ds:datastoreItem>
</file>

<file path=customXml/itemProps13.xml><?xml version="1.0" encoding="utf-8"?>
<ds:datastoreItem xmlns:ds="http://schemas.openxmlformats.org/officeDocument/2006/customXml" ds:itemID="{F22345A8-86A5-4903-A434-A9DB6BE0F0EC}">
  <ds:schemaRefs>
    <ds:schemaRef ds:uri="http://schemas.microsoft.com/VisualStudio/2011/storyboarding/control"/>
  </ds:schemaRefs>
</ds:datastoreItem>
</file>

<file path=customXml/itemProps14.xml><?xml version="1.0" encoding="utf-8"?>
<ds:datastoreItem xmlns:ds="http://schemas.openxmlformats.org/officeDocument/2006/customXml" ds:itemID="{78DFB94B-7014-48CE-9810-47D37114B7A5}">
  <ds:schemaRefs>
    <ds:schemaRef ds:uri="http://schemas.microsoft.com/VisualStudio/2011/storyboarding/control"/>
  </ds:schemaRefs>
</ds:datastoreItem>
</file>

<file path=customXml/itemProps15.xml><?xml version="1.0" encoding="utf-8"?>
<ds:datastoreItem xmlns:ds="http://schemas.openxmlformats.org/officeDocument/2006/customXml" ds:itemID="{37133E4D-E0FD-40F9-88CA-CFF649B4023A}">
  <ds:schemaRefs>
    <ds:schemaRef ds:uri="http://schemas.microsoft.com/VisualStudio/2011/storyboarding/control"/>
  </ds:schemaRefs>
</ds:datastoreItem>
</file>

<file path=customXml/itemProps16.xml><?xml version="1.0" encoding="utf-8"?>
<ds:datastoreItem xmlns:ds="http://schemas.openxmlformats.org/officeDocument/2006/customXml" ds:itemID="{2C6CC91C-6445-4325-A915-DEFA665BE933}">
  <ds:schemaRefs>
    <ds:schemaRef ds:uri="http://schemas.microsoft.com/VisualStudio/2011/storyboarding/control"/>
  </ds:schemaRefs>
</ds:datastoreItem>
</file>

<file path=customXml/itemProps17.xml><?xml version="1.0" encoding="utf-8"?>
<ds:datastoreItem xmlns:ds="http://schemas.openxmlformats.org/officeDocument/2006/customXml" ds:itemID="{9371BD1D-5ADA-4622-B7D4-D87C9B154735}">
  <ds:schemaRefs>
    <ds:schemaRef ds:uri="http://schemas.microsoft.com/VisualStudio/2011/storyboarding/control"/>
  </ds:schemaRefs>
</ds:datastoreItem>
</file>

<file path=customXml/itemProps18.xml><?xml version="1.0" encoding="utf-8"?>
<ds:datastoreItem xmlns:ds="http://schemas.openxmlformats.org/officeDocument/2006/customXml" ds:itemID="{624140E0-AEBA-4679-96CE-4B3C59CDFB6A}">
  <ds:schemaRefs>
    <ds:schemaRef ds:uri="http://schemas.microsoft.com/VisualStudio/2011/storyboarding/control"/>
  </ds:schemaRefs>
</ds:datastoreItem>
</file>

<file path=customXml/itemProps19.xml><?xml version="1.0" encoding="utf-8"?>
<ds:datastoreItem xmlns:ds="http://schemas.openxmlformats.org/officeDocument/2006/customXml" ds:itemID="{0CE81C57-FDC6-45D9-AF28-52C549396F61}">
  <ds:schemaRefs>
    <ds:schemaRef ds:uri="http://schemas.microsoft.com/VisualStudio/2011/storyboarding/control"/>
  </ds:schemaRefs>
</ds:datastoreItem>
</file>

<file path=customXml/itemProps2.xml><?xml version="1.0" encoding="utf-8"?>
<ds:datastoreItem xmlns:ds="http://schemas.openxmlformats.org/officeDocument/2006/customXml" ds:itemID="{22579126-9749-4962-BFED-B60DB7D06652}">
  <ds:schemaRefs>
    <ds:schemaRef ds:uri="http://schemas.microsoft.com/VisualStudio/2011/storyboarding/control"/>
  </ds:schemaRefs>
</ds:datastoreItem>
</file>

<file path=customXml/itemProps20.xml><?xml version="1.0" encoding="utf-8"?>
<ds:datastoreItem xmlns:ds="http://schemas.openxmlformats.org/officeDocument/2006/customXml" ds:itemID="{08938D39-74B2-428A-AAE8-B67D42880A9F}">
  <ds:schemaRefs>
    <ds:schemaRef ds:uri="http://schemas.microsoft.com/VisualStudio/2011/storyboarding/control"/>
  </ds:schemaRefs>
</ds:datastoreItem>
</file>

<file path=customXml/itemProps21.xml><?xml version="1.0" encoding="utf-8"?>
<ds:datastoreItem xmlns:ds="http://schemas.openxmlformats.org/officeDocument/2006/customXml" ds:itemID="{2FB6EF32-7921-4FC1-A1B2-4B874C1A2D8F}">
  <ds:schemaRefs>
    <ds:schemaRef ds:uri="http://schemas.microsoft.com/VisualStudio/2011/storyboarding/control"/>
  </ds:schemaRefs>
</ds:datastoreItem>
</file>

<file path=customXml/itemProps22.xml><?xml version="1.0" encoding="utf-8"?>
<ds:datastoreItem xmlns:ds="http://schemas.openxmlformats.org/officeDocument/2006/customXml" ds:itemID="{28CAFF13-A531-44A9-9F89-D22142666508}">
  <ds:schemaRefs>
    <ds:schemaRef ds:uri="http://schemas.microsoft.com/VisualStudio/2011/storyboarding/control"/>
  </ds:schemaRefs>
</ds:datastoreItem>
</file>

<file path=customXml/itemProps23.xml><?xml version="1.0" encoding="utf-8"?>
<ds:datastoreItem xmlns:ds="http://schemas.openxmlformats.org/officeDocument/2006/customXml" ds:itemID="{2FC6E563-F699-4FCC-8C26-A2D8AD53437F}">
  <ds:schemaRefs>
    <ds:schemaRef ds:uri="http://schemas.microsoft.com/VisualStudio/2011/storyboarding/control"/>
  </ds:schemaRefs>
</ds:datastoreItem>
</file>

<file path=customXml/itemProps24.xml><?xml version="1.0" encoding="utf-8"?>
<ds:datastoreItem xmlns:ds="http://schemas.openxmlformats.org/officeDocument/2006/customXml" ds:itemID="{B939C0F2-4F14-4452-BA09-9B0D08DA92B4}">
  <ds:schemaRefs>
    <ds:schemaRef ds:uri="http://schemas.microsoft.com/VisualStudio/2011/storyboarding/control"/>
  </ds:schemaRefs>
</ds:datastoreItem>
</file>

<file path=customXml/itemProps25.xml><?xml version="1.0" encoding="utf-8"?>
<ds:datastoreItem xmlns:ds="http://schemas.openxmlformats.org/officeDocument/2006/customXml" ds:itemID="{296B13DB-F66D-41EB-913C-593269B8B74F}">
  <ds:schemaRefs>
    <ds:schemaRef ds:uri="http://schemas.microsoft.com/VisualStudio/2011/storyboarding/control"/>
  </ds:schemaRefs>
</ds:datastoreItem>
</file>

<file path=customXml/itemProps26.xml><?xml version="1.0" encoding="utf-8"?>
<ds:datastoreItem xmlns:ds="http://schemas.openxmlformats.org/officeDocument/2006/customXml" ds:itemID="{9DDBF3D4-4AFC-421E-A70F-D4DA052FD02D}">
  <ds:schemaRefs>
    <ds:schemaRef ds:uri="http://schemas.microsoft.com/VisualStudio/2011/storyboarding/control"/>
  </ds:schemaRefs>
</ds:datastoreItem>
</file>

<file path=customXml/itemProps27.xml><?xml version="1.0" encoding="utf-8"?>
<ds:datastoreItem xmlns:ds="http://schemas.openxmlformats.org/officeDocument/2006/customXml" ds:itemID="{CDC25418-B97A-41F7-9806-136CED14DCCB}">
  <ds:schemaRefs>
    <ds:schemaRef ds:uri="http://schemas.microsoft.com/VisualStudio/2011/storyboarding/control"/>
  </ds:schemaRefs>
</ds:datastoreItem>
</file>

<file path=customXml/itemProps28.xml><?xml version="1.0" encoding="utf-8"?>
<ds:datastoreItem xmlns:ds="http://schemas.openxmlformats.org/officeDocument/2006/customXml" ds:itemID="{8C6E5A30-E6E1-40F5-8FA4-846193BC5E82}">
  <ds:schemaRefs>
    <ds:schemaRef ds:uri="http://schemas.microsoft.com/VisualStudio/2011/storyboarding/control"/>
  </ds:schemaRefs>
</ds:datastoreItem>
</file>

<file path=customXml/itemProps29.xml><?xml version="1.0" encoding="utf-8"?>
<ds:datastoreItem xmlns:ds="http://schemas.openxmlformats.org/officeDocument/2006/customXml" ds:itemID="{A43E06D3-4F57-4EBB-9882-D317E71448E7}">
  <ds:schemaRefs>
    <ds:schemaRef ds:uri="http://schemas.microsoft.com/VisualStudio/2011/storyboarding/control"/>
  </ds:schemaRefs>
</ds:datastoreItem>
</file>

<file path=customXml/itemProps3.xml><?xml version="1.0" encoding="utf-8"?>
<ds:datastoreItem xmlns:ds="http://schemas.openxmlformats.org/officeDocument/2006/customXml" ds:itemID="{932DAED7-003C-467A-B567-E8757CC87615}">
  <ds:schemaRefs>
    <ds:schemaRef ds:uri="http://schemas.microsoft.com/VisualStudio/2011/storyboarding/control"/>
  </ds:schemaRefs>
</ds:datastoreItem>
</file>

<file path=customXml/itemProps30.xml><?xml version="1.0" encoding="utf-8"?>
<ds:datastoreItem xmlns:ds="http://schemas.openxmlformats.org/officeDocument/2006/customXml" ds:itemID="{CCD4B85D-40BB-459A-93DF-0F65045E8C0F}">
  <ds:schemaRefs>
    <ds:schemaRef ds:uri="http://schemas.microsoft.com/VisualStudio/2011/storyboarding/control"/>
  </ds:schemaRefs>
</ds:datastoreItem>
</file>

<file path=customXml/itemProps31.xml><?xml version="1.0" encoding="utf-8"?>
<ds:datastoreItem xmlns:ds="http://schemas.openxmlformats.org/officeDocument/2006/customXml" ds:itemID="{C4A8312D-FC03-4AF2-B757-2FA90448FE75}">
  <ds:schemaRefs>
    <ds:schemaRef ds:uri="http://schemas.microsoft.com/VisualStudio/2011/storyboarding/control"/>
  </ds:schemaRefs>
</ds:datastoreItem>
</file>

<file path=customXml/itemProps32.xml><?xml version="1.0" encoding="utf-8"?>
<ds:datastoreItem xmlns:ds="http://schemas.openxmlformats.org/officeDocument/2006/customXml" ds:itemID="{AFB43077-3510-4B96-B02F-22CCB9F18F1B}">
  <ds:schemaRefs>
    <ds:schemaRef ds:uri="http://schemas.microsoft.com/VisualStudio/2011/storyboarding/control"/>
  </ds:schemaRefs>
</ds:datastoreItem>
</file>

<file path=customXml/itemProps33.xml><?xml version="1.0" encoding="utf-8"?>
<ds:datastoreItem xmlns:ds="http://schemas.openxmlformats.org/officeDocument/2006/customXml" ds:itemID="{164C8338-130B-4297-8F99-62B856F4F112}">
  <ds:schemaRefs>
    <ds:schemaRef ds:uri="http://schemas.microsoft.com/VisualStudio/2011/storyboarding/control"/>
  </ds:schemaRefs>
</ds:datastoreItem>
</file>

<file path=customXml/itemProps4.xml><?xml version="1.0" encoding="utf-8"?>
<ds:datastoreItem xmlns:ds="http://schemas.openxmlformats.org/officeDocument/2006/customXml" ds:itemID="{61BC5BD8-EB60-45E3-9986-90C5DBE4684E}">
  <ds:schemaRefs>
    <ds:schemaRef ds:uri="http://schemas.microsoft.com/VisualStudio/2011/storyboarding/control"/>
  </ds:schemaRefs>
</ds:datastoreItem>
</file>

<file path=customXml/itemProps5.xml><?xml version="1.0" encoding="utf-8"?>
<ds:datastoreItem xmlns:ds="http://schemas.openxmlformats.org/officeDocument/2006/customXml" ds:itemID="{6DFEADE4-D766-413A-B281-EC627CAA64D5}">
  <ds:schemaRefs>
    <ds:schemaRef ds:uri="http://schemas.microsoft.com/VisualStudio/2011/storyboarding/control"/>
  </ds:schemaRefs>
</ds:datastoreItem>
</file>

<file path=customXml/itemProps6.xml><?xml version="1.0" encoding="utf-8"?>
<ds:datastoreItem xmlns:ds="http://schemas.openxmlformats.org/officeDocument/2006/customXml" ds:itemID="{2C2F691F-40D6-45BE-9414-8601F7537802}">
  <ds:schemaRefs>
    <ds:schemaRef ds:uri="http://schemas.microsoft.com/VisualStudio/2011/storyboarding/control"/>
  </ds:schemaRefs>
</ds:datastoreItem>
</file>

<file path=customXml/itemProps7.xml><?xml version="1.0" encoding="utf-8"?>
<ds:datastoreItem xmlns:ds="http://schemas.openxmlformats.org/officeDocument/2006/customXml" ds:itemID="{9B2448CA-D61A-4429-ABBD-10A251A68C8C}">
  <ds:schemaRefs>
    <ds:schemaRef ds:uri="http://schemas.microsoft.com/VisualStudio/2011/storyboarding/control"/>
  </ds:schemaRefs>
</ds:datastoreItem>
</file>

<file path=customXml/itemProps8.xml><?xml version="1.0" encoding="utf-8"?>
<ds:datastoreItem xmlns:ds="http://schemas.openxmlformats.org/officeDocument/2006/customXml" ds:itemID="{79EF781B-596B-4258-930F-B3DF351B2508}">
  <ds:schemaRefs>
    <ds:schemaRef ds:uri="http://schemas.microsoft.com/VisualStudio/2011/storyboarding/control"/>
  </ds:schemaRefs>
</ds:datastoreItem>
</file>

<file path=customXml/itemProps9.xml><?xml version="1.0" encoding="utf-8"?>
<ds:datastoreItem xmlns:ds="http://schemas.openxmlformats.org/officeDocument/2006/customXml" ds:itemID="{FE1A7D58-732F-48F7-8E63-4E5EADAED3A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6661</TotalTime>
  <Words>652</Words>
  <Application>Microsoft Office PowerPoint</Application>
  <PresentationFormat>Presentación en pantalla (16:9)</PresentationFormat>
  <Paragraphs>158</Paragraphs>
  <Slides>25</Slides>
  <Notes>23</Notes>
  <HiddenSlides>0</HiddenSlides>
  <MMClips>0</MMClips>
  <ScaleCrop>false</ScaleCrop>
  <HeadingPairs>
    <vt:vector size="6" baseType="variant">
      <vt:variant>
        <vt:lpstr>Fuentes usadas</vt:lpstr>
      </vt:variant>
      <vt:variant>
        <vt:i4>16</vt:i4>
      </vt:variant>
      <vt:variant>
        <vt:lpstr>Tema</vt:lpstr>
      </vt:variant>
      <vt:variant>
        <vt:i4>1</vt:i4>
      </vt:variant>
      <vt:variant>
        <vt:lpstr>Títulos de diapositiva</vt:lpstr>
      </vt:variant>
      <vt:variant>
        <vt:i4>25</vt:i4>
      </vt:variant>
    </vt:vector>
  </HeadingPairs>
  <TitlesOfParts>
    <vt:vector size="42" baseType="lpstr">
      <vt:lpstr>ＭＳ Ｐゴシック</vt:lpstr>
      <vt:lpstr>ＭＳ Ｐゴシック</vt:lpstr>
      <vt:lpstr>Aller</vt:lpstr>
      <vt:lpstr>Arial</vt:lpstr>
      <vt:lpstr>Calibri</vt:lpstr>
      <vt:lpstr>Gill Sans</vt:lpstr>
      <vt:lpstr>Helvetica</vt:lpstr>
      <vt:lpstr>Helvetica Light</vt:lpstr>
      <vt:lpstr>Helvetica Neue Light</vt:lpstr>
      <vt:lpstr>Myriad Pro</vt:lpstr>
      <vt:lpstr>Segoe UI</vt:lpstr>
      <vt:lpstr>Segoe UI Light</vt:lpstr>
      <vt:lpstr>Segoe WP Light</vt:lpstr>
      <vt:lpstr>Segoe WP SemiLight</vt:lpstr>
      <vt:lpstr>Times New Roman</vt:lpstr>
      <vt:lpstr>Wingdings</vt:lpstr>
      <vt:lpstr>Windows Phone blue</vt:lpstr>
      <vt:lpstr>Introducción  al desarrollo de Apps nativas multiplataforma con Xamarin.Forms</vt:lpstr>
      <vt:lpstr>Javier Suárez</vt:lpstr>
      <vt:lpstr>Presentación de PowerPoint</vt:lpstr>
      <vt:lpstr>Presentación de PowerPoint</vt:lpstr>
      <vt:lpstr>Anatomía de una App nativa</vt:lpstr>
      <vt:lpstr>Presentación de PowerPoint</vt:lpstr>
      <vt:lpstr>El problema</vt:lpstr>
      <vt:lpstr>El enfoque “escribe una vez” para todo</vt:lpstr>
      <vt:lpstr>El enfoque de Xamarin</vt:lpstr>
      <vt:lpstr>Presentación de PowerPoint</vt:lpstr>
      <vt:lpstr>Rendimiento nativo</vt:lpstr>
      <vt:lpstr>Presentación de PowerPoint</vt:lpstr>
      <vt:lpstr>Portable Class Libraries</vt:lpstr>
      <vt:lpstr>Xamarin + Xamarin.Forms</vt:lpstr>
      <vt:lpstr>Xamarin + Xamarin.Forms</vt:lpstr>
      <vt:lpstr>Que incluye</vt:lpstr>
      <vt:lpstr>Páginas</vt:lpstr>
      <vt:lpstr>Layouts</vt:lpstr>
      <vt:lpstr>Controles</vt:lpstr>
      <vt:lpstr>Presentación de PowerPoint</vt:lpstr>
      <vt:lpstr>MVVM con Xamarin.Forms</vt:lpstr>
      <vt:lpstr>Presentación de PowerPoint</vt:lpstr>
      <vt:lpstr>Presentación de PowerPoint</vt:lpstr>
      <vt:lpstr>Presentación de PowerPoint</vt:lpstr>
      <vt:lpstr>Introducción al desarrollo de Apps nativas multiplataforma con C# usando Xamarin.Forms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Amber</dc:creator>
  <cp:lastModifiedBy>Javier Suárez Ruiz</cp:lastModifiedBy>
  <cp:revision>342</cp:revision>
  <dcterms:created xsi:type="dcterms:W3CDTF">2012-05-11T22:32:06Z</dcterms:created>
  <dcterms:modified xsi:type="dcterms:W3CDTF">2014-10-02T18:30:15Z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