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307" r:id="rId2"/>
    <p:sldId id="337" r:id="rId3"/>
    <p:sldId id="544" r:id="rId4"/>
    <p:sldId id="543" r:id="rId5"/>
    <p:sldId id="542" r:id="rId6"/>
    <p:sldId id="541" r:id="rId7"/>
    <p:sldId id="575" r:id="rId8"/>
    <p:sldId id="545" r:id="rId9"/>
    <p:sldId id="571" r:id="rId10"/>
    <p:sldId id="572" r:id="rId11"/>
    <p:sldId id="573" r:id="rId12"/>
    <p:sldId id="574" r:id="rId13"/>
    <p:sldId id="546" r:id="rId14"/>
    <p:sldId id="563" r:id="rId15"/>
    <p:sldId id="547" r:id="rId16"/>
    <p:sldId id="564" r:id="rId17"/>
    <p:sldId id="548" r:id="rId18"/>
    <p:sldId id="565" r:id="rId19"/>
    <p:sldId id="550" r:id="rId20"/>
    <p:sldId id="551" r:id="rId21"/>
    <p:sldId id="568" r:id="rId22"/>
    <p:sldId id="552" r:id="rId23"/>
    <p:sldId id="569" r:id="rId24"/>
    <p:sldId id="553" r:id="rId25"/>
    <p:sldId id="555" r:id="rId26"/>
    <p:sldId id="556" r:id="rId27"/>
    <p:sldId id="557" r:id="rId28"/>
    <p:sldId id="559" r:id="rId29"/>
    <p:sldId id="560" r:id="rId30"/>
    <p:sldId id="561" r:id="rId31"/>
    <p:sldId id="562" r:id="rId32"/>
    <p:sldId id="339" r:id="rId33"/>
    <p:sldId id="340" r:id="rId34"/>
    <p:sldId id="305"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8757" autoAdjust="0"/>
  </p:normalViewPr>
  <p:slideViewPr>
    <p:cSldViewPr>
      <p:cViewPr varScale="1">
        <p:scale>
          <a:sx n="154" d="100"/>
          <a:sy n="154" d="100"/>
        </p:scale>
        <p:origin x="25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44EB1-4167-40EB-A536-EE930D3AF221}" type="datetimeFigureOut">
              <a:rPr lang="en-US" smtClean="0"/>
              <a:t>6/2/2015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EFE9D-5AC9-4891-B69C-DB40606C6C00}" type="slidenum">
              <a:rPr lang="en-US" smtClean="0"/>
              <a:t>‹Nº›</a:t>
            </a:fld>
            <a:endParaRPr lang="en-US"/>
          </a:p>
        </p:txBody>
      </p:sp>
    </p:spTree>
    <p:extLst>
      <p:ext uri="{BB962C8B-B14F-4D97-AF65-F5344CB8AC3E}">
        <p14:creationId xmlns:p14="http://schemas.microsoft.com/office/powerpoint/2010/main" val="255893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78839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634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82515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s 1">
    <p:spTree>
      <p:nvGrpSpPr>
        <p:cNvPr id="1" name=""/>
        <p:cNvGrpSpPr/>
        <p:nvPr/>
      </p:nvGrpSpPr>
      <p:grpSpPr>
        <a:xfrm>
          <a:off x="0" y="0"/>
          <a:ext cx="0" cy="0"/>
          <a:chOff x="0" y="0"/>
          <a:chExt cx="0" cy="0"/>
        </a:xfrm>
      </p:grpSpPr>
      <p:sp>
        <p:nvSpPr>
          <p:cNvPr id="11" name="Isosceles Triangle 10"/>
          <p:cNvSpPr/>
          <p:nvPr userDrawn="1"/>
        </p:nvSpPr>
        <p:spPr>
          <a:xfrm rot="5400000">
            <a:off x="-1142999" y="1809750"/>
            <a:ext cx="3124200" cy="838200"/>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762000" y="-37598"/>
            <a:ext cx="8153400" cy="5208608"/>
          </a:xfrm>
          <a:prstGeom prst="parallelogram">
            <a:avLst>
              <a:gd name="adj" fmla="val 54432"/>
            </a:avLst>
          </a:prstGeom>
          <a:solidFill>
            <a:schemeClr val="accent2"/>
          </a:solidFill>
        </p:spPr>
        <p:txBody>
          <a:bodyPr/>
          <a:lstStyle>
            <a:lvl1pPr marL="0" indent="0">
              <a:buNone/>
              <a:defRPr sz="1200" baseline="0"/>
            </a:lvl1pPr>
          </a:lstStyle>
          <a:p>
            <a:r>
              <a:rPr lang="en-US" dirty="0" smtClean="0"/>
              <a:t>Insert Image In Here</a:t>
            </a:r>
            <a:endParaRPr lang="en-US" dirty="0"/>
          </a:p>
        </p:txBody>
      </p:sp>
      <p:sp>
        <p:nvSpPr>
          <p:cNvPr id="24" name="Text Placeholder 6"/>
          <p:cNvSpPr>
            <a:spLocks noGrp="1"/>
          </p:cNvSpPr>
          <p:nvPr>
            <p:ph type="body" sz="quarter" idx="12" hasCustomPrompt="1"/>
          </p:nvPr>
        </p:nvSpPr>
        <p:spPr>
          <a:xfrm flipH="1">
            <a:off x="-457200" y="-19050"/>
            <a:ext cx="4169484" cy="2254535"/>
          </a:xfrm>
          <a:prstGeom prst="parallelogram">
            <a:avLst>
              <a:gd name="adj" fmla="val 56254"/>
            </a:avLst>
          </a:prstGeom>
          <a:gradFill>
            <a:gsLst>
              <a:gs pos="59000">
                <a:schemeClr val="accent2"/>
              </a:gs>
              <a:gs pos="100000">
                <a:schemeClr val="accent2">
                  <a:lumMod val="75000"/>
                </a:schemeClr>
              </a:gs>
            </a:gsLst>
            <a:path path="circle">
              <a:fillToRect l="100000" t="100000"/>
            </a:path>
          </a:gradFill>
        </p:spPr>
        <p:txBody>
          <a:bodyPr/>
          <a:lstStyle>
            <a:lvl1pPr marL="0" indent="0">
              <a:buNone/>
              <a:defRPr sz="100" baseline="0">
                <a:solidFill>
                  <a:schemeClr val="accent2"/>
                </a:solidFill>
              </a:defRPr>
            </a:lvl1pPr>
          </a:lstStyle>
          <a:p>
            <a:pPr lvl="0"/>
            <a:r>
              <a:rPr lang="en-US" dirty="0" smtClean="0"/>
              <a:t>.</a:t>
            </a:r>
            <a:endParaRPr lang="en-US" dirty="0"/>
          </a:p>
        </p:txBody>
      </p:sp>
      <p:sp>
        <p:nvSpPr>
          <p:cNvPr id="25" name="Text Placeholder 6"/>
          <p:cNvSpPr>
            <a:spLocks noGrp="1"/>
          </p:cNvSpPr>
          <p:nvPr>
            <p:ph type="body" sz="quarter" idx="13" hasCustomPrompt="1"/>
          </p:nvPr>
        </p:nvSpPr>
        <p:spPr>
          <a:xfrm flipH="1">
            <a:off x="-164827" y="1353656"/>
            <a:ext cx="992349" cy="881829"/>
          </a:xfrm>
          <a:prstGeom prst="triangle">
            <a:avLst/>
          </a:prstGeom>
          <a:gradFill>
            <a:gsLst>
              <a:gs pos="20000">
                <a:schemeClr val="accent3"/>
              </a:gs>
              <a:gs pos="100000">
                <a:schemeClr val="accent3">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28" name="Text Placeholder 6"/>
          <p:cNvSpPr>
            <a:spLocks noGrp="1"/>
          </p:cNvSpPr>
          <p:nvPr>
            <p:ph type="body" sz="quarter" idx="15" hasCustomPrompt="1"/>
          </p:nvPr>
        </p:nvSpPr>
        <p:spPr>
          <a:xfrm flipH="1">
            <a:off x="4558090" y="4346776"/>
            <a:ext cx="893539" cy="824234"/>
          </a:xfrm>
          <a:prstGeom prst="triangle">
            <a:avLst/>
          </a:prstGeom>
          <a:gradFill>
            <a:gsLst>
              <a:gs pos="20000">
                <a:schemeClr val="accent3"/>
              </a:gs>
              <a:gs pos="100000">
                <a:schemeClr val="accent3">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31" name="Text Placeholder 6"/>
          <p:cNvSpPr>
            <a:spLocks noGrp="1"/>
          </p:cNvSpPr>
          <p:nvPr>
            <p:ph type="body" sz="quarter" idx="16" hasCustomPrompt="1"/>
          </p:nvPr>
        </p:nvSpPr>
        <p:spPr>
          <a:xfrm flipH="1" flipV="1">
            <a:off x="2433346" y="-19050"/>
            <a:ext cx="838200" cy="744848"/>
          </a:xfrm>
          <a:prstGeom prst="triangle">
            <a:avLst/>
          </a:prstGeom>
          <a:gradFill>
            <a:gsLst>
              <a:gs pos="20000">
                <a:schemeClr val="accent4"/>
              </a:gs>
              <a:gs pos="100000">
                <a:schemeClr val="accent4">
                  <a:lumMod val="75000"/>
                </a:schemeClr>
              </a:gs>
            </a:gsLst>
            <a:path path="circle">
              <a:fillToRect l="100000" t="100000"/>
            </a:path>
          </a:gradFill>
        </p:spPr>
        <p:txBody>
          <a:bodyPr/>
          <a:lstStyle>
            <a:lvl1pPr marL="0" indent="0">
              <a:buNone/>
              <a:defRPr sz="100" baseline="0"/>
            </a:lvl1pPr>
          </a:lstStyle>
          <a:p>
            <a:pPr lvl="0"/>
            <a:r>
              <a:rPr lang="en-US" dirty="0" smtClean="0"/>
              <a:t>.</a:t>
            </a:r>
            <a:endParaRPr lang="en-US" dirty="0"/>
          </a:p>
        </p:txBody>
      </p:sp>
      <p:sp>
        <p:nvSpPr>
          <p:cNvPr id="14" name="Text Placeholder 13"/>
          <p:cNvSpPr>
            <a:spLocks noGrp="1"/>
          </p:cNvSpPr>
          <p:nvPr>
            <p:ph type="body" sz="quarter" idx="17" hasCustomPrompt="1"/>
          </p:nvPr>
        </p:nvSpPr>
        <p:spPr>
          <a:xfrm>
            <a:off x="5802086" y="3289519"/>
            <a:ext cx="3200400" cy="533400"/>
          </a:xfrm>
          <a:prstGeom prst="rect">
            <a:avLst/>
          </a:prstGeom>
        </p:spPr>
        <p:txBody>
          <a:bodyPr anchor="b"/>
          <a:lstStyle>
            <a:lvl1pPr marL="0" indent="0" algn="r">
              <a:lnSpc>
                <a:spcPct val="50000"/>
              </a:lnSpc>
              <a:buNone/>
              <a:defRPr b="1">
                <a:latin typeface="Exo" pitchFamily="50" charset="0"/>
              </a:defRPr>
            </a:lvl1pPr>
          </a:lstStyle>
          <a:p>
            <a:pPr lvl="0"/>
            <a:r>
              <a:rPr lang="en-US" dirty="0" smtClean="0"/>
              <a:t>Title</a:t>
            </a:r>
            <a:endParaRPr lang="en-US" dirty="0"/>
          </a:p>
        </p:txBody>
      </p:sp>
      <p:sp>
        <p:nvSpPr>
          <p:cNvPr id="35" name="Text Placeholder 10"/>
          <p:cNvSpPr>
            <a:spLocks noGrp="1"/>
          </p:cNvSpPr>
          <p:nvPr>
            <p:ph type="body" sz="quarter" idx="18" hasCustomPrompt="1"/>
          </p:nvPr>
        </p:nvSpPr>
        <p:spPr>
          <a:xfrm>
            <a:off x="5792147" y="3688721"/>
            <a:ext cx="3200400" cy="457200"/>
          </a:xfrm>
          <a:prstGeom prst="rect">
            <a:avLst/>
          </a:prstGeom>
        </p:spPr>
        <p:txBody>
          <a:bodyPr>
            <a:normAutofit/>
          </a:bodyPr>
          <a:lstStyle>
            <a:lvl1pPr marL="0" indent="0" algn="r">
              <a:lnSpc>
                <a:spcPct val="100000"/>
              </a:lnSpc>
              <a:spcBef>
                <a:spcPts val="600"/>
              </a:spcBef>
              <a:buNone/>
              <a:defRPr sz="1600" baseline="0">
                <a:solidFill>
                  <a:schemeClr val="tx1"/>
                </a:solidFill>
                <a:latin typeface="+mn-lt"/>
              </a:defRPr>
            </a:lvl1pPr>
          </a:lstStyle>
          <a:p>
            <a:pPr lvl="0"/>
            <a:r>
              <a:rPr lang="en-US" dirty="0" smtClean="0"/>
              <a:t>Edit text</a:t>
            </a:r>
            <a:endParaRPr lang="en-US" dirty="0"/>
          </a:p>
        </p:txBody>
      </p:sp>
      <p:sp>
        <p:nvSpPr>
          <p:cNvPr id="36" name="Text Placeholder 10"/>
          <p:cNvSpPr>
            <a:spLocks noGrp="1"/>
          </p:cNvSpPr>
          <p:nvPr>
            <p:ph type="body" sz="quarter" idx="19" hasCustomPrompt="1"/>
          </p:nvPr>
        </p:nvSpPr>
        <p:spPr>
          <a:xfrm>
            <a:off x="5802086" y="3917321"/>
            <a:ext cx="3200400" cy="679173"/>
          </a:xfrm>
          <a:prstGeom prst="rect">
            <a:avLst/>
          </a:prstGeom>
        </p:spPr>
        <p:txBody>
          <a:bodyPr>
            <a:normAutofit/>
          </a:bodyPr>
          <a:lstStyle>
            <a:lvl1pPr marL="0" indent="0" algn="r">
              <a:lnSpc>
                <a:spcPct val="100000"/>
              </a:lnSpc>
              <a:spcBef>
                <a:spcPts val="600"/>
              </a:spcBef>
              <a:buNone/>
              <a:defRPr sz="1000" baseline="0">
                <a:solidFill>
                  <a:schemeClr val="tx1"/>
                </a:solidFill>
                <a:latin typeface="+mn-lt"/>
              </a:defRPr>
            </a:lvl1pPr>
          </a:lstStyle>
          <a:p>
            <a:pPr lvl="0"/>
            <a:r>
              <a:rPr lang="en-US" dirty="0" smtClean="0"/>
              <a:t>Edit text</a:t>
            </a:r>
            <a:endParaRPr lang="en-US" dirty="0"/>
          </a:p>
        </p:txBody>
      </p:sp>
      <p:grpSp>
        <p:nvGrpSpPr>
          <p:cNvPr id="38" name="Group 37"/>
          <p:cNvGrpSpPr/>
          <p:nvPr userDrawn="1"/>
        </p:nvGrpSpPr>
        <p:grpSpPr>
          <a:xfrm>
            <a:off x="8354736" y="4557189"/>
            <a:ext cx="583814" cy="452961"/>
            <a:chOff x="8045073" y="2680881"/>
            <a:chExt cx="834022" cy="647088"/>
          </a:xfrm>
        </p:grpSpPr>
        <p:sp>
          <p:nvSpPr>
            <p:cNvPr id="39" name="Rounded Rectangle 38"/>
            <p:cNvSpPr/>
            <p:nvPr/>
          </p:nvSpPr>
          <p:spPr>
            <a:xfrm>
              <a:off x="8078029" y="2680881"/>
              <a:ext cx="762000" cy="647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8045073" y="2775023"/>
              <a:ext cx="834022" cy="520015"/>
            </a:xfrm>
            <a:prstGeom prst="rect">
              <a:avLst/>
            </a:prstGeom>
            <a:noFill/>
          </p:spPr>
          <p:txBody>
            <a:bodyPr wrap="none" rtlCol="0" anchor="ctr">
              <a:spAutoFit/>
            </a:bodyPr>
            <a:lstStyle/>
            <a:p>
              <a:pPr>
                <a:lnSpc>
                  <a:spcPct val="70000"/>
                </a:lnSpc>
              </a:pPr>
              <a:r>
                <a:rPr lang="en-US" sz="1200" b="1" dirty="0" smtClean="0">
                  <a:solidFill>
                    <a:schemeClr val="bg1">
                      <a:lumMod val="95000"/>
                    </a:schemeClr>
                  </a:solidFill>
                  <a:latin typeface="Exo" pitchFamily="50" charset="0"/>
                </a:rPr>
                <a:t>YOUR</a:t>
              </a:r>
              <a:br>
                <a:rPr lang="en-US" sz="1200" b="1" dirty="0" smtClean="0">
                  <a:solidFill>
                    <a:schemeClr val="bg1">
                      <a:lumMod val="95000"/>
                    </a:schemeClr>
                  </a:solidFill>
                  <a:latin typeface="Exo" pitchFamily="50" charset="0"/>
                </a:rPr>
              </a:br>
              <a:r>
                <a:rPr lang="en-US" sz="1200" b="1" dirty="0" smtClean="0">
                  <a:solidFill>
                    <a:schemeClr val="bg1">
                      <a:lumMod val="95000"/>
                    </a:schemeClr>
                  </a:solidFill>
                  <a:latin typeface="Exo" pitchFamily="50" charset="0"/>
                </a:rPr>
                <a:t>LOGO</a:t>
              </a:r>
              <a:endParaRPr lang="en-US" sz="1200" b="1" dirty="0">
                <a:solidFill>
                  <a:schemeClr val="bg1">
                    <a:lumMod val="95000"/>
                  </a:schemeClr>
                </a:solidFill>
                <a:latin typeface="Exo" pitchFamily="50" charset="0"/>
              </a:endParaRPr>
            </a:p>
          </p:txBody>
        </p:sp>
      </p:grpSp>
      <p:cxnSp>
        <p:nvCxnSpPr>
          <p:cNvPr id="41" name="Straight Connector 40"/>
          <p:cNvCxnSpPr/>
          <p:nvPr userDrawn="1"/>
        </p:nvCxnSpPr>
        <p:spPr>
          <a:xfrm>
            <a:off x="8288596" y="4574045"/>
            <a:ext cx="0" cy="42990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userDrawn="1"/>
        </p:nvSpPr>
        <p:spPr>
          <a:xfrm>
            <a:off x="6950180" y="4603518"/>
            <a:ext cx="1346844" cy="276999"/>
          </a:xfrm>
          <a:prstGeom prst="rect">
            <a:avLst/>
          </a:prstGeom>
          <a:noFill/>
        </p:spPr>
        <p:txBody>
          <a:bodyPr wrap="none" rtlCol="0">
            <a:spAutoFit/>
          </a:bodyPr>
          <a:lstStyle/>
          <a:p>
            <a:pPr algn="r"/>
            <a:r>
              <a:rPr lang="en-US" sz="1200" b="1" dirty="0" smtClean="0">
                <a:solidFill>
                  <a:schemeClr val="accent2"/>
                </a:solidFill>
                <a:latin typeface="Exo" pitchFamily="50" charset="0"/>
              </a:rPr>
              <a:t>YOUR COMPANY</a:t>
            </a:r>
            <a:endParaRPr lang="en-US" sz="1200" b="1" dirty="0">
              <a:solidFill>
                <a:schemeClr val="accent2"/>
              </a:solidFill>
              <a:latin typeface="Exo" pitchFamily="50" charset="0"/>
            </a:endParaRPr>
          </a:p>
        </p:txBody>
      </p:sp>
      <p:sp>
        <p:nvSpPr>
          <p:cNvPr id="43" name="TextBox 42"/>
          <p:cNvSpPr txBox="1"/>
          <p:nvPr userDrawn="1"/>
        </p:nvSpPr>
        <p:spPr>
          <a:xfrm>
            <a:off x="6638175" y="4772587"/>
            <a:ext cx="1659197" cy="230832"/>
          </a:xfrm>
          <a:prstGeom prst="rect">
            <a:avLst/>
          </a:prstGeom>
          <a:noFill/>
        </p:spPr>
        <p:txBody>
          <a:bodyPr wrap="square" rtlCol="0">
            <a:spAutoFit/>
          </a:bodyPr>
          <a:lstStyle/>
          <a:p>
            <a:pPr algn="r"/>
            <a:r>
              <a:rPr lang="en-US" sz="900" dirty="0" smtClean="0">
                <a:solidFill>
                  <a:schemeClr val="accent2">
                    <a:lumMod val="75000"/>
                  </a:schemeClr>
                </a:solidFill>
                <a:latin typeface="Exo" pitchFamily="50" charset="0"/>
              </a:rPr>
              <a:t>WWW.YOURCOMPANY.COM</a:t>
            </a:r>
            <a:endParaRPr lang="en-US" sz="900" dirty="0">
              <a:solidFill>
                <a:schemeClr val="accent2">
                  <a:lumMod val="75000"/>
                </a:schemeClr>
              </a:solidFill>
              <a:latin typeface="Exo" pitchFamily="50" charset="0"/>
            </a:endParaRPr>
          </a:p>
        </p:txBody>
      </p:sp>
      <p:sp>
        <p:nvSpPr>
          <p:cNvPr id="44" name="Text Placeholder 10"/>
          <p:cNvSpPr>
            <a:spLocks noGrp="1"/>
          </p:cNvSpPr>
          <p:nvPr>
            <p:ph type="body" sz="quarter" idx="20" hasCustomPrompt="1"/>
          </p:nvPr>
        </p:nvSpPr>
        <p:spPr>
          <a:xfrm>
            <a:off x="-381000" y="133350"/>
            <a:ext cx="4005943" cy="1948543"/>
          </a:xfrm>
          <a:custGeom>
            <a:avLst/>
            <a:gdLst>
              <a:gd name="connsiteX0" fmla="*/ 0 w 2895600"/>
              <a:gd name="connsiteY0" fmla="*/ 0 h 1905000"/>
              <a:gd name="connsiteX1" fmla="*/ 2895600 w 2895600"/>
              <a:gd name="connsiteY1" fmla="*/ 0 h 1905000"/>
              <a:gd name="connsiteX2" fmla="*/ 2895600 w 2895600"/>
              <a:gd name="connsiteY2" fmla="*/ 1905000 h 1905000"/>
              <a:gd name="connsiteX3" fmla="*/ 0 w 2895600"/>
              <a:gd name="connsiteY3" fmla="*/ 1905000 h 1905000"/>
              <a:gd name="connsiteX4" fmla="*/ 0 w 2895600"/>
              <a:gd name="connsiteY4" fmla="*/ 0 h 1905000"/>
              <a:gd name="connsiteX0" fmla="*/ 0 w 2895600"/>
              <a:gd name="connsiteY0" fmla="*/ 0 h 1926772"/>
              <a:gd name="connsiteX1" fmla="*/ 2895600 w 2895600"/>
              <a:gd name="connsiteY1" fmla="*/ 0 h 1926772"/>
              <a:gd name="connsiteX2" fmla="*/ 2895600 w 2895600"/>
              <a:gd name="connsiteY2" fmla="*/ 1905000 h 1926772"/>
              <a:gd name="connsiteX3" fmla="*/ 1121229 w 2895600"/>
              <a:gd name="connsiteY3" fmla="*/ 1926772 h 1926772"/>
              <a:gd name="connsiteX4" fmla="*/ 0 w 2895600"/>
              <a:gd name="connsiteY4" fmla="*/ 0 h 1926772"/>
              <a:gd name="connsiteX0" fmla="*/ 0 w 4005943"/>
              <a:gd name="connsiteY0" fmla="*/ 0 h 1948543"/>
              <a:gd name="connsiteX1" fmla="*/ 2895600 w 4005943"/>
              <a:gd name="connsiteY1" fmla="*/ 0 h 1948543"/>
              <a:gd name="connsiteX2" fmla="*/ 4005943 w 4005943"/>
              <a:gd name="connsiteY2" fmla="*/ 1948543 h 1948543"/>
              <a:gd name="connsiteX3" fmla="*/ 1121229 w 4005943"/>
              <a:gd name="connsiteY3" fmla="*/ 1926772 h 1948543"/>
              <a:gd name="connsiteX4" fmla="*/ 0 w 4005943"/>
              <a:gd name="connsiteY4" fmla="*/ 0 h 194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5943" h="1948543">
                <a:moveTo>
                  <a:pt x="0" y="0"/>
                </a:moveTo>
                <a:lnTo>
                  <a:pt x="2895600" y="0"/>
                </a:lnTo>
                <a:lnTo>
                  <a:pt x="4005943" y="1948543"/>
                </a:lnTo>
                <a:lnTo>
                  <a:pt x="1121229" y="1926772"/>
                </a:lnTo>
                <a:lnTo>
                  <a:pt x="0" y="0"/>
                </a:lnTo>
                <a:close/>
              </a:path>
            </a:pathLst>
          </a:custGeom>
        </p:spPr>
        <p:txBody>
          <a:bodyPr anchor="ctr">
            <a:normAutofit/>
          </a:bodyPr>
          <a:lstStyle>
            <a:lvl1pPr marL="0" indent="0" algn="ctr">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40795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1600"/>
                            </p:stCondLst>
                            <p:childTnLst>
                              <p:par>
                                <p:cTn id="54" presetID="22" presetClass="entr" presetSubtype="1" fill="hold" grpId="0" nodeType="after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wipe(up)">
                                      <p:cBhvr>
                                        <p:cTn id="56" dur="500"/>
                                        <p:tgtEl>
                                          <p:spTgt spid="14">
                                            <p:txEl>
                                              <p:pRg st="0" end="0"/>
                                            </p:txEl>
                                          </p:spTgt>
                                        </p:tgtEl>
                                      </p:cBhvr>
                                    </p:animEffect>
                                  </p:childTnLst>
                                </p:cTn>
                              </p:par>
                            </p:childTnLst>
                          </p:cTn>
                        </p:par>
                        <p:par>
                          <p:cTn id="57" fill="hold">
                            <p:stCondLst>
                              <p:cond delay="2100"/>
                            </p:stCondLst>
                            <p:childTnLst>
                              <p:par>
                                <p:cTn id="58" presetID="22" presetClass="entr" presetSubtype="2"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right)">
                                      <p:cBhvr>
                                        <p:cTn id="60" dur="500"/>
                                        <p:tgtEl>
                                          <p:spTgt spid="3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par>
                          <p:cTn id="64" fill="hold">
                            <p:stCondLst>
                              <p:cond delay="2600"/>
                            </p:stCondLst>
                            <p:childTnLst>
                              <p:par>
                                <p:cTn id="65" presetID="10"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22" presetClass="entr" presetSubtype="8"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right)">
                                      <p:cBhvr>
                                        <p:cTn id="73" dur="500"/>
                                        <p:tgtEl>
                                          <p:spTgt spid="43"/>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right)">
                                      <p:cBhvr>
                                        <p:cTn id="76" dur="500"/>
                                        <p:tgtEl>
                                          <p:spTgt spid="42"/>
                                        </p:tgtEl>
                                      </p:cBhvr>
                                    </p:animEffect>
                                  </p:childTnLst>
                                </p:cTn>
                              </p:par>
                            </p:childTnLst>
                          </p:cTn>
                        </p:par>
                        <p:par>
                          <p:cTn id="77" fill="hold">
                            <p:stCondLst>
                              <p:cond delay="3100"/>
                            </p:stCondLst>
                            <p:childTnLst>
                              <p:par>
                                <p:cTn id="78" presetID="22" presetClass="entr" presetSubtype="1" fill="hold" grpId="0" nodeType="afterEffect">
                                  <p:stCondLst>
                                    <p:cond delay="0"/>
                                  </p:stCondLst>
                                  <p:childTnLst>
                                    <p:set>
                                      <p:cBhvr>
                                        <p:cTn id="79" dur="1" fill="hold">
                                          <p:stCondLst>
                                            <p:cond delay="0"/>
                                          </p:stCondLst>
                                        </p:cTn>
                                        <p:tgtEl>
                                          <p:spTgt spid="44">
                                            <p:txEl>
                                              <p:pRg st="0" end="0"/>
                                            </p:txEl>
                                          </p:spTgt>
                                        </p:tgtEl>
                                        <p:attrNameLst>
                                          <p:attrName>style.visibility</p:attrName>
                                        </p:attrNameLst>
                                      </p:cBhvr>
                                      <p:to>
                                        <p:strVal val="visible"/>
                                      </p:to>
                                    </p:set>
                                    <p:animEffect transition="in" filter="wipe(up)">
                                      <p:cBhvr>
                                        <p:cTn id="80"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22" presetClass="entr" presetSubtype="1"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2" grpId="0"/>
      <p:bldP spid="43" grpId="0"/>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3000" y="15811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15" name="Text Placeholder 3"/>
          <p:cNvSpPr>
            <a:spLocks noGrp="1"/>
          </p:cNvSpPr>
          <p:nvPr>
            <p:ph type="body" sz="quarter" idx="11" hasCustomPrompt="1"/>
          </p:nvPr>
        </p:nvSpPr>
        <p:spPr>
          <a:xfrm>
            <a:off x="1143000" y="13525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16" name="Text Placeholder 3"/>
          <p:cNvSpPr>
            <a:spLocks noGrp="1"/>
          </p:cNvSpPr>
          <p:nvPr>
            <p:ph type="body" sz="quarter" idx="12" hasCustomPrompt="1"/>
          </p:nvPr>
        </p:nvSpPr>
        <p:spPr>
          <a:xfrm>
            <a:off x="5410200" y="15811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17" name="Text Placeholder 3"/>
          <p:cNvSpPr>
            <a:spLocks noGrp="1"/>
          </p:cNvSpPr>
          <p:nvPr>
            <p:ph type="body" sz="quarter" idx="13" hasCustomPrompt="1"/>
          </p:nvPr>
        </p:nvSpPr>
        <p:spPr>
          <a:xfrm>
            <a:off x="5410200" y="13525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22" name="Text Placeholder 3"/>
          <p:cNvSpPr>
            <a:spLocks noGrp="1"/>
          </p:cNvSpPr>
          <p:nvPr>
            <p:ph type="body" sz="quarter" idx="16" hasCustomPrompt="1"/>
          </p:nvPr>
        </p:nvSpPr>
        <p:spPr>
          <a:xfrm>
            <a:off x="1143000" y="34099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23" name="Text Placeholder 3"/>
          <p:cNvSpPr>
            <a:spLocks noGrp="1"/>
          </p:cNvSpPr>
          <p:nvPr>
            <p:ph type="body" sz="quarter" idx="17" hasCustomPrompt="1"/>
          </p:nvPr>
        </p:nvSpPr>
        <p:spPr>
          <a:xfrm>
            <a:off x="1143000" y="31813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24" name="Text Placeholder 3"/>
          <p:cNvSpPr>
            <a:spLocks noGrp="1"/>
          </p:cNvSpPr>
          <p:nvPr>
            <p:ph type="body" sz="quarter" idx="18" hasCustomPrompt="1"/>
          </p:nvPr>
        </p:nvSpPr>
        <p:spPr>
          <a:xfrm>
            <a:off x="5410200" y="3409950"/>
            <a:ext cx="3200400" cy="1219200"/>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25" name="Text Placeholder 3"/>
          <p:cNvSpPr>
            <a:spLocks noGrp="1"/>
          </p:cNvSpPr>
          <p:nvPr>
            <p:ph type="body" sz="quarter" idx="19" hasCustomPrompt="1"/>
          </p:nvPr>
        </p:nvSpPr>
        <p:spPr>
          <a:xfrm>
            <a:off x="5410200" y="3181350"/>
            <a:ext cx="3200400" cy="304800"/>
          </a:xfrm>
          <a:prstGeom prst="rect">
            <a:avLst/>
          </a:prstGeom>
        </p:spPr>
        <p:txBody>
          <a:bodyPr/>
          <a:lstStyle>
            <a:lvl1pPr marL="0" indent="0">
              <a:buNone/>
              <a:defRPr sz="1400" baseline="0">
                <a:solidFill>
                  <a:schemeClr val="tx1"/>
                </a:solidFill>
              </a:defRPr>
            </a:lvl1pPr>
          </a:lstStyle>
          <a:p>
            <a:pPr lvl="0"/>
            <a:r>
              <a:rPr lang="en-US" dirty="0" smtClean="0"/>
              <a:t>Edit Text</a:t>
            </a:r>
            <a:endParaRPr lang="en-US" dirty="0"/>
          </a:p>
        </p:txBody>
      </p:sp>
      <p:sp>
        <p:nvSpPr>
          <p:cNvPr id="19"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20" name="Text Placeholder 10"/>
          <p:cNvSpPr>
            <a:spLocks noGrp="1"/>
          </p:cNvSpPr>
          <p:nvPr>
            <p:ph type="body" sz="quarter" idx="24"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grpSp>
        <p:nvGrpSpPr>
          <p:cNvPr id="6" name="Group 5"/>
          <p:cNvGrpSpPr/>
          <p:nvPr userDrawn="1"/>
        </p:nvGrpSpPr>
        <p:grpSpPr>
          <a:xfrm>
            <a:off x="533400" y="1504950"/>
            <a:ext cx="533400" cy="533400"/>
            <a:chOff x="533400" y="1504950"/>
            <a:chExt cx="533400" cy="533400"/>
          </a:xfrm>
        </p:grpSpPr>
        <p:sp>
          <p:nvSpPr>
            <p:cNvPr id="14" name="Oval 13"/>
            <p:cNvSpPr/>
            <p:nvPr userDrawn="1"/>
          </p:nvSpPr>
          <p:spPr>
            <a:xfrm>
              <a:off x="533400" y="1504950"/>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userDrawn="1"/>
          </p:nvGrpSpPr>
          <p:grpSpPr>
            <a:xfrm>
              <a:off x="601209" y="1617924"/>
              <a:ext cx="408145" cy="307526"/>
              <a:chOff x="6135688" y="3384550"/>
              <a:chExt cx="914400" cy="688975"/>
            </a:xfrm>
            <a:solidFill>
              <a:schemeClr val="accent2"/>
            </a:solidFill>
          </p:grpSpPr>
          <p:sp>
            <p:nvSpPr>
              <p:cNvPr id="27" name="Freeform 138"/>
              <p:cNvSpPr>
                <a:spLocks/>
              </p:cNvSpPr>
              <p:nvPr/>
            </p:nvSpPr>
            <p:spPr bwMode="auto">
              <a:xfrm>
                <a:off x="6135688" y="3486150"/>
                <a:ext cx="314325" cy="190500"/>
              </a:xfrm>
              <a:custGeom>
                <a:avLst/>
                <a:gdLst>
                  <a:gd name="T0" fmla="*/ 198 w 198"/>
                  <a:gd name="T1" fmla="*/ 64 h 120"/>
                  <a:gd name="T2" fmla="*/ 198 w 198"/>
                  <a:gd name="T3" fmla="*/ 64 h 120"/>
                  <a:gd name="T4" fmla="*/ 174 w 198"/>
                  <a:gd name="T5" fmla="*/ 44 h 120"/>
                  <a:gd name="T6" fmla="*/ 152 w 198"/>
                  <a:gd name="T7" fmla="*/ 26 h 120"/>
                  <a:gd name="T8" fmla="*/ 152 w 198"/>
                  <a:gd name="T9" fmla="*/ 26 h 120"/>
                  <a:gd name="T10" fmla="*/ 134 w 198"/>
                  <a:gd name="T11" fmla="*/ 16 h 120"/>
                  <a:gd name="T12" fmla="*/ 114 w 198"/>
                  <a:gd name="T13" fmla="*/ 8 h 120"/>
                  <a:gd name="T14" fmla="*/ 92 w 198"/>
                  <a:gd name="T15" fmla="*/ 2 h 120"/>
                  <a:gd name="T16" fmla="*/ 70 w 198"/>
                  <a:gd name="T17" fmla="*/ 0 h 120"/>
                  <a:gd name="T18" fmla="*/ 70 w 198"/>
                  <a:gd name="T19" fmla="*/ 0 h 120"/>
                  <a:gd name="T20" fmla="*/ 0 w 198"/>
                  <a:gd name="T21" fmla="*/ 0 h 120"/>
                  <a:gd name="T22" fmla="*/ 0 w 198"/>
                  <a:gd name="T23" fmla="*/ 76 h 120"/>
                  <a:gd name="T24" fmla="*/ 0 w 198"/>
                  <a:gd name="T25" fmla="*/ 76 h 120"/>
                  <a:gd name="T26" fmla="*/ 70 w 198"/>
                  <a:gd name="T27" fmla="*/ 76 h 120"/>
                  <a:gd name="T28" fmla="*/ 70 w 198"/>
                  <a:gd name="T29" fmla="*/ 76 h 120"/>
                  <a:gd name="T30" fmla="*/ 80 w 198"/>
                  <a:gd name="T31" fmla="*/ 78 h 120"/>
                  <a:gd name="T32" fmla="*/ 94 w 198"/>
                  <a:gd name="T33" fmla="*/ 82 h 120"/>
                  <a:gd name="T34" fmla="*/ 110 w 198"/>
                  <a:gd name="T35" fmla="*/ 92 h 120"/>
                  <a:gd name="T36" fmla="*/ 126 w 198"/>
                  <a:gd name="T37" fmla="*/ 104 h 120"/>
                  <a:gd name="T38" fmla="*/ 126 w 198"/>
                  <a:gd name="T39" fmla="*/ 104 h 120"/>
                  <a:gd name="T40" fmla="*/ 144 w 198"/>
                  <a:gd name="T41" fmla="*/ 120 h 120"/>
                  <a:gd name="T42" fmla="*/ 144 w 198"/>
                  <a:gd name="T43" fmla="*/ 120 h 120"/>
                  <a:gd name="T44" fmla="*/ 168 w 198"/>
                  <a:gd name="T45" fmla="*/ 94 h 120"/>
                  <a:gd name="T46" fmla="*/ 168 w 198"/>
                  <a:gd name="T47" fmla="*/ 94 h 120"/>
                  <a:gd name="T48" fmla="*/ 198 w 198"/>
                  <a:gd name="T49" fmla="*/ 64 h 120"/>
                  <a:gd name="T50" fmla="*/ 198 w 198"/>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20">
                    <a:moveTo>
                      <a:pt x="198" y="64"/>
                    </a:moveTo>
                    <a:lnTo>
                      <a:pt x="198" y="64"/>
                    </a:lnTo>
                    <a:lnTo>
                      <a:pt x="174" y="44"/>
                    </a:lnTo>
                    <a:lnTo>
                      <a:pt x="152" y="26"/>
                    </a:lnTo>
                    <a:lnTo>
                      <a:pt x="152" y="26"/>
                    </a:lnTo>
                    <a:lnTo>
                      <a:pt x="134" y="16"/>
                    </a:lnTo>
                    <a:lnTo>
                      <a:pt x="114" y="8"/>
                    </a:lnTo>
                    <a:lnTo>
                      <a:pt x="92" y="2"/>
                    </a:lnTo>
                    <a:lnTo>
                      <a:pt x="70" y="0"/>
                    </a:lnTo>
                    <a:lnTo>
                      <a:pt x="70" y="0"/>
                    </a:lnTo>
                    <a:lnTo>
                      <a:pt x="0" y="0"/>
                    </a:lnTo>
                    <a:lnTo>
                      <a:pt x="0" y="76"/>
                    </a:lnTo>
                    <a:lnTo>
                      <a:pt x="0" y="76"/>
                    </a:lnTo>
                    <a:lnTo>
                      <a:pt x="70" y="76"/>
                    </a:lnTo>
                    <a:lnTo>
                      <a:pt x="70" y="76"/>
                    </a:lnTo>
                    <a:lnTo>
                      <a:pt x="80" y="78"/>
                    </a:lnTo>
                    <a:lnTo>
                      <a:pt x="94" y="82"/>
                    </a:lnTo>
                    <a:lnTo>
                      <a:pt x="110" y="92"/>
                    </a:lnTo>
                    <a:lnTo>
                      <a:pt x="126" y="104"/>
                    </a:lnTo>
                    <a:lnTo>
                      <a:pt x="126" y="104"/>
                    </a:lnTo>
                    <a:lnTo>
                      <a:pt x="144" y="120"/>
                    </a:lnTo>
                    <a:lnTo>
                      <a:pt x="144" y="120"/>
                    </a:lnTo>
                    <a:lnTo>
                      <a:pt x="168" y="94"/>
                    </a:lnTo>
                    <a:lnTo>
                      <a:pt x="168" y="94"/>
                    </a:lnTo>
                    <a:lnTo>
                      <a:pt x="198" y="64"/>
                    </a:lnTo>
                    <a:lnTo>
                      <a:pt x="19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9"/>
              <p:cNvSpPr>
                <a:spLocks/>
              </p:cNvSpPr>
              <p:nvPr/>
            </p:nvSpPr>
            <p:spPr bwMode="auto">
              <a:xfrm>
                <a:off x="6557963" y="3749675"/>
                <a:ext cx="492125" cy="323850"/>
              </a:xfrm>
              <a:custGeom>
                <a:avLst/>
                <a:gdLst>
                  <a:gd name="T0" fmla="*/ 0 w 310"/>
                  <a:gd name="T1" fmla="*/ 78 h 204"/>
                  <a:gd name="T2" fmla="*/ 0 w 310"/>
                  <a:gd name="T3" fmla="*/ 78 h 204"/>
                  <a:gd name="T4" fmla="*/ 22 w 310"/>
                  <a:gd name="T5" fmla="*/ 98 h 204"/>
                  <a:gd name="T6" fmla="*/ 46 w 310"/>
                  <a:gd name="T7" fmla="*/ 116 h 204"/>
                  <a:gd name="T8" fmla="*/ 46 w 310"/>
                  <a:gd name="T9" fmla="*/ 116 h 204"/>
                  <a:gd name="T10" fmla="*/ 64 w 310"/>
                  <a:gd name="T11" fmla="*/ 126 h 204"/>
                  <a:gd name="T12" fmla="*/ 84 w 310"/>
                  <a:gd name="T13" fmla="*/ 136 h 204"/>
                  <a:gd name="T14" fmla="*/ 106 w 310"/>
                  <a:gd name="T15" fmla="*/ 142 h 204"/>
                  <a:gd name="T16" fmla="*/ 128 w 310"/>
                  <a:gd name="T17" fmla="*/ 144 h 204"/>
                  <a:gd name="T18" fmla="*/ 128 w 310"/>
                  <a:gd name="T19" fmla="*/ 144 h 204"/>
                  <a:gd name="T20" fmla="*/ 188 w 310"/>
                  <a:gd name="T21" fmla="*/ 144 h 204"/>
                  <a:gd name="T22" fmla="*/ 188 w 310"/>
                  <a:gd name="T23" fmla="*/ 204 h 204"/>
                  <a:gd name="T24" fmla="*/ 310 w 310"/>
                  <a:gd name="T25" fmla="*/ 102 h 204"/>
                  <a:gd name="T26" fmla="*/ 188 w 310"/>
                  <a:gd name="T27" fmla="*/ 0 h 204"/>
                  <a:gd name="T28" fmla="*/ 188 w 310"/>
                  <a:gd name="T29" fmla="*/ 66 h 204"/>
                  <a:gd name="T30" fmla="*/ 188 w 310"/>
                  <a:gd name="T31" fmla="*/ 66 h 204"/>
                  <a:gd name="T32" fmla="*/ 128 w 310"/>
                  <a:gd name="T33" fmla="*/ 66 h 204"/>
                  <a:gd name="T34" fmla="*/ 128 w 310"/>
                  <a:gd name="T35" fmla="*/ 66 h 204"/>
                  <a:gd name="T36" fmla="*/ 118 w 310"/>
                  <a:gd name="T37" fmla="*/ 64 h 204"/>
                  <a:gd name="T38" fmla="*/ 104 w 310"/>
                  <a:gd name="T39" fmla="*/ 60 h 204"/>
                  <a:gd name="T40" fmla="*/ 88 w 310"/>
                  <a:gd name="T41" fmla="*/ 50 h 204"/>
                  <a:gd name="T42" fmla="*/ 70 w 310"/>
                  <a:gd name="T43" fmla="*/ 38 h 204"/>
                  <a:gd name="T44" fmla="*/ 70 w 310"/>
                  <a:gd name="T45" fmla="*/ 38 h 204"/>
                  <a:gd name="T46" fmla="*/ 52 w 310"/>
                  <a:gd name="T47" fmla="*/ 22 h 204"/>
                  <a:gd name="T48" fmla="*/ 52 w 310"/>
                  <a:gd name="T49" fmla="*/ 22 h 204"/>
                  <a:gd name="T50" fmla="*/ 32 w 310"/>
                  <a:gd name="T51" fmla="*/ 46 h 204"/>
                  <a:gd name="T52" fmla="*/ 32 w 310"/>
                  <a:gd name="T53" fmla="*/ 46 h 204"/>
                  <a:gd name="T54" fmla="*/ 0 w 310"/>
                  <a:gd name="T55" fmla="*/ 78 h 204"/>
                  <a:gd name="T56" fmla="*/ 0 w 310"/>
                  <a:gd name="T57" fmla="*/ 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204">
                    <a:moveTo>
                      <a:pt x="0" y="78"/>
                    </a:moveTo>
                    <a:lnTo>
                      <a:pt x="0" y="78"/>
                    </a:lnTo>
                    <a:lnTo>
                      <a:pt x="22" y="98"/>
                    </a:lnTo>
                    <a:lnTo>
                      <a:pt x="46" y="116"/>
                    </a:lnTo>
                    <a:lnTo>
                      <a:pt x="46" y="116"/>
                    </a:lnTo>
                    <a:lnTo>
                      <a:pt x="64" y="126"/>
                    </a:lnTo>
                    <a:lnTo>
                      <a:pt x="84" y="136"/>
                    </a:lnTo>
                    <a:lnTo>
                      <a:pt x="106" y="142"/>
                    </a:lnTo>
                    <a:lnTo>
                      <a:pt x="128" y="144"/>
                    </a:lnTo>
                    <a:lnTo>
                      <a:pt x="128" y="144"/>
                    </a:lnTo>
                    <a:lnTo>
                      <a:pt x="188" y="144"/>
                    </a:lnTo>
                    <a:lnTo>
                      <a:pt x="188" y="204"/>
                    </a:lnTo>
                    <a:lnTo>
                      <a:pt x="310" y="102"/>
                    </a:lnTo>
                    <a:lnTo>
                      <a:pt x="188" y="0"/>
                    </a:lnTo>
                    <a:lnTo>
                      <a:pt x="188" y="66"/>
                    </a:lnTo>
                    <a:lnTo>
                      <a:pt x="188" y="66"/>
                    </a:lnTo>
                    <a:lnTo>
                      <a:pt x="128" y="66"/>
                    </a:lnTo>
                    <a:lnTo>
                      <a:pt x="128" y="66"/>
                    </a:lnTo>
                    <a:lnTo>
                      <a:pt x="118" y="64"/>
                    </a:lnTo>
                    <a:lnTo>
                      <a:pt x="104" y="60"/>
                    </a:lnTo>
                    <a:lnTo>
                      <a:pt x="88" y="50"/>
                    </a:lnTo>
                    <a:lnTo>
                      <a:pt x="70" y="38"/>
                    </a:lnTo>
                    <a:lnTo>
                      <a:pt x="70" y="38"/>
                    </a:lnTo>
                    <a:lnTo>
                      <a:pt x="52" y="22"/>
                    </a:lnTo>
                    <a:lnTo>
                      <a:pt x="52" y="22"/>
                    </a:lnTo>
                    <a:lnTo>
                      <a:pt x="32" y="46"/>
                    </a:lnTo>
                    <a:lnTo>
                      <a:pt x="32" y="46"/>
                    </a:lnTo>
                    <a:lnTo>
                      <a:pt x="0" y="78"/>
                    </a:lnTo>
                    <a:lnTo>
                      <a:pt x="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0"/>
              <p:cNvSpPr>
                <a:spLocks/>
              </p:cNvSpPr>
              <p:nvPr/>
            </p:nvSpPr>
            <p:spPr bwMode="auto">
              <a:xfrm>
                <a:off x="6135688" y="3384550"/>
                <a:ext cx="914400" cy="593725"/>
              </a:xfrm>
              <a:custGeom>
                <a:avLst/>
                <a:gdLst>
                  <a:gd name="T0" fmla="*/ 394 w 576"/>
                  <a:gd name="T1" fmla="*/ 140 h 374"/>
                  <a:gd name="T2" fmla="*/ 394 w 576"/>
                  <a:gd name="T3" fmla="*/ 140 h 374"/>
                  <a:gd name="T4" fmla="*/ 394 w 576"/>
                  <a:gd name="T5" fmla="*/ 140 h 374"/>
                  <a:gd name="T6" fmla="*/ 394 w 576"/>
                  <a:gd name="T7" fmla="*/ 140 h 374"/>
                  <a:gd name="T8" fmla="*/ 454 w 576"/>
                  <a:gd name="T9" fmla="*/ 140 h 374"/>
                  <a:gd name="T10" fmla="*/ 454 w 576"/>
                  <a:gd name="T11" fmla="*/ 202 h 374"/>
                  <a:gd name="T12" fmla="*/ 576 w 576"/>
                  <a:gd name="T13" fmla="*/ 100 h 374"/>
                  <a:gd name="T14" fmla="*/ 454 w 576"/>
                  <a:gd name="T15" fmla="*/ 0 h 374"/>
                  <a:gd name="T16" fmla="*/ 454 w 576"/>
                  <a:gd name="T17" fmla="*/ 64 h 374"/>
                  <a:gd name="T18" fmla="*/ 454 w 576"/>
                  <a:gd name="T19" fmla="*/ 64 h 374"/>
                  <a:gd name="T20" fmla="*/ 394 w 576"/>
                  <a:gd name="T21" fmla="*/ 64 h 374"/>
                  <a:gd name="T22" fmla="*/ 394 w 576"/>
                  <a:gd name="T23" fmla="*/ 64 h 374"/>
                  <a:gd name="T24" fmla="*/ 378 w 576"/>
                  <a:gd name="T25" fmla="*/ 64 h 374"/>
                  <a:gd name="T26" fmla="*/ 364 w 576"/>
                  <a:gd name="T27" fmla="*/ 66 h 374"/>
                  <a:gd name="T28" fmla="*/ 350 w 576"/>
                  <a:gd name="T29" fmla="*/ 72 h 374"/>
                  <a:gd name="T30" fmla="*/ 336 w 576"/>
                  <a:gd name="T31" fmla="*/ 76 h 374"/>
                  <a:gd name="T32" fmla="*/ 312 w 576"/>
                  <a:gd name="T33" fmla="*/ 90 h 374"/>
                  <a:gd name="T34" fmla="*/ 288 w 576"/>
                  <a:gd name="T35" fmla="*/ 108 h 374"/>
                  <a:gd name="T36" fmla="*/ 288 w 576"/>
                  <a:gd name="T37" fmla="*/ 108 h 374"/>
                  <a:gd name="T38" fmla="*/ 256 w 576"/>
                  <a:gd name="T39" fmla="*/ 138 h 374"/>
                  <a:gd name="T40" fmla="*/ 224 w 576"/>
                  <a:gd name="T41" fmla="*/ 170 h 374"/>
                  <a:gd name="T42" fmla="*/ 164 w 576"/>
                  <a:gd name="T43" fmla="*/ 234 h 374"/>
                  <a:gd name="T44" fmla="*/ 164 w 576"/>
                  <a:gd name="T45" fmla="*/ 234 h 374"/>
                  <a:gd name="T46" fmla="*/ 136 w 576"/>
                  <a:gd name="T47" fmla="*/ 260 h 374"/>
                  <a:gd name="T48" fmla="*/ 110 w 576"/>
                  <a:gd name="T49" fmla="*/ 280 h 374"/>
                  <a:gd name="T50" fmla="*/ 110 w 576"/>
                  <a:gd name="T51" fmla="*/ 280 h 374"/>
                  <a:gd name="T52" fmla="*/ 98 w 576"/>
                  <a:gd name="T53" fmla="*/ 288 h 374"/>
                  <a:gd name="T54" fmla="*/ 86 w 576"/>
                  <a:gd name="T55" fmla="*/ 292 h 374"/>
                  <a:gd name="T56" fmla="*/ 78 w 576"/>
                  <a:gd name="T57" fmla="*/ 296 h 374"/>
                  <a:gd name="T58" fmla="*/ 68 w 576"/>
                  <a:gd name="T59" fmla="*/ 296 h 374"/>
                  <a:gd name="T60" fmla="*/ 68 w 576"/>
                  <a:gd name="T61" fmla="*/ 296 h 374"/>
                  <a:gd name="T62" fmla="*/ 68 w 576"/>
                  <a:gd name="T63" fmla="*/ 296 h 374"/>
                  <a:gd name="T64" fmla="*/ 68 w 576"/>
                  <a:gd name="T65" fmla="*/ 296 h 374"/>
                  <a:gd name="T66" fmla="*/ 0 w 576"/>
                  <a:gd name="T67" fmla="*/ 296 h 374"/>
                  <a:gd name="T68" fmla="*/ 0 w 576"/>
                  <a:gd name="T69" fmla="*/ 374 h 374"/>
                  <a:gd name="T70" fmla="*/ 0 w 576"/>
                  <a:gd name="T71" fmla="*/ 374 h 374"/>
                  <a:gd name="T72" fmla="*/ 68 w 576"/>
                  <a:gd name="T73" fmla="*/ 374 h 374"/>
                  <a:gd name="T74" fmla="*/ 68 w 576"/>
                  <a:gd name="T75" fmla="*/ 374 h 374"/>
                  <a:gd name="T76" fmla="*/ 84 w 576"/>
                  <a:gd name="T77" fmla="*/ 372 h 374"/>
                  <a:gd name="T78" fmla="*/ 98 w 576"/>
                  <a:gd name="T79" fmla="*/ 370 h 374"/>
                  <a:gd name="T80" fmla="*/ 112 w 576"/>
                  <a:gd name="T81" fmla="*/ 366 h 374"/>
                  <a:gd name="T82" fmla="*/ 126 w 576"/>
                  <a:gd name="T83" fmla="*/ 360 h 374"/>
                  <a:gd name="T84" fmla="*/ 152 w 576"/>
                  <a:gd name="T85" fmla="*/ 346 h 374"/>
                  <a:gd name="T86" fmla="*/ 174 w 576"/>
                  <a:gd name="T87" fmla="*/ 328 h 374"/>
                  <a:gd name="T88" fmla="*/ 174 w 576"/>
                  <a:gd name="T89" fmla="*/ 328 h 374"/>
                  <a:gd name="T90" fmla="*/ 208 w 576"/>
                  <a:gd name="T91" fmla="*/ 298 h 374"/>
                  <a:gd name="T92" fmla="*/ 240 w 576"/>
                  <a:gd name="T93" fmla="*/ 266 h 374"/>
                  <a:gd name="T94" fmla="*/ 300 w 576"/>
                  <a:gd name="T95" fmla="*/ 202 h 374"/>
                  <a:gd name="T96" fmla="*/ 300 w 576"/>
                  <a:gd name="T97" fmla="*/ 202 h 374"/>
                  <a:gd name="T98" fmla="*/ 328 w 576"/>
                  <a:gd name="T99" fmla="*/ 176 h 374"/>
                  <a:gd name="T100" fmla="*/ 354 w 576"/>
                  <a:gd name="T101" fmla="*/ 156 h 374"/>
                  <a:gd name="T102" fmla="*/ 354 w 576"/>
                  <a:gd name="T103" fmla="*/ 156 h 374"/>
                  <a:gd name="T104" fmla="*/ 366 w 576"/>
                  <a:gd name="T105" fmla="*/ 148 h 374"/>
                  <a:gd name="T106" fmla="*/ 376 w 576"/>
                  <a:gd name="T107" fmla="*/ 144 h 374"/>
                  <a:gd name="T108" fmla="*/ 386 w 576"/>
                  <a:gd name="T109" fmla="*/ 142 h 374"/>
                  <a:gd name="T110" fmla="*/ 394 w 576"/>
                  <a:gd name="T111" fmla="*/ 140 h 374"/>
                  <a:gd name="T112" fmla="*/ 394 w 576"/>
                  <a:gd name="T113" fmla="*/ 14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 h="374">
                    <a:moveTo>
                      <a:pt x="394" y="140"/>
                    </a:moveTo>
                    <a:lnTo>
                      <a:pt x="394" y="140"/>
                    </a:lnTo>
                    <a:lnTo>
                      <a:pt x="394" y="140"/>
                    </a:lnTo>
                    <a:lnTo>
                      <a:pt x="394" y="140"/>
                    </a:lnTo>
                    <a:lnTo>
                      <a:pt x="454" y="140"/>
                    </a:lnTo>
                    <a:lnTo>
                      <a:pt x="454" y="202"/>
                    </a:lnTo>
                    <a:lnTo>
                      <a:pt x="576" y="100"/>
                    </a:lnTo>
                    <a:lnTo>
                      <a:pt x="454" y="0"/>
                    </a:lnTo>
                    <a:lnTo>
                      <a:pt x="454" y="64"/>
                    </a:lnTo>
                    <a:lnTo>
                      <a:pt x="454" y="64"/>
                    </a:lnTo>
                    <a:lnTo>
                      <a:pt x="394" y="64"/>
                    </a:lnTo>
                    <a:lnTo>
                      <a:pt x="394" y="64"/>
                    </a:lnTo>
                    <a:lnTo>
                      <a:pt x="378" y="64"/>
                    </a:lnTo>
                    <a:lnTo>
                      <a:pt x="364" y="66"/>
                    </a:lnTo>
                    <a:lnTo>
                      <a:pt x="350" y="72"/>
                    </a:lnTo>
                    <a:lnTo>
                      <a:pt x="336" y="76"/>
                    </a:lnTo>
                    <a:lnTo>
                      <a:pt x="312" y="90"/>
                    </a:lnTo>
                    <a:lnTo>
                      <a:pt x="288" y="108"/>
                    </a:lnTo>
                    <a:lnTo>
                      <a:pt x="288" y="108"/>
                    </a:lnTo>
                    <a:lnTo>
                      <a:pt x="256" y="138"/>
                    </a:lnTo>
                    <a:lnTo>
                      <a:pt x="224" y="170"/>
                    </a:lnTo>
                    <a:lnTo>
                      <a:pt x="164" y="234"/>
                    </a:lnTo>
                    <a:lnTo>
                      <a:pt x="164" y="234"/>
                    </a:lnTo>
                    <a:lnTo>
                      <a:pt x="136" y="260"/>
                    </a:lnTo>
                    <a:lnTo>
                      <a:pt x="110" y="280"/>
                    </a:lnTo>
                    <a:lnTo>
                      <a:pt x="110" y="280"/>
                    </a:lnTo>
                    <a:lnTo>
                      <a:pt x="98" y="288"/>
                    </a:lnTo>
                    <a:lnTo>
                      <a:pt x="86" y="292"/>
                    </a:lnTo>
                    <a:lnTo>
                      <a:pt x="78" y="296"/>
                    </a:lnTo>
                    <a:lnTo>
                      <a:pt x="68" y="296"/>
                    </a:lnTo>
                    <a:lnTo>
                      <a:pt x="68" y="296"/>
                    </a:lnTo>
                    <a:lnTo>
                      <a:pt x="68" y="296"/>
                    </a:lnTo>
                    <a:lnTo>
                      <a:pt x="68" y="296"/>
                    </a:lnTo>
                    <a:lnTo>
                      <a:pt x="0" y="296"/>
                    </a:lnTo>
                    <a:lnTo>
                      <a:pt x="0" y="374"/>
                    </a:lnTo>
                    <a:lnTo>
                      <a:pt x="0" y="374"/>
                    </a:lnTo>
                    <a:lnTo>
                      <a:pt x="68" y="374"/>
                    </a:lnTo>
                    <a:lnTo>
                      <a:pt x="68" y="374"/>
                    </a:lnTo>
                    <a:lnTo>
                      <a:pt x="84" y="372"/>
                    </a:lnTo>
                    <a:lnTo>
                      <a:pt x="98" y="370"/>
                    </a:lnTo>
                    <a:lnTo>
                      <a:pt x="112" y="366"/>
                    </a:lnTo>
                    <a:lnTo>
                      <a:pt x="126" y="360"/>
                    </a:lnTo>
                    <a:lnTo>
                      <a:pt x="152" y="346"/>
                    </a:lnTo>
                    <a:lnTo>
                      <a:pt x="174" y="328"/>
                    </a:lnTo>
                    <a:lnTo>
                      <a:pt x="174" y="328"/>
                    </a:lnTo>
                    <a:lnTo>
                      <a:pt x="208" y="298"/>
                    </a:lnTo>
                    <a:lnTo>
                      <a:pt x="240" y="266"/>
                    </a:lnTo>
                    <a:lnTo>
                      <a:pt x="300" y="202"/>
                    </a:lnTo>
                    <a:lnTo>
                      <a:pt x="300" y="202"/>
                    </a:lnTo>
                    <a:lnTo>
                      <a:pt x="328" y="176"/>
                    </a:lnTo>
                    <a:lnTo>
                      <a:pt x="354" y="156"/>
                    </a:lnTo>
                    <a:lnTo>
                      <a:pt x="354" y="156"/>
                    </a:lnTo>
                    <a:lnTo>
                      <a:pt x="366" y="148"/>
                    </a:lnTo>
                    <a:lnTo>
                      <a:pt x="376" y="144"/>
                    </a:lnTo>
                    <a:lnTo>
                      <a:pt x="386" y="142"/>
                    </a:lnTo>
                    <a:lnTo>
                      <a:pt x="394" y="140"/>
                    </a:lnTo>
                    <a:lnTo>
                      <a:pt x="394"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userDrawn="1"/>
        </p:nvGrpSpPr>
        <p:grpSpPr>
          <a:xfrm>
            <a:off x="4810125" y="1504950"/>
            <a:ext cx="533400" cy="533400"/>
            <a:chOff x="4810125" y="1504950"/>
            <a:chExt cx="533400" cy="533400"/>
          </a:xfrm>
        </p:grpSpPr>
        <p:sp>
          <p:nvSpPr>
            <p:cNvPr id="35" name="Oval 34"/>
            <p:cNvSpPr/>
            <p:nvPr userDrawn="1"/>
          </p:nvSpPr>
          <p:spPr>
            <a:xfrm>
              <a:off x="4810125" y="1504950"/>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04"/>
            <p:cNvSpPr>
              <a:spLocks/>
            </p:cNvSpPr>
            <p:nvPr userDrawn="1"/>
          </p:nvSpPr>
          <p:spPr bwMode="auto">
            <a:xfrm>
              <a:off x="4898617" y="1617923"/>
              <a:ext cx="381615" cy="265011"/>
            </a:xfrm>
            <a:custGeom>
              <a:avLst/>
              <a:gdLst>
                <a:gd name="T0" fmla="*/ 506 w 576"/>
                <a:gd name="T1" fmla="*/ 182 h 400"/>
                <a:gd name="T2" fmla="*/ 506 w 576"/>
                <a:gd name="T3" fmla="*/ 172 h 400"/>
                <a:gd name="T4" fmla="*/ 502 w 576"/>
                <a:gd name="T5" fmla="*/ 138 h 400"/>
                <a:gd name="T6" fmla="*/ 492 w 576"/>
                <a:gd name="T7" fmla="*/ 104 h 400"/>
                <a:gd name="T8" fmla="*/ 476 w 576"/>
                <a:gd name="T9" fmla="*/ 76 h 400"/>
                <a:gd name="T10" fmla="*/ 456 w 576"/>
                <a:gd name="T11" fmla="*/ 50 h 400"/>
                <a:gd name="T12" fmla="*/ 430 w 576"/>
                <a:gd name="T13" fmla="*/ 30 h 400"/>
                <a:gd name="T14" fmla="*/ 402 w 576"/>
                <a:gd name="T15" fmla="*/ 14 h 400"/>
                <a:gd name="T16" fmla="*/ 370 w 576"/>
                <a:gd name="T17" fmla="*/ 4 h 400"/>
                <a:gd name="T18" fmla="*/ 334 w 576"/>
                <a:gd name="T19" fmla="*/ 0 h 400"/>
                <a:gd name="T20" fmla="*/ 310 w 576"/>
                <a:gd name="T21" fmla="*/ 2 h 400"/>
                <a:gd name="T22" fmla="*/ 262 w 576"/>
                <a:gd name="T23" fmla="*/ 16 h 400"/>
                <a:gd name="T24" fmla="*/ 222 w 576"/>
                <a:gd name="T25" fmla="*/ 42 h 400"/>
                <a:gd name="T26" fmla="*/ 192 w 576"/>
                <a:gd name="T27" fmla="*/ 78 h 400"/>
                <a:gd name="T28" fmla="*/ 180 w 576"/>
                <a:gd name="T29" fmla="*/ 98 h 400"/>
                <a:gd name="T30" fmla="*/ 158 w 576"/>
                <a:gd name="T31" fmla="*/ 86 h 400"/>
                <a:gd name="T32" fmla="*/ 132 w 576"/>
                <a:gd name="T33" fmla="*/ 82 h 400"/>
                <a:gd name="T34" fmla="*/ 116 w 576"/>
                <a:gd name="T35" fmla="*/ 82 h 400"/>
                <a:gd name="T36" fmla="*/ 88 w 576"/>
                <a:gd name="T37" fmla="*/ 94 h 400"/>
                <a:gd name="T38" fmla="*/ 66 w 576"/>
                <a:gd name="T39" fmla="*/ 116 h 400"/>
                <a:gd name="T40" fmla="*/ 54 w 576"/>
                <a:gd name="T41" fmla="*/ 144 h 400"/>
                <a:gd name="T42" fmla="*/ 52 w 576"/>
                <a:gd name="T43" fmla="*/ 160 h 400"/>
                <a:gd name="T44" fmla="*/ 56 w 576"/>
                <a:gd name="T45" fmla="*/ 184 h 400"/>
                <a:gd name="T46" fmla="*/ 44 w 576"/>
                <a:gd name="T47" fmla="*/ 192 h 400"/>
                <a:gd name="T48" fmla="*/ 24 w 576"/>
                <a:gd name="T49" fmla="*/ 214 h 400"/>
                <a:gd name="T50" fmla="*/ 8 w 576"/>
                <a:gd name="T51" fmla="*/ 238 h 400"/>
                <a:gd name="T52" fmla="*/ 0 w 576"/>
                <a:gd name="T53" fmla="*/ 268 h 400"/>
                <a:gd name="T54" fmla="*/ 0 w 576"/>
                <a:gd name="T55" fmla="*/ 284 h 400"/>
                <a:gd name="T56" fmla="*/ 8 w 576"/>
                <a:gd name="T57" fmla="*/ 328 h 400"/>
                <a:gd name="T58" fmla="*/ 32 w 576"/>
                <a:gd name="T59" fmla="*/ 366 h 400"/>
                <a:gd name="T60" fmla="*/ 68 w 576"/>
                <a:gd name="T61" fmla="*/ 390 h 400"/>
                <a:gd name="T62" fmla="*/ 114 w 576"/>
                <a:gd name="T63" fmla="*/ 400 h 400"/>
                <a:gd name="T64" fmla="*/ 114 w 576"/>
                <a:gd name="T65" fmla="*/ 400 h 400"/>
                <a:gd name="T66" fmla="*/ 116 w 576"/>
                <a:gd name="T67" fmla="*/ 400 h 400"/>
                <a:gd name="T68" fmla="*/ 116 w 576"/>
                <a:gd name="T69" fmla="*/ 400 h 400"/>
                <a:gd name="T70" fmla="*/ 252 w 576"/>
                <a:gd name="T71" fmla="*/ 288 h 400"/>
                <a:gd name="T72" fmla="*/ 232 w 576"/>
                <a:gd name="T73" fmla="*/ 288 h 400"/>
                <a:gd name="T74" fmla="*/ 180 w 576"/>
                <a:gd name="T75" fmla="*/ 288 h 400"/>
                <a:gd name="T76" fmla="*/ 168 w 576"/>
                <a:gd name="T77" fmla="*/ 284 h 400"/>
                <a:gd name="T78" fmla="*/ 172 w 576"/>
                <a:gd name="T79" fmla="*/ 272 h 400"/>
                <a:gd name="T80" fmla="*/ 272 w 576"/>
                <a:gd name="T81" fmla="*/ 152 h 400"/>
                <a:gd name="T82" fmla="*/ 286 w 576"/>
                <a:gd name="T83" fmla="*/ 146 h 400"/>
                <a:gd name="T84" fmla="*/ 298 w 576"/>
                <a:gd name="T85" fmla="*/ 152 h 400"/>
                <a:gd name="T86" fmla="*/ 400 w 576"/>
                <a:gd name="T87" fmla="*/ 272 h 400"/>
                <a:gd name="T88" fmla="*/ 402 w 576"/>
                <a:gd name="T89" fmla="*/ 284 h 400"/>
                <a:gd name="T90" fmla="*/ 392 w 576"/>
                <a:gd name="T91" fmla="*/ 288 h 400"/>
                <a:gd name="T92" fmla="*/ 340 w 576"/>
                <a:gd name="T93" fmla="*/ 288 h 400"/>
                <a:gd name="T94" fmla="*/ 318 w 576"/>
                <a:gd name="T95" fmla="*/ 400 h 400"/>
                <a:gd name="T96" fmla="*/ 456 w 576"/>
                <a:gd name="T97" fmla="*/ 400 h 400"/>
                <a:gd name="T98" fmla="*/ 462 w 576"/>
                <a:gd name="T99" fmla="*/ 400 h 400"/>
                <a:gd name="T100" fmla="*/ 506 w 576"/>
                <a:gd name="T101" fmla="*/ 392 h 400"/>
                <a:gd name="T102" fmla="*/ 542 w 576"/>
                <a:gd name="T103" fmla="*/ 366 h 400"/>
                <a:gd name="T104" fmla="*/ 566 w 576"/>
                <a:gd name="T105" fmla="*/ 330 h 400"/>
                <a:gd name="T106" fmla="*/ 576 w 576"/>
                <a:gd name="T107" fmla="*/ 286 h 400"/>
                <a:gd name="T108" fmla="*/ 574 w 576"/>
                <a:gd name="T109" fmla="*/ 270 h 400"/>
                <a:gd name="T110" fmla="*/ 564 w 576"/>
                <a:gd name="T111" fmla="*/ 238 h 400"/>
                <a:gd name="T112" fmla="*/ 546 w 576"/>
                <a:gd name="T113" fmla="*/ 210 h 400"/>
                <a:gd name="T114" fmla="*/ 520 w 576"/>
                <a:gd name="T115" fmla="*/ 190 h 400"/>
                <a:gd name="T116" fmla="*/ 506 w 576"/>
                <a:gd name="T117" fmla="*/ 18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 h="400">
                  <a:moveTo>
                    <a:pt x="506" y="182"/>
                  </a:moveTo>
                  <a:lnTo>
                    <a:pt x="506" y="182"/>
                  </a:lnTo>
                  <a:lnTo>
                    <a:pt x="506" y="172"/>
                  </a:lnTo>
                  <a:lnTo>
                    <a:pt x="506" y="172"/>
                  </a:lnTo>
                  <a:lnTo>
                    <a:pt x="506" y="154"/>
                  </a:lnTo>
                  <a:lnTo>
                    <a:pt x="502" y="138"/>
                  </a:lnTo>
                  <a:lnTo>
                    <a:pt x="498" y="120"/>
                  </a:lnTo>
                  <a:lnTo>
                    <a:pt x="492" y="104"/>
                  </a:lnTo>
                  <a:lnTo>
                    <a:pt x="486" y="90"/>
                  </a:lnTo>
                  <a:lnTo>
                    <a:pt x="476" y="76"/>
                  </a:lnTo>
                  <a:lnTo>
                    <a:pt x="466" y="62"/>
                  </a:lnTo>
                  <a:lnTo>
                    <a:pt x="456" y="50"/>
                  </a:lnTo>
                  <a:lnTo>
                    <a:pt x="444" y="40"/>
                  </a:lnTo>
                  <a:lnTo>
                    <a:pt x="430" y="30"/>
                  </a:lnTo>
                  <a:lnTo>
                    <a:pt x="416" y="20"/>
                  </a:lnTo>
                  <a:lnTo>
                    <a:pt x="402" y="14"/>
                  </a:lnTo>
                  <a:lnTo>
                    <a:pt x="386" y="8"/>
                  </a:lnTo>
                  <a:lnTo>
                    <a:pt x="370" y="4"/>
                  </a:lnTo>
                  <a:lnTo>
                    <a:pt x="352" y="2"/>
                  </a:lnTo>
                  <a:lnTo>
                    <a:pt x="334" y="0"/>
                  </a:lnTo>
                  <a:lnTo>
                    <a:pt x="334" y="0"/>
                  </a:lnTo>
                  <a:lnTo>
                    <a:pt x="310" y="2"/>
                  </a:lnTo>
                  <a:lnTo>
                    <a:pt x="286" y="8"/>
                  </a:lnTo>
                  <a:lnTo>
                    <a:pt x="262" y="16"/>
                  </a:lnTo>
                  <a:lnTo>
                    <a:pt x="242" y="28"/>
                  </a:lnTo>
                  <a:lnTo>
                    <a:pt x="222" y="42"/>
                  </a:lnTo>
                  <a:lnTo>
                    <a:pt x="206" y="58"/>
                  </a:lnTo>
                  <a:lnTo>
                    <a:pt x="192" y="78"/>
                  </a:lnTo>
                  <a:lnTo>
                    <a:pt x="180" y="98"/>
                  </a:lnTo>
                  <a:lnTo>
                    <a:pt x="180" y="98"/>
                  </a:lnTo>
                  <a:lnTo>
                    <a:pt x="170" y="90"/>
                  </a:lnTo>
                  <a:lnTo>
                    <a:pt x="158" y="86"/>
                  </a:lnTo>
                  <a:lnTo>
                    <a:pt x="144" y="82"/>
                  </a:lnTo>
                  <a:lnTo>
                    <a:pt x="132" y="82"/>
                  </a:lnTo>
                  <a:lnTo>
                    <a:pt x="132" y="82"/>
                  </a:lnTo>
                  <a:lnTo>
                    <a:pt x="116" y="82"/>
                  </a:lnTo>
                  <a:lnTo>
                    <a:pt x="100" y="88"/>
                  </a:lnTo>
                  <a:lnTo>
                    <a:pt x="88" y="94"/>
                  </a:lnTo>
                  <a:lnTo>
                    <a:pt x="76" y="104"/>
                  </a:lnTo>
                  <a:lnTo>
                    <a:pt x="66" y="116"/>
                  </a:lnTo>
                  <a:lnTo>
                    <a:pt x="58" y="130"/>
                  </a:lnTo>
                  <a:lnTo>
                    <a:pt x="54" y="144"/>
                  </a:lnTo>
                  <a:lnTo>
                    <a:pt x="52" y="160"/>
                  </a:lnTo>
                  <a:lnTo>
                    <a:pt x="52" y="160"/>
                  </a:lnTo>
                  <a:lnTo>
                    <a:pt x="54" y="172"/>
                  </a:lnTo>
                  <a:lnTo>
                    <a:pt x="56" y="184"/>
                  </a:lnTo>
                  <a:lnTo>
                    <a:pt x="56" y="184"/>
                  </a:lnTo>
                  <a:lnTo>
                    <a:pt x="44" y="192"/>
                  </a:lnTo>
                  <a:lnTo>
                    <a:pt x="32" y="202"/>
                  </a:lnTo>
                  <a:lnTo>
                    <a:pt x="24" y="214"/>
                  </a:lnTo>
                  <a:lnTo>
                    <a:pt x="14" y="226"/>
                  </a:lnTo>
                  <a:lnTo>
                    <a:pt x="8" y="238"/>
                  </a:lnTo>
                  <a:lnTo>
                    <a:pt x="4" y="254"/>
                  </a:lnTo>
                  <a:lnTo>
                    <a:pt x="0" y="268"/>
                  </a:lnTo>
                  <a:lnTo>
                    <a:pt x="0" y="284"/>
                  </a:lnTo>
                  <a:lnTo>
                    <a:pt x="0" y="284"/>
                  </a:lnTo>
                  <a:lnTo>
                    <a:pt x="2" y="306"/>
                  </a:lnTo>
                  <a:lnTo>
                    <a:pt x="8" y="328"/>
                  </a:lnTo>
                  <a:lnTo>
                    <a:pt x="18" y="348"/>
                  </a:lnTo>
                  <a:lnTo>
                    <a:pt x="32" y="366"/>
                  </a:lnTo>
                  <a:lnTo>
                    <a:pt x="50" y="380"/>
                  </a:lnTo>
                  <a:lnTo>
                    <a:pt x="68" y="390"/>
                  </a:lnTo>
                  <a:lnTo>
                    <a:pt x="90" y="398"/>
                  </a:lnTo>
                  <a:lnTo>
                    <a:pt x="114" y="400"/>
                  </a:lnTo>
                  <a:lnTo>
                    <a:pt x="114" y="400"/>
                  </a:lnTo>
                  <a:lnTo>
                    <a:pt x="114" y="400"/>
                  </a:lnTo>
                  <a:lnTo>
                    <a:pt x="114" y="400"/>
                  </a:lnTo>
                  <a:lnTo>
                    <a:pt x="116" y="400"/>
                  </a:lnTo>
                  <a:lnTo>
                    <a:pt x="116" y="400"/>
                  </a:lnTo>
                  <a:lnTo>
                    <a:pt x="116" y="400"/>
                  </a:lnTo>
                  <a:lnTo>
                    <a:pt x="252" y="400"/>
                  </a:lnTo>
                  <a:lnTo>
                    <a:pt x="252" y="288"/>
                  </a:lnTo>
                  <a:lnTo>
                    <a:pt x="252" y="288"/>
                  </a:lnTo>
                  <a:lnTo>
                    <a:pt x="232" y="288"/>
                  </a:lnTo>
                  <a:lnTo>
                    <a:pt x="180" y="288"/>
                  </a:lnTo>
                  <a:lnTo>
                    <a:pt x="180" y="288"/>
                  </a:lnTo>
                  <a:lnTo>
                    <a:pt x="172" y="286"/>
                  </a:lnTo>
                  <a:lnTo>
                    <a:pt x="168" y="284"/>
                  </a:lnTo>
                  <a:lnTo>
                    <a:pt x="168" y="278"/>
                  </a:lnTo>
                  <a:lnTo>
                    <a:pt x="172" y="272"/>
                  </a:lnTo>
                  <a:lnTo>
                    <a:pt x="272" y="152"/>
                  </a:lnTo>
                  <a:lnTo>
                    <a:pt x="272" y="152"/>
                  </a:lnTo>
                  <a:lnTo>
                    <a:pt x="278" y="148"/>
                  </a:lnTo>
                  <a:lnTo>
                    <a:pt x="286" y="146"/>
                  </a:lnTo>
                  <a:lnTo>
                    <a:pt x="292" y="148"/>
                  </a:lnTo>
                  <a:lnTo>
                    <a:pt x="298" y="152"/>
                  </a:lnTo>
                  <a:lnTo>
                    <a:pt x="400" y="272"/>
                  </a:lnTo>
                  <a:lnTo>
                    <a:pt x="400" y="272"/>
                  </a:lnTo>
                  <a:lnTo>
                    <a:pt x="402" y="278"/>
                  </a:lnTo>
                  <a:lnTo>
                    <a:pt x="402" y="284"/>
                  </a:lnTo>
                  <a:lnTo>
                    <a:pt x="398" y="286"/>
                  </a:lnTo>
                  <a:lnTo>
                    <a:pt x="392" y="288"/>
                  </a:lnTo>
                  <a:lnTo>
                    <a:pt x="340" y="288"/>
                  </a:lnTo>
                  <a:lnTo>
                    <a:pt x="340" y="288"/>
                  </a:lnTo>
                  <a:lnTo>
                    <a:pt x="318" y="288"/>
                  </a:lnTo>
                  <a:lnTo>
                    <a:pt x="318" y="400"/>
                  </a:lnTo>
                  <a:lnTo>
                    <a:pt x="456" y="400"/>
                  </a:lnTo>
                  <a:lnTo>
                    <a:pt x="456" y="400"/>
                  </a:lnTo>
                  <a:lnTo>
                    <a:pt x="462" y="400"/>
                  </a:lnTo>
                  <a:lnTo>
                    <a:pt x="462" y="400"/>
                  </a:lnTo>
                  <a:lnTo>
                    <a:pt x="484" y="398"/>
                  </a:lnTo>
                  <a:lnTo>
                    <a:pt x="506" y="392"/>
                  </a:lnTo>
                  <a:lnTo>
                    <a:pt x="526" y="380"/>
                  </a:lnTo>
                  <a:lnTo>
                    <a:pt x="542" y="366"/>
                  </a:lnTo>
                  <a:lnTo>
                    <a:pt x="556" y="350"/>
                  </a:lnTo>
                  <a:lnTo>
                    <a:pt x="566" y="330"/>
                  </a:lnTo>
                  <a:lnTo>
                    <a:pt x="572" y="310"/>
                  </a:lnTo>
                  <a:lnTo>
                    <a:pt x="576" y="286"/>
                  </a:lnTo>
                  <a:lnTo>
                    <a:pt x="576" y="286"/>
                  </a:lnTo>
                  <a:lnTo>
                    <a:pt x="574" y="270"/>
                  </a:lnTo>
                  <a:lnTo>
                    <a:pt x="570" y="252"/>
                  </a:lnTo>
                  <a:lnTo>
                    <a:pt x="564" y="238"/>
                  </a:lnTo>
                  <a:lnTo>
                    <a:pt x="556" y="222"/>
                  </a:lnTo>
                  <a:lnTo>
                    <a:pt x="546" y="210"/>
                  </a:lnTo>
                  <a:lnTo>
                    <a:pt x="534" y="198"/>
                  </a:lnTo>
                  <a:lnTo>
                    <a:pt x="520" y="190"/>
                  </a:lnTo>
                  <a:lnTo>
                    <a:pt x="506" y="182"/>
                  </a:lnTo>
                  <a:lnTo>
                    <a:pt x="506"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533400" y="3324225"/>
            <a:ext cx="533400" cy="533400"/>
            <a:chOff x="533400" y="3324225"/>
            <a:chExt cx="533400" cy="533400"/>
          </a:xfrm>
        </p:grpSpPr>
        <p:sp>
          <p:nvSpPr>
            <p:cNvPr id="34" name="Oval 33"/>
            <p:cNvSpPr/>
            <p:nvPr userDrawn="1"/>
          </p:nvSpPr>
          <p:spPr>
            <a:xfrm>
              <a:off x="533400" y="3324225"/>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userDrawn="1"/>
          </p:nvGrpSpPr>
          <p:grpSpPr>
            <a:xfrm>
              <a:off x="591752" y="3429975"/>
              <a:ext cx="424134" cy="341778"/>
              <a:chOff x="3932238" y="2057400"/>
              <a:chExt cx="817562" cy="658813"/>
            </a:xfrm>
            <a:solidFill>
              <a:schemeClr val="accent2"/>
            </a:solidFill>
          </p:grpSpPr>
          <p:sp>
            <p:nvSpPr>
              <p:cNvPr id="32" name="Freeform 328"/>
              <p:cNvSpPr>
                <a:spLocks/>
              </p:cNvSpPr>
              <p:nvPr/>
            </p:nvSpPr>
            <p:spPr bwMode="auto">
              <a:xfrm>
                <a:off x="4048125" y="2482850"/>
                <a:ext cx="273050" cy="233363"/>
              </a:xfrm>
              <a:custGeom>
                <a:avLst/>
                <a:gdLst>
                  <a:gd name="T0" fmla="*/ 156 w 172"/>
                  <a:gd name="T1" fmla="*/ 31 h 147"/>
                  <a:gd name="T2" fmla="*/ 147 w 172"/>
                  <a:gd name="T3" fmla="*/ 50 h 147"/>
                  <a:gd name="T4" fmla="*/ 127 w 172"/>
                  <a:gd name="T5" fmla="*/ 45 h 147"/>
                  <a:gd name="T6" fmla="*/ 0 w 172"/>
                  <a:gd name="T7" fmla="*/ 9 h 147"/>
                  <a:gd name="T8" fmla="*/ 0 w 172"/>
                  <a:gd name="T9" fmla="*/ 99 h 147"/>
                  <a:gd name="T10" fmla="*/ 172 w 172"/>
                  <a:gd name="T11" fmla="*/ 147 h 147"/>
                  <a:gd name="T12" fmla="*/ 172 w 172"/>
                  <a:gd name="T13" fmla="*/ 0 h 147"/>
                  <a:gd name="T14" fmla="*/ 156 w 172"/>
                  <a:gd name="T15" fmla="*/ 3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7">
                    <a:moveTo>
                      <a:pt x="156" y="31"/>
                    </a:moveTo>
                    <a:lnTo>
                      <a:pt x="147" y="50"/>
                    </a:lnTo>
                    <a:lnTo>
                      <a:pt x="127" y="45"/>
                    </a:lnTo>
                    <a:lnTo>
                      <a:pt x="0" y="9"/>
                    </a:lnTo>
                    <a:lnTo>
                      <a:pt x="0" y="99"/>
                    </a:lnTo>
                    <a:lnTo>
                      <a:pt x="172" y="147"/>
                    </a:lnTo>
                    <a:lnTo>
                      <a:pt x="172" y="0"/>
                    </a:lnTo>
                    <a:lnTo>
                      <a:pt x="15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9"/>
              <p:cNvSpPr>
                <a:spLocks/>
              </p:cNvSpPr>
              <p:nvPr/>
            </p:nvSpPr>
            <p:spPr bwMode="auto">
              <a:xfrm>
                <a:off x="4360863" y="2482850"/>
                <a:ext cx="274637" cy="233363"/>
              </a:xfrm>
              <a:custGeom>
                <a:avLst/>
                <a:gdLst>
                  <a:gd name="T0" fmla="*/ 25 w 173"/>
                  <a:gd name="T1" fmla="*/ 50 h 147"/>
                  <a:gd name="T2" fmla="*/ 16 w 173"/>
                  <a:gd name="T3" fmla="*/ 31 h 147"/>
                  <a:gd name="T4" fmla="*/ 0 w 173"/>
                  <a:gd name="T5" fmla="*/ 0 h 147"/>
                  <a:gd name="T6" fmla="*/ 0 w 173"/>
                  <a:gd name="T7" fmla="*/ 147 h 147"/>
                  <a:gd name="T8" fmla="*/ 173 w 173"/>
                  <a:gd name="T9" fmla="*/ 99 h 147"/>
                  <a:gd name="T10" fmla="*/ 173 w 173"/>
                  <a:gd name="T11" fmla="*/ 9 h 147"/>
                  <a:gd name="T12" fmla="*/ 47 w 173"/>
                  <a:gd name="T13" fmla="*/ 45 h 147"/>
                  <a:gd name="T14" fmla="*/ 25 w 173"/>
                  <a:gd name="T15" fmla="*/ 5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47">
                    <a:moveTo>
                      <a:pt x="25" y="50"/>
                    </a:moveTo>
                    <a:lnTo>
                      <a:pt x="16" y="31"/>
                    </a:lnTo>
                    <a:lnTo>
                      <a:pt x="0" y="0"/>
                    </a:lnTo>
                    <a:lnTo>
                      <a:pt x="0" y="147"/>
                    </a:lnTo>
                    <a:lnTo>
                      <a:pt x="173" y="99"/>
                    </a:lnTo>
                    <a:lnTo>
                      <a:pt x="173" y="9"/>
                    </a:lnTo>
                    <a:lnTo>
                      <a:pt x="47" y="4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0"/>
              <p:cNvSpPr>
                <a:spLocks/>
              </p:cNvSpPr>
              <p:nvPr/>
            </p:nvSpPr>
            <p:spPr bwMode="auto">
              <a:xfrm>
                <a:off x="4341813" y="2270125"/>
                <a:ext cx="376237" cy="244475"/>
              </a:xfrm>
              <a:custGeom>
                <a:avLst/>
                <a:gdLst>
                  <a:gd name="T0" fmla="*/ 51 w 237"/>
                  <a:gd name="T1" fmla="*/ 154 h 154"/>
                  <a:gd name="T2" fmla="*/ 237 w 237"/>
                  <a:gd name="T3" fmla="*/ 102 h 154"/>
                  <a:gd name="T4" fmla="*/ 185 w 237"/>
                  <a:gd name="T5" fmla="*/ 0 h 154"/>
                  <a:gd name="T6" fmla="*/ 0 w 237"/>
                  <a:gd name="T7" fmla="*/ 50 h 154"/>
                  <a:gd name="T8" fmla="*/ 51 w 237"/>
                  <a:gd name="T9" fmla="*/ 154 h 154"/>
                </a:gdLst>
                <a:ahLst/>
                <a:cxnLst>
                  <a:cxn ang="0">
                    <a:pos x="T0" y="T1"/>
                  </a:cxn>
                  <a:cxn ang="0">
                    <a:pos x="T2" y="T3"/>
                  </a:cxn>
                  <a:cxn ang="0">
                    <a:pos x="T4" y="T5"/>
                  </a:cxn>
                  <a:cxn ang="0">
                    <a:pos x="T6" y="T7"/>
                  </a:cxn>
                  <a:cxn ang="0">
                    <a:pos x="T8" y="T9"/>
                  </a:cxn>
                </a:cxnLst>
                <a:rect l="0" t="0" r="r" b="b"/>
                <a:pathLst>
                  <a:path w="237" h="154">
                    <a:moveTo>
                      <a:pt x="51" y="154"/>
                    </a:moveTo>
                    <a:lnTo>
                      <a:pt x="237" y="102"/>
                    </a:lnTo>
                    <a:lnTo>
                      <a:pt x="185" y="0"/>
                    </a:lnTo>
                    <a:lnTo>
                      <a:pt x="0" y="50"/>
                    </a:lnTo>
                    <a:lnTo>
                      <a:pt x="5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1"/>
              <p:cNvSpPr>
                <a:spLocks/>
              </p:cNvSpPr>
              <p:nvPr/>
            </p:nvSpPr>
            <p:spPr bwMode="auto">
              <a:xfrm>
                <a:off x="3965575" y="2270125"/>
                <a:ext cx="376237" cy="244475"/>
              </a:xfrm>
              <a:custGeom>
                <a:avLst/>
                <a:gdLst>
                  <a:gd name="T0" fmla="*/ 185 w 237"/>
                  <a:gd name="T1" fmla="*/ 154 h 154"/>
                  <a:gd name="T2" fmla="*/ 237 w 237"/>
                  <a:gd name="T3" fmla="*/ 50 h 154"/>
                  <a:gd name="T4" fmla="*/ 51 w 237"/>
                  <a:gd name="T5" fmla="*/ 0 h 154"/>
                  <a:gd name="T6" fmla="*/ 0 w 237"/>
                  <a:gd name="T7" fmla="*/ 102 h 154"/>
                  <a:gd name="T8" fmla="*/ 185 w 237"/>
                  <a:gd name="T9" fmla="*/ 154 h 154"/>
                </a:gdLst>
                <a:ahLst/>
                <a:cxnLst>
                  <a:cxn ang="0">
                    <a:pos x="T0" y="T1"/>
                  </a:cxn>
                  <a:cxn ang="0">
                    <a:pos x="T2" y="T3"/>
                  </a:cxn>
                  <a:cxn ang="0">
                    <a:pos x="T4" y="T5"/>
                  </a:cxn>
                  <a:cxn ang="0">
                    <a:pos x="T6" y="T7"/>
                  </a:cxn>
                  <a:cxn ang="0">
                    <a:pos x="T8" y="T9"/>
                  </a:cxn>
                </a:cxnLst>
                <a:rect l="0" t="0" r="r" b="b"/>
                <a:pathLst>
                  <a:path w="237" h="154">
                    <a:moveTo>
                      <a:pt x="185" y="154"/>
                    </a:moveTo>
                    <a:lnTo>
                      <a:pt x="237" y="50"/>
                    </a:lnTo>
                    <a:lnTo>
                      <a:pt x="51" y="0"/>
                    </a:lnTo>
                    <a:lnTo>
                      <a:pt x="0" y="102"/>
                    </a:lnTo>
                    <a:lnTo>
                      <a:pt x="18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2"/>
              <p:cNvSpPr>
                <a:spLocks/>
              </p:cNvSpPr>
              <p:nvPr/>
            </p:nvSpPr>
            <p:spPr bwMode="auto">
              <a:xfrm>
                <a:off x="4341813" y="2057400"/>
                <a:ext cx="407987" cy="212725"/>
              </a:xfrm>
              <a:custGeom>
                <a:avLst/>
                <a:gdLst>
                  <a:gd name="T0" fmla="*/ 203 w 257"/>
                  <a:gd name="T1" fmla="*/ 113 h 134"/>
                  <a:gd name="T2" fmla="*/ 257 w 257"/>
                  <a:gd name="T3" fmla="*/ 52 h 134"/>
                  <a:gd name="T4" fmla="*/ 71 w 257"/>
                  <a:gd name="T5" fmla="*/ 0 h 134"/>
                  <a:gd name="T6" fmla="*/ 0 w 257"/>
                  <a:gd name="T7" fmla="*/ 82 h 134"/>
                  <a:gd name="T8" fmla="*/ 137 w 257"/>
                  <a:gd name="T9" fmla="*/ 120 h 134"/>
                  <a:gd name="T10" fmla="*/ 185 w 257"/>
                  <a:gd name="T11" fmla="*/ 134 h 134"/>
                  <a:gd name="T12" fmla="*/ 203 w 257"/>
                  <a:gd name="T13" fmla="*/ 113 h 134"/>
                </a:gdLst>
                <a:ahLst/>
                <a:cxnLst>
                  <a:cxn ang="0">
                    <a:pos x="T0" y="T1"/>
                  </a:cxn>
                  <a:cxn ang="0">
                    <a:pos x="T2" y="T3"/>
                  </a:cxn>
                  <a:cxn ang="0">
                    <a:pos x="T4" y="T5"/>
                  </a:cxn>
                  <a:cxn ang="0">
                    <a:pos x="T6" y="T7"/>
                  </a:cxn>
                  <a:cxn ang="0">
                    <a:pos x="T8" y="T9"/>
                  </a:cxn>
                  <a:cxn ang="0">
                    <a:pos x="T10" y="T11"/>
                  </a:cxn>
                  <a:cxn ang="0">
                    <a:pos x="T12" y="T13"/>
                  </a:cxn>
                </a:cxnLst>
                <a:rect l="0" t="0" r="r" b="b"/>
                <a:pathLst>
                  <a:path w="257" h="134">
                    <a:moveTo>
                      <a:pt x="203" y="113"/>
                    </a:moveTo>
                    <a:lnTo>
                      <a:pt x="257" y="52"/>
                    </a:lnTo>
                    <a:lnTo>
                      <a:pt x="71" y="0"/>
                    </a:lnTo>
                    <a:lnTo>
                      <a:pt x="0" y="82"/>
                    </a:lnTo>
                    <a:lnTo>
                      <a:pt x="137" y="120"/>
                    </a:lnTo>
                    <a:lnTo>
                      <a:pt x="185" y="134"/>
                    </a:lnTo>
                    <a:lnTo>
                      <a:pt x="20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3"/>
              <p:cNvSpPr>
                <a:spLocks/>
              </p:cNvSpPr>
              <p:nvPr/>
            </p:nvSpPr>
            <p:spPr bwMode="auto">
              <a:xfrm>
                <a:off x="3932238" y="2057400"/>
                <a:ext cx="409575" cy="212725"/>
              </a:xfrm>
              <a:custGeom>
                <a:avLst/>
                <a:gdLst>
                  <a:gd name="T0" fmla="*/ 120 w 258"/>
                  <a:gd name="T1" fmla="*/ 120 h 134"/>
                  <a:gd name="T2" fmla="*/ 258 w 258"/>
                  <a:gd name="T3" fmla="*/ 82 h 134"/>
                  <a:gd name="T4" fmla="*/ 186 w 258"/>
                  <a:gd name="T5" fmla="*/ 0 h 134"/>
                  <a:gd name="T6" fmla="*/ 0 w 258"/>
                  <a:gd name="T7" fmla="*/ 52 h 134"/>
                  <a:gd name="T8" fmla="*/ 54 w 258"/>
                  <a:gd name="T9" fmla="*/ 113 h 134"/>
                  <a:gd name="T10" fmla="*/ 72 w 258"/>
                  <a:gd name="T11" fmla="*/ 134 h 134"/>
                  <a:gd name="T12" fmla="*/ 120 w 258"/>
                  <a:gd name="T13" fmla="*/ 120 h 134"/>
                </a:gdLst>
                <a:ahLst/>
                <a:cxnLst>
                  <a:cxn ang="0">
                    <a:pos x="T0" y="T1"/>
                  </a:cxn>
                  <a:cxn ang="0">
                    <a:pos x="T2" y="T3"/>
                  </a:cxn>
                  <a:cxn ang="0">
                    <a:pos x="T4" y="T5"/>
                  </a:cxn>
                  <a:cxn ang="0">
                    <a:pos x="T6" y="T7"/>
                  </a:cxn>
                  <a:cxn ang="0">
                    <a:pos x="T8" y="T9"/>
                  </a:cxn>
                  <a:cxn ang="0">
                    <a:pos x="T10" y="T11"/>
                  </a:cxn>
                  <a:cxn ang="0">
                    <a:pos x="T12" y="T13"/>
                  </a:cxn>
                </a:cxnLst>
                <a:rect l="0" t="0" r="r" b="b"/>
                <a:pathLst>
                  <a:path w="258" h="134">
                    <a:moveTo>
                      <a:pt x="120" y="120"/>
                    </a:moveTo>
                    <a:lnTo>
                      <a:pt x="258" y="82"/>
                    </a:lnTo>
                    <a:lnTo>
                      <a:pt x="186" y="0"/>
                    </a:lnTo>
                    <a:lnTo>
                      <a:pt x="0" y="52"/>
                    </a:lnTo>
                    <a:lnTo>
                      <a:pt x="54" y="113"/>
                    </a:lnTo>
                    <a:lnTo>
                      <a:pt x="72" y="134"/>
                    </a:lnTo>
                    <a:lnTo>
                      <a:pt x="120"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p:cNvGrpSpPr/>
          <p:nvPr userDrawn="1"/>
        </p:nvGrpSpPr>
        <p:grpSpPr>
          <a:xfrm>
            <a:off x="4810125" y="3324225"/>
            <a:ext cx="533400" cy="533400"/>
            <a:chOff x="4810125" y="3324225"/>
            <a:chExt cx="533400" cy="533400"/>
          </a:xfrm>
        </p:grpSpPr>
        <p:sp>
          <p:nvSpPr>
            <p:cNvPr id="36" name="Oval 35"/>
            <p:cNvSpPr/>
            <p:nvPr userDrawn="1"/>
          </p:nvSpPr>
          <p:spPr>
            <a:xfrm>
              <a:off x="4810125" y="3324225"/>
              <a:ext cx="533400" cy="5334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264"/>
            <p:cNvSpPr>
              <a:spLocks/>
            </p:cNvSpPr>
            <p:nvPr userDrawn="1"/>
          </p:nvSpPr>
          <p:spPr bwMode="auto">
            <a:xfrm>
              <a:off x="4888678" y="3380698"/>
              <a:ext cx="381615" cy="398509"/>
            </a:xfrm>
            <a:custGeom>
              <a:avLst/>
              <a:gdLst>
                <a:gd name="T0" fmla="*/ 144 w 384"/>
                <a:gd name="T1" fmla="*/ 189 h 401"/>
                <a:gd name="T2" fmla="*/ 173 w 384"/>
                <a:gd name="T3" fmla="*/ 313 h 401"/>
                <a:gd name="T4" fmla="*/ 173 w 384"/>
                <a:gd name="T5" fmla="*/ 314 h 401"/>
                <a:gd name="T6" fmla="*/ 173 w 384"/>
                <a:gd name="T7" fmla="*/ 334 h 401"/>
                <a:gd name="T8" fmla="*/ 166 w 384"/>
                <a:gd name="T9" fmla="*/ 352 h 401"/>
                <a:gd name="T10" fmla="*/ 163 w 384"/>
                <a:gd name="T11" fmla="*/ 358 h 401"/>
                <a:gd name="T12" fmla="*/ 156 w 384"/>
                <a:gd name="T13" fmla="*/ 362 h 401"/>
                <a:gd name="T14" fmla="*/ 144 w 384"/>
                <a:gd name="T15" fmla="*/ 365 h 401"/>
                <a:gd name="T16" fmla="*/ 137 w 384"/>
                <a:gd name="T17" fmla="*/ 363 h 401"/>
                <a:gd name="T18" fmla="*/ 126 w 384"/>
                <a:gd name="T19" fmla="*/ 360 h 401"/>
                <a:gd name="T20" fmla="*/ 121 w 384"/>
                <a:gd name="T21" fmla="*/ 356 h 401"/>
                <a:gd name="T22" fmla="*/ 116 w 384"/>
                <a:gd name="T23" fmla="*/ 342 h 401"/>
                <a:gd name="T24" fmla="*/ 115 w 384"/>
                <a:gd name="T25" fmla="*/ 331 h 401"/>
                <a:gd name="T26" fmla="*/ 115 w 384"/>
                <a:gd name="T27" fmla="*/ 324 h 401"/>
                <a:gd name="T28" fmla="*/ 106 w 384"/>
                <a:gd name="T29" fmla="*/ 313 h 401"/>
                <a:gd name="T30" fmla="*/ 99 w 384"/>
                <a:gd name="T31" fmla="*/ 310 h 401"/>
                <a:gd name="T32" fmla="*/ 85 w 384"/>
                <a:gd name="T33" fmla="*/ 314 h 401"/>
                <a:gd name="T34" fmla="*/ 78 w 384"/>
                <a:gd name="T35" fmla="*/ 327 h 401"/>
                <a:gd name="T36" fmla="*/ 78 w 384"/>
                <a:gd name="T37" fmla="*/ 334 h 401"/>
                <a:gd name="T38" fmla="*/ 81 w 384"/>
                <a:gd name="T39" fmla="*/ 356 h 401"/>
                <a:gd name="T40" fmla="*/ 88 w 384"/>
                <a:gd name="T41" fmla="*/ 373 h 401"/>
                <a:gd name="T42" fmla="*/ 94 w 384"/>
                <a:gd name="T43" fmla="*/ 381 h 401"/>
                <a:gd name="T44" fmla="*/ 112 w 384"/>
                <a:gd name="T45" fmla="*/ 395 h 401"/>
                <a:gd name="T46" fmla="*/ 127 w 384"/>
                <a:gd name="T47" fmla="*/ 400 h 401"/>
                <a:gd name="T48" fmla="*/ 144 w 384"/>
                <a:gd name="T49" fmla="*/ 401 h 401"/>
                <a:gd name="T50" fmla="*/ 158 w 384"/>
                <a:gd name="T51" fmla="*/ 400 h 401"/>
                <a:gd name="T52" fmla="*/ 182 w 384"/>
                <a:gd name="T53" fmla="*/ 391 h 401"/>
                <a:gd name="T54" fmla="*/ 190 w 384"/>
                <a:gd name="T55" fmla="*/ 383 h 401"/>
                <a:gd name="T56" fmla="*/ 202 w 384"/>
                <a:gd name="T57" fmla="*/ 362 h 401"/>
                <a:gd name="T58" fmla="*/ 209 w 384"/>
                <a:gd name="T59" fmla="*/ 341 h 401"/>
                <a:gd name="T60" fmla="*/ 211 w 384"/>
                <a:gd name="T61" fmla="*/ 313 h 401"/>
                <a:gd name="T62" fmla="*/ 240 w 384"/>
                <a:gd name="T63" fmla="*/ 189 h 401"/>
                <a:gd name="T64" fmla="*/ 337 w 384"/>
                <a:gd name="T65" fmla="*/ 189 h 401"/>
                <a:gd name="T66" fmla="*/ 381 w 384"/>
                <a:gd name="T67" fmla="*/ 233 h 401"/>
                <a:gd name="T68" fmla="*/ 384 w 384"/>
                <a:gd name="T69" fmla="*/ 198 h 401"/>
                <a:gd name="T70" fmla="*/ 384 w 384"/>
                <a:gd name="T71" fmla="*/ 189 h 401"/>
                <a:gd name="T72" fmla="*/ 380 w 384"/>
                <a:gd name="T73" fmla="*/ 166 h 401"/>
                <a:gd name="T74" fmla="*/ 370 w 384"/>
                <a:gd name="T75" fmla="*/ 141 h 401"/>
                <a:gd name="T76" fmla="*/ 355 w 384"/>
                <a:gd name="T77" fmla="*/ 115 h 401"/>
                <a:gd name="T78" fmla="*/ 334 w 384"/>
                <a:gd name="T79" fmla="*/ 88 h 401"/>
                <a:gd name="T80" fmla="*/ 306 w 384"/>
                <a:gd name="T81" fmla="*/ 66 h 401"/>
                <a:gd name="T82" fmla="*/ 272 w 384"/>
                <a:gd name="T83" fmla="*/ 48 h 401"/>
                <a:gd name="T84" fmla="*/ 230 w 384"/>
                <a:gd name="T85" fmla="*/ 36 h 401"/>
                <a:gd name="T86" fmla="*/ 205 w 384"/>
                <a:gd name="T87" fmla="*/ 14 h 401"/>
                <a:gd name="T88" fmla="*/ 205 w 384"/>
                <a:gd name="T89" fmla="*/ 8 h 401"/>
                <a:gd name="T90" fmla="*/ 198 w 384"/>
                <a:gd name="T91" fmla="*/ 1 h 401"/>
                <a:gd name="T92" fmla="*/ 193 w 384"/>
                <a:gd name="T93" fmla="*/ 0 h 401"/>
                <a:gd name="T94" fmla="*/ 183 w 384"/>
                <a:gd name="T95" fmla="*/ 4 h 401"/>
                <a:gd name="T96" fmla="*/ 179 w 384"/>
                <a:gd name="T97" fmla="*/ 14 h 401"/>
                <a:gd name="T98" fmla="*/ 179 w 384"/>
                <a:gd name="T99" fmla="*/ 34 h 401"/>
                <a:gd name="T100" fmla="*/ 133 w 384"/>
                <a:gd name="T101" fmla="*/ 41 h 401"/>
                <a:gd name="T102" fmla="*/ 95 w 384"/>
                <a:gd name="T103" fmla="*/ 56 h 401"/>
                <a:gd name="T104" fmla="*/ 64 w 384"/>
                <a:gd name="T105" fmla="*/ 77 h 401"/>
                <a:gd name="T106" fmla="*/ 40 w 384"/>
                <a:gd name="T107" fmla="*/ 101 h 401"/>
                <a:gd name="T108" fmla="*/ 22 w 384"/>
                <a:gd name="T109" fmla="*/ 127 h 401"/>
                <a:gd name="T110" fmla="*/ 10 w 384"/>
                <a:gd name="T111" fmla="*/ 154 h 401"/>
                <a:gd name="T112" fmla="*/ 3 w 384"/>
                <a:gd name="T113" fmla="*/ 177 h 401"/>
                <a:gd name="T114" fmla="*/ 0 w 384"/>
                <a:gd name="T115" fmla="*/ 198 h 401"/>
                <a:gd name="T116" fmla="*/ 1 w 384"/>
                <a:gd name="T117" fmla="*/ 217 h 401"/>
                <a:gd name="T118" fmla="*/ 49 w 384"/>
                <a:gd name="T119" fmla="*/ 1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4" h="401">
                  <a:moveTo>
                    <a:pt x="96" y="236"/>
                  </a:moveTo>
                  <a:lnTo>
                    <a:pt x="144" y="189"/>
                  </a:lnTo>
                  <a:lnTo>
                    <a:pt x="173" y="218"/>
                  </a:lnTo>
                  <a:lnTo>
                    <a:pt x="173" y="313"/>
                  </a:lnTo>
                  <a:lnTo>
                    <a:pt x="173" y="314"/>
                  </a:lnTo>
                  <a:lnTo>
                    <a:pt x="173" y="314"/>
                  </a:lnTo>
                  <a:lnTo>
                    <a:pt x="175" y="323"/>
                  </a:lnTo>
                  <a:lnTo>
                    <a:pt x="173" y="334"/>
                  </a:lnTo>
                  <a:lnTo>
                    <a:pt x="169" y="347"/>
                  </a:lnTo>
                  <a:lnTo>
                    <a:pt x="166" y="352"/>
                  </a:lnTo>
                  <a:lnTo>
                    <a:pt x="163" y="358"/>
                  </a:lnTo>
                  <a:lnTo>
                    <a:pt x="163" y="358"/>
                  </a:lnTo>
                  <a:lnTo>
                    <a:pt x="161" y="359"/>
                  </a:lnTo>
                  <a:lnTo>
                    <a:pt x="156" y="362"/>
                  </a:lnTo>
                  <a:lnTo>
                    <a:pt x="151" y="363"/>
                  </a:lnTo>
                  <a:lnTo>
                    <a:pt x="144" y="365"/>
                  </a:lnTo>
                  <a:lnTo>
                    <a:pt x="144" y="365"/>
                  </a:lnTo>
                  <a:lnTo>
                    <a:pt x="137" y="363"/>
                  </a:lnTo>
                  <a:lnTo>
                    <a:pt x="131" y="362"/>
                  </a:lnTo>
                  <a:lnTo>
                    <a:pt x="126" y="360"/>
                  </a:lnTo>
                  <a:lnTo>
                    <a:pt x="121" y="356"/>
                  </a:lnTo>
                  <a:lnTo>
                    <a:pt x="121" y="356"/>
                  </a:lnTo>
                  <a:lnTo>
                    <a:pt x="117" y="349"/>
                  </a:lnTo>
                  <a:lnTo>
                    <a:pt x="116" y="342"/>
                  </a:lnTo>
                  <a:lnTo>
                    <a:pt x="115" y="337"/>
                  </a:lnTo>
                  <a:lnTo>
                    <a:pt x="115" y="331"/>
                  </a:lnTo>
                  <a:lnTo>
                    <a:pt x="115" y="331"/>
                  </a:lnTo>
                  <a:lnTo>
                    <a:pt x="115" y="324"/>
                  </a:lnTo>
                  <a:lnTo>
                    <a:pt x="112" y="317"/>
                  </a:lnTo>
                  <a:lnTo>
                    <a:pt x="106" y="313"/>
                  </a:lnTo>
                  <a:lnTo>
                    <a:pt x="99" y="310"/>
                  </a:lnTo>
                  <a:lnTo>
                    <a:pt x="99" y="310"/>
                  </a:lnTo>
                  <a:lnTo>
                    <a:pt x="91" y="312"/>
                  </a:lnTo>
                  <a:lnTo>
                    <a:pt x="85" y="314"/>
                  </a:lnTo>
                  <a:lnTo>
                    <a:pt x="80" y="320"/>
                  </a:lnTo>
                  <a:lnTo>
                    <a:pt x="78" y="327"/>
                  </a:lnTo>
                  <a:lnTo>
                    <a:pt x="78" y="327"/>
                  </a:lnTo>
                  <a:lnTo>
                    <a:pt x="78" y="334"/>
                  </a:lnTo>
                  <a:lnTo>
                    <a:pt x="78" y="348"/>
                  </a:lnTo>
                  <a:lnTo>
                    <a:pt x="81" y="356"/>
                  </a:lnTo>
                  <a:lnTo>
                    <a:pt x="84" y="365"/>
                  </a:lnTo>
                  <a:lnTo>
                    <a:pt x="88" y="373"/>
                  </a:lnTo>
                  <a:lnTo>
                    <a:pt x="94" y="381"/>
                  </a:lnTo>
                  <a:lnTo>
                    <a:pt x="94" y="381"/>
                  </a:lnTo>
                  <a:lnTo>
                    <a:pt x="102" y="388"/>
                  </a:lnTo>
                  <a:lnTo>
                    <a:pt x="112" y="395"/>
                  </a:lnTo>
                  <a:lnTo>
                    <a:pt x="119" y="397"/>
                  </a:lnTo>
                  <a:lnTo>
                    <a:pt x="127" y="400"/>
                  </a:lnTo>
                  <a:lnTo>
                    <a:pt x="135" y="401"/>
                  </a:lnTo>
                  <a:lnTo>
                    <a:pt x="144" y="401"/>
                  </a:lnTo>
                  <a:lnTo>
                    <a:pt x="144" y="401"/>
                  </a:lnTo>
                  <a:lnTo>
                    <a:pt x="158" y="400"/>
                  </a:lnTo>
                  <a:lnTo>
                    <a:pt x="170" y="397"/>
                  </a:lnTo>
                  <a:lnTo>
                    <a:pt x="182" y="391"/>
                  </a:lnTo>
                  <a:lnTo>
                    <a:pt x="190" y="383"/>
                  </a:lnTo>
                  <a:lnTo>
                    <a:pt x="190" y="383"/>
                  </a:lnTo>
                  <a:lnTo>
                    <a:pt x="198" y="373"/>
                  </a:lnTo>
                  <a:lnTo>
                    <a:pt x="202" y="362"/>
                  </a:lnTo>
                  <a:lnTo>
                    <a:pt x="207" y="352"/>
                  </a:lnTo>
                  <a:lnTo>
                    <a:pt x="209" y="341"/>
                  </a:lnTo>
                  <a:lnTo>
                    <a:pt x="211" y="323"/>
                  </a:lnTo>
                  <a:lnTo>
                    <a:pt x="211" y="313"/>
                  </a:lnTo>
                  <a:lnTo>
                    <a:pt x="211" y="218"/>
                  </a:lnTo>
                  <a:lnTo>
                    <a:pt x="240" y="189"/>
                  </a:lnTo>
                  <a:lnTo>
                    <a:pt x="288" y="236"/>
                  </a:lnTo>
                  <a:lnTo>
                    <a:pt x="337" y="189"/>
                  </a:lnTo>
                  <a:lnTo>
                    <a:pt x="381" y="233"/>
                  </a:lnTo>
                  <a:lnTo>
                    <a:pt x="381" y="233"/>
                  </a:lnTo>
                  <a:lnTo>
                    <a:pt x="384" y="217"/>
                  </a:lnTo>
                  <a:lnTo>
                    <a:pt x="384" y="198"/>
                  </a:lnTo>
                  <a:lnTo>
                    <a:pt x="384" y="198"/>
                  </a:lnTo>
                  <a:lnTo>
                    <a:pt x="384" y="189"/>
                  </a:lnTo>
                  <a:lnTo>
                    <a:pt x="383" y="179"/>
                  </a:lnTo>
                  <a:lnTo>
                    <a:pt x="380" y="166"/>
                  </a:lnTo>
                  <a:lnTo>
                    <a:pt x="376" y="154"/>
                  </a:lnTo>
                  <a:lnTo>
                    <a:pt x="370" y="141"/>
                  </a:lnTo>
                  <a:lnTo>
                    <a:pt x="363" y="127"/>
                  </a:lnTo>
                  <a:lnTo>
                    <a:pt x="355" y="115"/>
                  </a:lnTo>
                  <a:lnTo>
                    <a:pt x="345" y="101"/>
                  </a:lnTo>
                  <a:lnTo>
                    <a:pt x="334" y="88"/>
                  </a:lnTo>
                  <a:lnTo>
                    <a:pt x="321" y="77"/>
                  </a:lnTo>
                  <a:lnTo>
                    <a:pt x="306" y="66"/>
                  </a:lnTo>
                  <a:lnTo>
                    <a:pt x="290" y="56"/>
                  </a:lnTo>
                  <a:lnTo>
                    <a:pt x="272" y="48"/>
                  </a:lnTo>
                  <a:lnTo>
                    <a:pt x="251" y="41"/>
                  </a:lnTo>
                  <a:lnTo>
                    <a:pt x="230" y="36"/>
                  </a:lnTo>
                  <a:lnTo>
                    <a:pt x="205" y="34"/>
                  </a:lnTo>
                  <a:lnTo>
                    <a:pt x="205" y="14"/>
                  </a:lnTo>
                  <a:lnTo>
                    <a:pt x="205" y="14"/>
                  </a:lnTo>
                  <a:lnTo>
                    <a:pt x="205" y="8"/>
                  </a:lnTo>
                  <a:lnTo>
                    <a:pt x="202" y="4"/>
                  </a:lnTo>
                  <a:lnTo>
                    <a:pt x="198" y="1"/>
                  </a:lnTo>
                  <a:lnTo>
                    <a:pt x="193" y="0"/>
                  </a:lnTo>
                  <a:lnTo>
                    <a:pt x="193" y="0"/>
                  </a:lnTo>
                  <a:lnTo>
                    <a:pt x="187" y="1"/>
                  </a:lnTo>
                  <a:lnTo>
                    <a:pt x="183" y="4"/>
                  </a:lnTo>
                  <a:lnTo>
                    <a:pt x="180" y="8"/>
                  </a:lnTo>
                  <a:lnTo>
                    <a:pt x="179" y="14"/>
                  </a:lnTo>
                  <a:lnTo>
                    <a:pt x="179" y="34"/>
                  </a:lnTo>
                  <a:lnTo>
                    <a:pt x="179" y="34"/>
                  </a:lnTo>
                  <a:lnTo>
                    <a:pt x="155" y="36"/>
                  </a:lnTo>
                  <a:lnTo>
                    <a:pt x="133" y="41"/>
                  </a:lnTo>
                  <a:lnTo>
                    <a:pt x="113" y="48"/>
                  </a:lnTo>
                  <a:lnTo>
                    <a:pt x="95" y="56"/>
                  </a:lnTo>
                  <a:lnTo>
                    <a:pt x="80" y="66"/>
                  </a:lnTo>
                  <a:lnTo>
                    <a:pt x="64" y="77"/>
                  </a:lnTo>
                  <a:lnTo>
                    <a:pt x="52" y="88"/>
                  </a:lnTo>
                  <a:lnTo>
                    <a:pt x="40" y="101"/>
                  </a:lnTo>
                  <a:lnTo>
                    <a:pt x="31" y="115"/>
                  </a:lnTo>
                  <a:lnTo>
                    <a:pt x="22" y="127"/>
                  </a:lnTo>
                  <a:lnTo>
                    <a:pt x="15" y="141"/>
                  </a:lnTo>
                  <a:lnTo>
                    <a:pt x="10" y="154"/>
                  </a:lnTo>
                  <a:lnTo>
                    <a:pt x="6" y="166"/>
                  </a:lnTo>
                  <a:lnTo>
                    <a:pt x="3" y="177"/>
                  </a:lnTo>
                  <a:lnTo>
                    <a:pt x="1" y="189"/>
                  </a:lnTo>
                  <a:lnTo>
                    <a:pt x="0" y="198"/>
                  </a:lnTo>
                  <a:lnTo>
                    <a:pt x="0" y="198"/>
                  </a:lnTo>
                  <a:lnTo>
                    <a:pt x="1" y="217"/>
                  </a:lnTo>
                  <a:lnTo>
                    <a:pt x="4" y="233"/>
                  </a:lnTo>
                  <a:lnTo>
                    <a:pt x="49" y="189"/>
                  </a:lnTo>
                  <a:lnTo>
                    <a:pt x="96"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179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500"/>
                                        <p:tgtEl>
                                          <p:spTgt spid="1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wipe(left)">
                                      <p:cBhvr>
                                        <p:cTn id="36" dur="500"/>
                                        <p:tgtEl>
                                          <p:spTgt spid="2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500"/>
                                        <p:tgtEl>
                                          <p:spTgt spid="4">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fade">
                                      <p:cBhvr>
                                        <p:cTn id="45" dur="500"/>
                                        <p:tgtEl>
                                          <p:spTgt spid="22">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view">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3400" y="1123950"/>
            <a:ext cx="2971800" cy="1676400"/>
          </a:xfrm>
          <a:prstGeom prst="rect">
            <a:avLst/>
          </a:prstGeom>
          <a:ln w="38100">
            <a:solidFill>
              <a:schemeClr val="accent2">
                <a:lumMod val="75000"/>
              </a:schemeClr>
            </a:solidFill>
          </a:ln>
          <a:effectLst>
            <a:outerShdw blurRad="63500" sx="102000" sy="102000" algn="ctr" rotWithShape="0">
              <a:prstClr val="black">
                <a:alpha val="40000"/>
              </a:prstClr>
            </a:outerShdw>
          </a:effectLst>
        </p:spPr>
        <p:txBody>
          <a:bodyPr/>
          <a:lstStyle>
            <a:lvl1pPr marL="0" indent="0">
              <a:buNone/>
              <a:defRPr sz="1600">
                <a:solidFill>
                  <a:schemeClr val="bg1"/>
                </a:solidFill>
              </a:defRPr>
            </a:lvl1pPr>
          </a:lstStyle>
          <a:p>
            <a:endParaRPr lang="en-US" dirty="0"/>
          </a:p>
        </p:txBody>
      </p:sp>
      <p:sp>
        <p:nvSpPr>
          <p:cNvPr id="6" name="Text Placeholder 3"/>
          <p:cNvSpPr>
            <a:spLocks noGrp="1"/>
          </p:cNvSpPr>
          <p:nvPr>
            <p:ph type="body" sz="quarter" idx="12" hasCustomPrompt="1"/>
          </p:nvPr>
        </p:nvSpPr>
        <p:spPr>
          <a:xfrm>
            <a:off x="3657600" y="1114424"/>
            <a:ext cx="4953000" cy="3286125"/>
          </a:xfrm>
          <a:prstGeom prst="rect">
            <a:avLst/>
          </a:prstGeom>
        </p:spPr>
        <p:txBody>
          <a:bodyPr/>
          <a:lstStyle>
            <a:lvl1pPr marL="0" indent="0">
              <a:buNone/>
              <a:defRPr sz="1200" baseline="0">
                <a:solidFill>
                  <a:schemeClr val="tx1"/>
                </a:solidFill>
              </a:defRPr>
            </a:lvl1pPr>
          </a:lstStyle>
          <a:p>
            <a:pPr lvl="0"/>
            <a:r>
              <a:rPr lang="en-US" dirty="0" smtClean="0"/>
              <a:t>Edit Text</a:t>
            </a:r>
            <a:endParaRPr lang="en-US" dirty="0"/>
          </a:p>
        </p:txBody>
      </p:sp>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7303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33400" y="1200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1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6" name="Text Placeholder 10"/>
          <p:cNvSpPr>
            <a:spLocks noGrp="1"/>
          </p:cNvSpPr>
          <p:nvPr>
            <p:ph type="body" sz="quarter" idx="22"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7" name="Picture Placeholder 4"/>
          <p:cNvSpPr>
            <a:spLocks noGrp="1"/>
          </p:cNvSpPr>
          <p:nvPr>
            <p:ph type="pic" sz="quarter" idx="23"/>
          </p:nvPr>
        </p:nvSpPr>
        <p:spPr>
          <a:xfrm>
            <a:off x="533400" y="3105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0" name="Picture Placeholder 4"/>
          <p:cNvSpPr>
            <a:spLocks noGrp="1"/>
          </p:cNvSpPr>
          <p:nvPr>
            <p:ph type="pic" sz="quarter" idx="26"/>
          </p:nvPr>
        </p:nvSpPr>
        <p:spPr>
          <a:xfrm>
            <a:off x="4953000" y="1200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1" name="Picture Placeholder 4"/>
          <p:cNvSpPr>
            <a:spLocks noGrp="1"/>
          </p:cNvSpPr>
          <p:nvPr>
            <p:ph type="pic" sz="quarter" idx="27"/>
          </p:nvPr>
        </p:nvSpPr>
        <p:spPr>
          <a:xfrm>
            <a:off x="4953000" y="3105150"/>
            <a:ext cx="1295400" cy="1295400"/>
          </a:xfrm>
          <a:prstGeom prst="ellipse">
            <a:avLst/>
          </a:prstGeom>
          <a:ln w="38100">
            <a:solidFill>
              <a:schemeClr val="accent2"/>
            </a:solidFill>
          </a:ln>
          <a:effectLst/>
        </p:spPr>
        <p:txBody>
          <a:bodyPr/>
          <a:lstStyle>
            <a:lvl1pPr marL="0" indent="0">
              <a:buNone/>
              <a:defRPr sz="1200">
                <a:solidFill>
                  <a:schemeClr val="bg1"/>
                </a:solidFill>
              </a:defRPr>
            </a:lvl1pPr>
          </a:lstStyle>
          <a:p>
            <a:endParaRPr lang="en-US" dirty="0"/>
          </a:p>
        </p:txBody>
      </p:sp>
      <p:sp>
        <p:nvSpPr>
          <p:cNvPr id="26" name="Text Placeholder 3"/>
          <p:cNvSpPr>
            <a:spLocks noGrp="1"/>
          </p:cNvSpPr>
          <p:nvPr>
            <p:ph type="body" sz="quarter" idx="28" hasCustomPrompt="1"/>
          </p:nvPr>
        </p:nvSpPr>
        <p:spPr>
          <a:xfrm>
            <a:off x="1905000" y="1581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7" name="Text Placeholder 3"/>
          <p:cNvSpPr>
            <a:spLocks noGrp="1"/>
          </p:cNvSpPr>
          <p:nvPr>
            <p:ph type="body" sz="quarter" idx="29" hasCustomPrompt="1"/>
          </p:nvPr>
        </p:nvSpPr>
        <p:spPr>
          <a:xfrm>
            <a:off x="1905000" y="1352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8" name="Text Placeholder 3"/>
          <p:cNvSpPr>
            <a:spLocks noGrp="1"/>
          </p:cNvSpPr>
          <p:nvPr>
            <p:ph type="body" sz="quarter" idx="30" hasCustomPrompt="1"/>
          </p:nvPr>
        </p:nvSpPr>
        <p:spPr>
          <a:xfrm>
            <a:off x="6324600" y="1581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9" name="Text Placeholder 3"/>
          <p:cNvSpPr>
            <a:spLocks noGrp="1"/>
          </p:cNvSpPr>
          <p:nvPr>
            <p:ph type="body" sz="quarter" idx="31" hasCustomPrompt="1"/>
          </p:nvPr>
        </p:nvSpPr>
        <p:spPr>
          <a:xfrm>
            <a:off x="6324600" y="1352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30" name="Text Placeholder 3"/>
          <p:cNvSpPr>
            <a:spLocks noGrp="1"/>
          </p:cNvSpPr>
          <p:nvPr>
            <p:ph type="body" sz="quarter" idx="32" hasCustomPrompt="1"/>
          </p:nvPr>
        </p:nvSpPr>
        <p:spPr>
          <a:xfrm>
            <a:off x="1905000" y="3486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31" name="Text Placeholder 3"/>
          <p:cNvSpPr>
            <a:spLocks noGrp="1"/>
          </p:cNvSpPr>
          <p:nvPr>
            <p:ph type="body" sz="quarter" idx="33" hasCustomPrompt="1"/>
          </p:nvPr>
        </p:nvSpPr>
        <p:spPr>
          <a:xfrm>
            <a:off x="1905000" y="3257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32" name="Text Placeholder 3"/>
          <p:cNvSpPr>
            <a:spLocks noGrp="1"/>
          </p:cNvSpPr>
          <p:nvPr>
            <p:ph type="body" sz="quarter" idx="34" hasCustomPrompt="1"/>
          </p:nvPr>
        </p:nvSpPr>
        <p:spPr>
          <a:xfrm>
            <a:off x="6324600" y="34861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33" name="Text Placeholder 3"/>
          <p:cNvSpPr>
            <a:spLocks noGrp="1"/>
          </p:cNvSpPr>
          <p:nvPr>
            <p:ph type="body" sz="quarter" idx="35" hasCustomPrompt="1"/>
          </p:nvPr>
        </p:nvSpPr>
        <p:spPr>
          <a:xfrm>
            <a:off x="6324600" y="32575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54489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500"/>
                                        <p:tgtEl>
                                          <p:spTgt spid="16">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wipe(left)">
                                      <p:cBhvr>
                                        <p:cTn id="34" dur="500"/>
                                        <p:tgtEl>
                                          <p:spTgt spid="27">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1">
                                            <p:txEl>
                                              <p:pRg st="0" end="0"/>
                                            </p:txEl>
                                          </p:spTgt>
                                        </p:tgtEl>
                                        <p:attrNameLst>
                                          <p:attrName>style.visibility</p:attrName>
                                        </p:attrNameLst>
                                      </p:cBhvr>
                                      <p:to>
                                        <p:strVal val="visible"/>
                                      </p:to>
                                    </p:set>
                                    <p:animEffect transition="in" filter="wipe(left)">
                                      <p:cBhvr>
                                        <p:cTn id="40" dur="500"/>
                                        <p:tgtEl>
                                          <p:spTgt spid="31">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Effect transition="in" filter="wipe(left)">
                                      <p:cBhvr>
                                        <p:cTn id="43" dur="500"/>
                                        <p:tgtEl>
                                          <p:spTgt spid="33">
                                            <p:txEl>
                                              <p:pRg st="0" end="0"/>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animEffect transition="in" filter="fade">
                                      <p:cBhvr>
                                        <p:cTn id="47" dur="500"/>
                                        <p:tgtEl>
                                          <p:spTgt spid="26">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fade">
                                      <p:cBhvr>
                                        <p:cTn id="53" dur="500"/>
                                        <p:tgtEl>
                                          <p:spTgt spid="28">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xEl>
                                              <p:pRg st="0" end="0"/>
                                            </p:txEl>
                                          </p:spTgt>
                                        </p:tgtEl>
                                        <p:attrNameLst>
                                          <p:attrName>style.visibility</p:attrName>
                                        </p:attrNameLst>
                                      </p:cBhvr>
                                      <p:to>
                                        <p:strVal val="visible"/>
                                      </p:to>
                                    </p:set>
                                    <p:animEffect transition="in" filter="fade">
                                      <p:cBhvr>
                                        <p:cTn id="5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20" grpId="0" animBg="1"/>
      <p:bldP spid="21"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st Of Feature">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20"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22" name="Text Placeholder 2"/>
          <p:cNvSpPr>
            <a:spLocks noGrp="1"/>
          </p:cNvSpPr>
          <p:nvPr>
            <p:ph type="body" sz="quarter" idx="16"/>
          </p:nvPr>
        </p:nvSpPr>
        <p:spPr>
          <a:xfrm>
            <a:off x="533400" y="1657350"/>
            <a:ext cx="4038600" cy="28717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29" hasCustomPrompt="1"/>
          </p:nvPr>
        </p:nvSpPr>
        <p:spPr>
          <a:xfrm>
            <a:off x="533400" y="1352550"/>
            <a:ext cx="40386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20862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500"/>
                                        <p:tgtEl>
                                          <p:spTgt spid="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fade">
                                      <p:cBhvr>
                                        <p:cTn id="23" dur="500"/>
                                        <p:tgtEl>
                                          <p:spTgt spid="22">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xEl>
                                              <p:pRg st="3" end="3"/>
                                            </p:txEl>
                                          </p:spTgt>
                                        </p:tgtEl>
                                        <p:attrNameLst>
                                          <p:attrName>style.visibility</p:attrName>
                                        </p:attrNameLst>
                                      </p:cBhvr>
                                      <p:to>
                                        <p:strVal val="visible"/>
                                      </p:to>
                                    </p:set>
                                    <p:animEffect transition="in" filter="fade">
                                      <p:cBhvr>
                                        <p:cTn id="26" dur="500"/>
                                        <p:tgtEl>
                                          <p:spTgt spid="22">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xEl>
                                              <p:pRg st="4" end="4"/>
                                            </p:txEl>
                                          </p:spTgt>
                                        </p:tgtEl>
                                        <p:attrNameLst>
                                          <p:attrName>style.visibility</p:attrName>
                                        </p:attrNameLst>
                                      </p:cBhvr>
                                      <p:to>
                                        <p:strVal val="visible"/>
                                      </p:to>
                                    </p:set>
                                    <p:animEffect transition="in" filter="fade">
                                      <p:cBhvr>
                                        <p:cTn id="2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204681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allery 2">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Picture Placeholder 4"/>
          <p:cNvSpPr>
            <a:spLocks noGrp="1"/>
          </p:cNvSpPr>
          <p:nvPr>
            <p:ph type="pic" sz="quarter" idx="10"/>
          </p:nvPr>
        </p:nvSpPr>
        <p:spPr>
          <a:xfrm>
            <a:off x="3810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5" name="Picture Placeholder 4"/>
          <p:cNvSpPr>
            <a:spLocks noGrp="1"/>
          </p:cNvSpPr>
          <p:nvPr>
            <p:ph type="pic" sz="quarter" idx="24"/>
          </p:nvPr>
        </p:nvSpPr>
        <p:spPr>
          <a:xfrm>
            <a:off x="3810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6"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294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294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29" name="Picture Placeholder 4"/>
          <p:cNvSpPr>
            <a:spLocks noGrp="1"/>
          </p:cNvSpPr>
          <p:nvPr>
            <p:ph type="pic" sz="quarter" idx="25"/>
          </p:nvPr>
        </p:nvSpPr>
        <p:spPr>
          <a:xfrm>
            <a:off x="24982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0" name="Picture Placeholder 4"/>
          <p:cNvSpPr>
            <a:spLocks noGrp="1"/>
          </p:cNvSpPr>
          <p:nvPr>
            <p:ph type="pic" sz="quarter" idx="26"/>
          </p:nvPr>
        </p:nvSpPr>
        <p:spPr>
          <a:xfrm>
            <a:off x="24982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1"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24466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24466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33" name="Picture Placeholder 4"/>
          <p:cNvSpPr>
            <a:spLocks noGrp="1"/>
          </p:cNvSpPr>
          <p:nvPr>
            <p:ph type="pic" sz="quarter" idx="27"/>
          </p:nvPr>
        </p:nvSpPr>
        <p:spPr>
          <a:xfrm>
            <a:off x="46154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4" name="Picture Placeholder 4"/>
          <p:cNvSpPr>
            <a:spLocks noGrp="1"/>
          </p:cNvSpPr>
          <p:nvPr>
            <p:ph type="pic" sz="quarter" idx="28"/>
          </p:nvPr>
        </p:nvSpPr>
        <p:spPr>
          <a:xfrm>
            <a:off x="46154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5"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5638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5638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
        <p:nvSpPr>
          <p:cNvPr id="37" name="Picture Placeholder 4"/>
          <p:cNvSpPr>
            <a:spLocks noGrp="1"/>
          </p:cNvSpPr>
          <p:nvPr>
            <p:ph type="pic" sz="quarter" idx="29"/>
          </p:nvPr>
        </p:nvSpPr>
        <p:spPr>
          <a:xfrm>
            <a:off x="6732600" y="1428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sp>
        <p:nvSpPr>
          <p:cNvPr id="38" name="Picture Placeholder 4"/>
          <p:cNvSpPr>
            <a:spLocks noGrp="1"/>
          </p:cNvSpPr>
          <p:nvPr>
            <p:ph type="pic" sz="quarter" idx="30"/>
          </p:nvPr>
        </p:nvSpPr>
        <p:spPr>
          <a:xfrm>
            <a:off x="6732600" y="2952750"/>
            <a:ext cx="1981200" cy="1295400"/>
          </a:xfrm>
          <a:prstGeom prst="rect">
            <a:avLst/>
          </a:prstGeom>
          <a:ln w="38100">
            <a:noFill/>
          </a:ln>
          <a:effectLst/>
        </p:spPr>
        <p:txBody>
          <a:bodyPr/>
          <a:lstStyle>
            <a:lvl1pPr marL="0" indent="0">
              <a:buNone/>
              <a:defRPr sz="1200">
                <a:solidFill>
                  <a:schemeClr val="tx1"/>
                </a:solidFill>
              </a:defRPr>
            </a:lvl1pPr>
          </a:lstStyle>
          <a:p>
            <a:endParaRPr lang="en-US" dirty="0"/>
          </a:p>
        </p:txBody>
      </p:sp>
      <p:pic>
        <p:nvPicPr>
          <p:cNvPr id="3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6681000" y="2724150"/>
            <a:ext cx="2032800" cy="7833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6681000" y="4242019"/>
            <a:ext cx="2032800" cy="7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37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grpId="0" nodeType="withEffect" nodePh="1">
                                  <p:stCondLst>
                                    <p:cond delay="0"/>
                                  </p:stCondLst>
                                  <p:endCondLst>
                                    <p:cond evt="begin" delay="0">
                                      <p:tn val="22"/>
                                    </p:cond>
                                  </p:end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nodePh="1">
                                  <p:stCondLst>
                                    <p:cond delay="0"/>
                                  </p:stCondLst>
                                  <p:endCondLst>
                                    <p:cond evt="begin" delay="0">
                                      <p:tn val="27"/>
                                    </p:cond>
                                  </p:end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nodePh="1">
                                  <p:stCondLst>
                                    <p:cond delay="0"/>
                                  </p:stCondLst>
                                  <p:endCondLst>
                                    <p:cond evt="begin" delay="0">
                                      <p:tn val="32"/>
                                    </p:cond>
                                  </p:end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par>
                                <p:cTn id="37" presetID="53" presetClass="entr" presetSubtype="16" fill="hold" grpId="0" nodeType="withEffect" nodePh="1">
                                  <p:stCondLst>
                                    <p:cond delay="0"/>
                                  </p:stCondLst>
                                  <p:endCondLst>
                                    <p:cond evt="begin" delay="0">
                                      <p:tn val="37"/>
                                    </p:cond>
                                  </p:end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par>
                                <p:cTn id="42" presetID="53" presetClass="entr" presetSubtype="16" fill="hold" grpId="0" nodeType="withEffect" nodePh="1">
                                  <p:stCondLst>
                                    <p:cond delay="0"/>
                                  </p:stCondLst>
                                  <p:endCondLst>
                                    <p:cond evt="begin" delay="0">
                                      <p:tn val="42"/>
                                    </p:cond>
                                  </p:end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53" presetClass="entr" presetSubtype="16" fill="hold" grpId="0" nodeType="withEffect" nodePh="1">
                                  <p:stCondLst>
                                    <p:cond delay="0"/>
                                  </p:stCondLst>
                                  <p:endCondLst>
                                    <p:cond evt="begin" delay="0">
                                      <p:tn val="47"/>
                                    </p:cond>
                                  </p:end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p:bldP spid="5" grpId="0"/>
      <p:bldP spid="29" grpId="0"/>
      <p:bldP spid="30" grpId="0"/>
      <p:bldP spid="33" grpId="0"/>
      <p:bldP spid="34" grpId="0"/>
      <p:bldP spid="37" grpId="0"/>
      <p:bldP spid="3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cription and Shap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Text Placeholder 10"/>
          <p:cNvSpPr>
            <a:spLocks noGrp="1"/>
          </p:cNvSpPr>
          <p:nvPr>
            <p:ph type="body" sz="quarter" idx="24" hasCustomPrompt="1"/>
          </p:nvPr>
        </p:nvSpPr>
        <p:spPr>
          <a:xfrm>
            <a:off x="1066800" y="1733550"/>
            <a:ext cx="4419600" cy="10668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5" name="Text Placeholder 10"/>
          <p:cNvSpPr>
            <a:spLocks noGrp="1"/>
          </p:cNvSpPr>
          <p:nvPr>
            <p:ph type="body" sz="quarter" idx="25" hasCustomPrompt="1"/>
          </p:nvPr>
        </p:nvSpPr>
        <p:spPr>
          <a:xfrm>
            <a:off x="1066800" y="1504950"/>
            <a:ext cx="4419600" cy="304800"/>
          </a:xfrm>
          <a:prstGeom prst="rect">
            <a:avLst/>
          </a:prstGeom>
        </p:spPr>
        <p:txBody>
          <a:bodyPr anchor="t">
            <a:normAutofit/>
          </a:bodyPr>
          <a:lstStyle>
            <a:lvl1pPr marL="0" indent="0">
              <a:lnSpc>
                <a:spcPct val="100000"/>
              </a:lnSpc>
              <a:spcBef>
                <a:spcPts val="600"/>
              </a:spcBef>
              <a:buNone/>
              <a:defRPr sz="1400" b="1" baseline="0">
                <a:solidFill>
                  <a:schemeClr val="accent2"/>
                </a:solidFill>
                <a:latin typeface="+mn-lt"/>
              </a:defRPr>
            </a:lvl1pPr>
          </a:lstStyle>
          <a:p>
            <a:pPr lvl="0"/>
            <a:r>
              <a:rPr lang="en-US" dirty="0" smtClean="0"/>
              <a:t>Edit text</a:t>
            </a:r>
            <a:endParaRPr lang="en-US" dirty="0"/>
          </a:p>
        </p:txBody>
      </p:sp>
      <p:sp>
        <p:nvSpPr>
          <p:cNvPr id="6" name="Text Placeholder 10"/>
          <p:cNvSpPr>
            <a:spLocks noGrp="1"/>
          </p:cNvSpPr>
          <p:nvPr>
            <p:ph type="body" sz="quarter" idx="26" hasCustomPrompt="1"/>
          </p:nvPr>
        </p:nvSpPr>
        <p:spPr>
          <a:xfrm>
            <a:off x="1066800" y="3105150"/>
            <a:ext cx="4419600" cy="10668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9" name="Text Placeholder 10"/>
          <p:cNvSpPr>
            <a:spLocks noGrp="1"/>
          </p:cNvSpPr>
          <p:nvPr>
            <p:ph type="body" sz="quarter" idx="27" hasCustomPrompt="1"/>
          </p:nvPr>
        </p:nvSpPr>
        <p:spPr>
          <a:xfrm>
            <a:off x="1066800" y="2876550"/>
            <a:ext cx="4419600" cy="304800"/>
          </a:xfrm>
          <a:prstGeom prst="rect">
            <a:avLst/>
          </a:prstGeom>
        </p:spPr>
        <p:txBody>
          <a:bodyPr anchor="t">
            <a:normAutofit/>
          </a:bodyPr>
          <a:lstStyle>
            <a:lvl1pPr marL="0" indent="0">
              <a:lnSpc>
                <a:spcPct val="100000"/>
              </a:lnSpc>
              <a:spcBef>
                <a:spcPts val="600"/>
              </a:spcBef>
              <a:buNone/>
              <a:defRPr sz="1400" b="1" baseline="0">
                <a:solidFill>
                  <a:schemeClr val="accent2"/>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6627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left)">
                                      <p:cBhvr>
                                        <p:cTn id="14" dur="500"/>
                                        <p:tgtEl>
                                          <p:spTgt spid="5">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left)">
                                      <p:cBhvr>
                                        <p:cTn id="20" dur="500"/>
                                        <p:tgtEl>
                                          <p:spTgt spid="4">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2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57150"/>
            <a:ext cx="9144000" cy="457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09600" y="57150"/>
            <a:ext cx="2590800" cy="457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hasCustomPrompt="1"/>
          </p:nvPr>
        </p:nvSpPr>
        <p:spPr>
          <a:xfrm>
            <a:off x="3352801" y="2453786"/>
            <a:ext cx="5791199" cy="498964"/>
          </a:xfrm>
          <a:prstGeom prst="rect">
            <a:avLst/>
          </a:prstGeom>
        </p:spPr>
        <p:txBody>
          <a:bodyPr wrap="square" anchor="t" anchorCtr="0">
            <a:noAutofit/>
          </a:bodyPr>
          <a:lstStyle>
            <a:lvl1pPr algn="l">
              <a:lnSpc>
                <a:spcPct val="90000"/>
              </a:lnSpc>
              <a:defRPr sz="4000" b="1">
                <a:solidFill>
                  <a:schemeClr val="bg1">
                    <a:lumMod val="95000"/>
                  </a:schemeClr>
                </a:solidFill>
                <a:latin typeface="Exo" pitchFamily="50" charset="0"/>
                <a:ea typeface="Gulim" pitchFamily="34" charset="-127"/>
              </a:defRPr>
            </a:lvl1pPr>
          </a:lstStyle>
          <a:p>
            <a:r>
              <a:rPr lang="en-US" dirty="0" smtClean="0"/>
              <a:t>TITLE</a:t>
            </a:r>
            <a:endParaRPr lang="en-US" dirty="0"/>
          </a:p>
        </p:txBody>
      </p:sp>
      <p:sp>
        <p:nvSpPr>
          <p:cNvPr id="6" name="Text Placeholder 10"/>
          <p:cNvSpPr>
            <a:spLocks noGrp="1"/>
          </p:cNvSpPr>
          <p:nvPr>
            <p:ph type="body" sz="quarter" idx="23" hasCustomPrompt="1"/>
          </p:nvPr>
        </p:nvSpPr>
        <p:spPr>
          <a:xfrm>
            <a:off x="3352800" y="2800350"/>
            <a:ext cx="5791200" cy="609600"/>
          </a:xfrm>
          <a:prstGeom prst="rect">
            <a:avLst/>
          </a:prstGeom>
        </p:spPr>
        <p:txBody>
          <a:bodyPr anchor="ctr">
            <a:noAutofit/>
          </a:bodyPr>
          <a:lstStyle>
            <a:lvl1pPr marL="0" indent="0">
              <a:lnSpc>
                <a:spcPct val="100000"/>
              </a:lnSpc>
              <a:spcBef>
                <a:spcPts val="600"/>
              </a:spcBef>
              <a:buNone/>
              <a:defRPr sz="16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339889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ating Slides">
    <p:spTree>
      <p:nvGrpSpPr>
        <p:cNvPr id="1" name=""/>
        <p:cNvGrpSpPr/>
        <p:nvPr/>
      </p:nvGrpSpPr>
      <p:grpSpPr>
        <a:xfrm>
          <a:off x="0" y="0"/>
          <a:ext cx="0" cy="0"/>
          <a:chOff x="0" y="0"/>
          <a:chExt cx="0" cy="0"/>
        </a:xfrm>
      </p:grpSpPr>
      <p:sp>
        <p:nvSpPr>
          <p:cNvPr id="3" name="Rectangle 2"/>
          <p:cNvSpPr/>
          <p:nvPr userDrawn="1"/>
        </p:nvSpPr>
        <p:spPr>
          <a:xfrm>
            <a:off x="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612648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063240" y="3152775"/>
            <a:ext cx="301752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43"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4" name="Text Placeholder 10"/>
          <p:cNvSpPr>
            <a:spLocks noGrp="1"/>
          </p:cNvSpPr>
          <p:nvPr>
            <p:ph type="body" sz="quarter" idx="38" hasCustomPrompt="1"/>
          </p:nvPr>
        </p:nvSpPr>
        <p:spPr>
          <a:xfrm>
            <a:off x="228599" y="330188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5" name="Text Placeholder 10"/>
          <p:cNvSpPr>
            <a:spLocks noGrp="1"/>
          </p:cNvSpPr>
          <p:nvPr>
            <p:ph type="body" sz="quarter" idx="39" hasCustomPrompt="1"/>
          </p:nvPr>
        </p:nvSpPr>
        <p:spPr>
          <a:xfrm>
            <a:off x="228599" y="357897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6" name="Text Placeholder 10"/>
          <p:cNvSpPr>
            <a:spLocks noGrp="1"/>
          </p:cNvSpPr>
          <p:nvPr>
            <p:ph type="body" sz="quarter" idx="40" hasCustomPrompt="1"/>
          </p:nvPr>
        </p:nvSpPr>
        <p:spPr>
          <a:xfrm>
            <a:off x="228599" y="385191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7" name="Text Placeholder 10"/>
          <p:cNvSpPr>
            <a:spLocks noGrp="1"/>
          </p:cNvSpPr>
          <p:nvPr>
            <p:ph type="body" sz="quarter" idx="41" hasCustomPrompt="1"/>
          </p:nvPr>
        </p:nvSpPr>
        <p:spPr>
          <a:xfrm>
            <a:off x="228599" y="412900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48" name="Text Placeholder 10"/>
          <p:cNvSpPr>
            <a:spLocks noGrp="1"/>
          </p:cNvSpPr>
          <p:nvPr>
            <p:ph type="body" sz="quarter" idx="42" hasCustomPrompt="1"/>
          </p:nvPr>
        </p:nvSpPr>
        <p:spPr>
          <a:xfrm>
            <a:off x="2590799" y="330188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49" name="Text Placeholder 10"/>
          <p:cNvSpPr>
            <a:spLocks noGrp="1"/>
          </p:cNvSpPr>
          <p:nvPr>
            <p:ph type="body" sz="quarter" idx="43" hasCustomPrompt="1"/>
          </p:nvPr>
        </p:nvSpPr>
        <p:spPr>
          <a:xfrm>
            <a:off x="2590800" y="357897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0" name="Text Placeholder 10"/>
          <p:cNvSpPr>
            <a:spLocks noGrp="1"/>
          </p:cNvSpPr>
          <p:nvPr>
            <p:ph type="body" sz="quarter" idx="44" hasCustomPrompt="1"/>
          </p:nvPr>
        </p:nvSpPr>
        <p:spPr>
          <a:xfrm>
            <a:off x="2590800" y="385191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1" name="Text Placeholder 10"/>
          <p:cNvSpPr>
            <a:spLocks noGrp="1"/>
          </p:cNvSpPr>
          <p:nvPr>
            <p:ph type="body" sz="quarter" idx="45" hasCustomPrompt="1"/>
          </p:nvPr>
        </p:nvSpPr>
        <p:spPr>
          <a:xfrm>
            <a:off x="2596342" y="412900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56" name="Text Placeholder 10"/>
          <p:cNvSpPr>
            <a:spLocks noGrp="1"/>
          </p:cNvSpPr>
          <p:nvPr>
            <p:ph type="body" sz="quarter" idx="46" hasCustomPrompt="1"/>
          </p:nvPr>
        </p:nvSpPr>
        <p:spPr>
          <a:xfrm>
            <a:off x="3301536" y="330188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7" name="Text Placeholder 10"/>
          <p:cNvSpPr>
            <a:spLocks noGrp="1"/>
          </p:cNvSpPr>
          <p:nvPr>
            <p:ph type="body" sz="quarter" idx="47" hasCustomPrompt="1"/>
          </p:nvPr>
        </p:nvSpPr>
        <p:spPr>
          <a:xfrm>
            <a:off x="3301536" y="3578976"/>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8" name="Text Placeholder 10"/>
          <p:cNvSpPr>
            <a:spLocks noGrp="1"/>
          </p:cNvSpPr>
          <p:nvPr>
            <p:ph type="body" sz="quarter" idx="48" hasCustomPrompt="1"/>
          </p:nvPr>
        </p:nvSpPr>
        <p:spPr>
          <a:xfrm>
            <a:off x="3301536" y="385191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59" name="Text Placeholder 10"/>
          <p:cNvSpPr>
            <a:spLocks noGrp="1"/>
          </p:cNvSpPr>
          <p:nvPr>
            <p:ph type="body" sz="quarter" idx="49" hasCustomPrompt="1"/>
          </p:nvPr>
        </p:nvSpPr>
        <p:spPr>
          <a:xfrm>
            <a:off x="3301536" y="4129002"/>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60" name="Text Placeholder 10"/>
          <p:cNvSpPr>
            <a:spLocks noGrp="1"/>
          </p:cNvSpPr>
          <p:nvPr>
            <p:ph type="body" sz="quarter" idx="50" hasCustomPrompt="1"/>
          </p:nvPr>
        </p:nvSpPr>
        <p:spPr>
          <a:xfrm>
            <a:off x="5663736" y="330188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1" name="Text Placeholder 10"/>
          <p:cNvSpPr>
            <a:spLocks noGrp="1"/>
          </p:cNvSpPr>
          <p:nvPr>
            <p:ph type="body" sz="quarter" idx="51" hasCustomPrompt="1"/>
          </p:nvPr>
        </p:nvSpPr>
        <p:spPr>
          <a:xfrm>
            <a:off x="5663737" y="3578976"/>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2" name="Text Placeholder 10"/>
          <p:cNvSpPr>
            <a:spLocks noGrp="1"/>
          </p:cNvSpPr>
          <p:nvPr>
            <p:ph type="body" sz="quarter" idx="52" hasCustomPrompt="1"/>
          </p:nvPr>
        </p:nvSpPr>
        <p:spPr>
          <a:xfrm>
            <a:off x="5663737" y="385191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3" name="Text Placeholder 10"/>
          <p:cNvSpPr>
            <a:spLocks noGrp="1"/>
          </p:cNvSpPr>
          <p:nvPr>
            <p:ph type="body" sz="quarter" idx="53" hasCustomPrompt="1"/>
          </p:nvPr>
        </p:nvSpPr>
        <p:spPr>
          <a:xfrm>
            <a:off x="5669279" y="4129002"/>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68" name="Text Placeholder 10"/>
          <p:cNvSpPr>
            <a:spLocks noGrp="1"/>
          </p:cNvSpPr>
          <p:nvPr>
            <p:ph type="body" sz="quarter" idx="54" hasCustomPrompt="1"/>
          </p:nvPr>
        </p:nvSpPr>
        <p:spPr>
          <a:xfrm>
            <a:off x="6357852" y="3300498"/>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69" name="Text Placeholder 10"/>
          <p:cNvSpPr>
            <a:spLocks noGrp="1"/>
          </p:cNvSpPr>
          <p:nvPr>
            <p:ph type="body" sz="quarter" idx="55" hasCustomPrompt="1"/>
          </p:nvPr>
        </p:nvSpPr>
        <p:spPr>
          <a:xfrm>
            <a:off x="6357852" y="3577588"/>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0" name="Text Placeholder 10"/>
          <p:cNvSpPr>
            <a:spLocks noGrp="1"/>
          </p:cNvSpPr>
          <p:nvPr>
            <p:ph type="body" sz="quarter" idx="56" hasCustomPrompt="1"/>
          </p:nvPr>
        </p:nvSpPr>
        <p:spPr>
          <a:xfrm>
            <a:off x="6357852" y="3850524"/>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1" name="Text Placeholder 10"/>
          <p:cNvSpPr>
            <a:spLocks noGrp="1"/>
          </p:cNvSpPr>
          <p:nvPr>
            <p:ph type="body" sz="quarter" idx="57" hasCustomPrompt="1"/>
          </p:nvPr>
        </p:nvSpPr>
        <p:spPr>
          <a:xfrm>
            <a:off x="6357852" y="4127614"/>
            <a:ext cx="2299335" cy="304800"/>
          </a:xfrm>
          <a:prstGeom prst="rect">
            <a:avLst/>
          </a:prstGeom>
        </p:spPr>
        <p:txBody>
          <a:bodyPr anchor="t">
            <a:normAutofit/>
          </a:bodyPr>
          <a:lstStyle>
            <a:lvl1pPr marL="171450" indent="-171450" algn="l">
              <a:lnSpc>
                <a:spcPct val="100000"/>
              </a:lnSpc>
              <a:spcBef>
                <a:spcPts val="600"/>
              </a:spcBef>
              <a:buFont typeface="Courier New" pitchFamily="49" charset="0"/>
              <a:buChar char="o"/>
              <a:defRPr sz="1200" b="1" i="1" baseline="0">
                <a:solidFill>
                  <a:schemeClr val="bg1">
                    <a:lumMod val="95000"/>
                  </a:schemeClr>
                </a:solidFill>
                <a:latin typeface="+mn-lt"/>
              </a:defRPr>
            </a:lvl1pPr>
          </a:lstStyle>
          <a:p>
            <a:pPr lvl="0"/>
            <a:r>
              <a:rPr lang="en-US" dirty="0" smtClean="0"/>
              <a:t>Edit text</a:t>
            </a:r>
            <a:endParaRPr lang="en-US" dirty="0"/>
          </a:p>
        </p:txBody>
      </p:sp>
      <p:sp>
        <p:nvSpPr>
          <p:cNvPr id="72" name="Text Placeholder 10"/>
          <p:cNvSpPr>
            <a:spLocks noGrp="1"/>
          </p:cNvSpPr>
          <p:nvPr>
            <p:ph type="body" sz="quarter" idx="58" hasCustomPrompt="1"/>
          </p:nvPr>
        </p:nvSpPr>
        <p:spPr>
          <a:xfrm>
            <a:off x="8720052" y="3300498"/>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3" name="Text Placeholder 10"/>
          <p:cNvSpPr>
            <a:spLocks noGrp="1"/>
          </p:cNvSpPr>
          <p:nvPr>
            <p:ph type="body" sz="quarter" idx="59" hasCustomPrompt="1"/>
          </p:nvPr>
        </p:nvSpPr>
        <p:spPr>
          <a:xfrm>
            <a:off x="8720053" y="3577588"/>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4" name="Text Placeholder 10"/>
          <p:cNvSpPr>
            <a:spLocks noGrp="1"/>
          </p:cNvSpPr>
          <p:nvPr>
            <p:ph type="body" sz="quarter" idx="60" hasCustomPrompt="1"/>
          </p:nvPr>
        </p:nvSpPr>
        <p:spPr>
          <a:xfrm>
            <a:off x="8720053" y="3850524"/>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
        <p:nvSpPr>
          <p:cNvPr id="75" name="Text Placeholder 10"/>
          <p:cNvSpPr>
            <a:spLocks noGrp="1"/>
          </p:cNvSpPr>
          <p:nvPr>
            <p:ph type="body" sz="quarter" idx="61" hasCustomPrompt="1"/>
          </p:nvPr>
        </p:nvSpPr>
        <p:spPr>
          <a:xfrm>
            <a:off x="8725595" y="4127614"/>
            <a:ext cx="426721" cy="304800"/>
          </a:xfrm>
          <a:prstGeom prst="rect">
            <a:avLst/>
          </a:prstGeom>
        </p:spPr>
        <p:txBody>
          <a:bodyPr anchor="t">
            <a:normAutofit/>
          </a:bodyPr>
          <a:lstStyle>
            <a:lvl1pPr marL="0" indent="0" algn="l">
              <a:lnSpc>
                <a:spcPct val="100000"/>
              </a:lnSpc>
              <a:spcBef>
                <a:spcPts val="600"/>
              </a:spcBef>
              <a:buFont typeface="Courier New" pitchFamily="49" charset="0"/>
              <a:buNone/>
              <a:defRPr sz="1200" b="1" i="1" baseline="0">
                <a:solidFill>
                  <a:schemeClr val="bg1">
                    <a:lumMod val="95000"/>
                  </a:schemeClr>
                </a:solidFill>
                <a:latin typeface="+mn-lt"/>
              </a:defRPr>
            </a:lvl1pPr>
          </a:lstStyle>
          <a:p>
            <a:pPr lvl="0"/>
            <a:r>
              <a:rPr lang="en-US" dirty="0" smtClean="0"/>
              <a:t>00</a:t>
            </a:r>
            <a:endParaRPr lang="en-US" dirty="0"/>
          </a:p>
        </p:txBody>
      </p:sp>
    </p:spTree>
    <p:extLst>
      <p:ext uri="{BB962C8B-B14F-4D97-AF65-F5344CB8AC3E}">
        <p14:creationId xmlns:p14="http://schemas.microsoft.com/office/powerpoint/2010/main" val="16254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0" end="0"/>
                                            </p:txEl>
                                          </p:spTgt>
                                        </p:tgtEl>
                                        <p:attrNameLst>
                                          <p:attrName>style.visibility</p:attrName>
                                        </p:attrNameLst>
                                      </p:cBhvr>
                                      <p:to>
                                        <p:strVal val="visible"/>
                                      </p:to>
                                    </p:set>
                                    <p:animEffect transition="in" filter="fade">
                                      <p:cBhvr>
                                        <p:cTn id="10" dur="500"/>
                                        <p:tgtEl>
                                          <p:spTgt spid="4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42" grpId="0"/>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Picture Placeholder 5"/>
          <p:cNvSpPr>
            <a:spLocks noGrp="1"/>
          </p:cNvSpPr>
          <p:nvPr>
            <p:ph type="pic" sz="quarter" idx="10"/>
          </p:nvPr>
        </p:nvSpPr>
        <p:spPr>
          <a:xfrm>
            <a:off x="1678604" y="2358390"/>
            <a:ext cx="1005840" cy="1005840"/>
          </a:xfrm>
          <a:prstGeom prst="rect">
            <a:avLst/>
          </a:prstGeom>
        </p:spPr>
        <p:txBody>
          <a:bodyPr/>
          <a:lstStyle>
            <a:lvl1pPr marL="0" indent="0" algn="ctr">
              <a:buNone/>
              <a:defRPr sz="800"/>
            </a:lvl1pPr>
          </a:lstStyle>
          <a:p>
            <a:endParaRPr lang="en-US" dirty="0"/>
          </a:p>
        </p:txBody>
      </p:sp>
      <p:sp>
        <p:nvSpPr>
          <p:cNvPr id="6" name="Rectangle 5"/>
          <p:cNvSpPr/>
          <p:nvPr userDrawn="1"/>
        </p:nvSpPr>
        <p:spPr>
          <a:xfrm>
            <a:off x="3683306" y="2358390"/>
            <a:ext cx="1005840" cy="100584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Picture Placeholder 5"/>
          <p:cNvSpPr>
            <a:spLocks noGrp="1"/>
          </p:cNvSpPr>
          <p:nvPr>
            <p:ph type="pic" sz="quarter" idx="24"/>
          </p:nvPr>
        </p:nvSpPr>
        <p:spPr>
          <a:xfrm>
            <a:off x="4689146" y="2358390"/>
            <a:ext cx="1005840" cy="1005840"/>
          </a:xfrm>
          <a:prstGeom prst="rect">
            <a:avLst/>
          </a:prstGeom>
        </p:spPr>
        <p:txBody>
          <a:bodyPr/>
          <a:lstStyle>
            <a:lvl1pPr marL="0" indent="0" algn="ctr">
              <a:buNone/>
              <a:defRPr sz="800"/>
            </a:lvl1pPr>
          </a:lstStyle>
          <a:p>
            <a:endParaRPr lang="en-US" dirty="0"/>
          </a:p>
        </p:txBody>
      </p:sp>
      <p:sp>
        <p:nvSpPr>
          <p:cNvPr id="10" name="Picture Placeholder 5"/>
          <p:cNvSpPr>
            <a:spLocks noGrp="1"/>
          </p:cNvSpPr>
          <p:nvPr>
            <p:ph type="pic" sz="quarter" idx="25"/>
          </p:nvPr>
        </p:nvSpPr>
        <p:spPr>
          <a:xfrm>
            <a:off x="5688008" y="2358390"/>
            <a:ext cx="1005840" cy="1005840"/>
          </a:xfrm>
          <a:prstGeom prst="rect">
            <a:avLst/>
          </a:prstGeom>
        </p:spPr>
        <p:txBody>
          <a:bodyPr/>
          <a:lstStyle>
            <a:lvl1pPr marL="0" indent="0" algn="ctr">
              <a:buNone/>
              <a:defRPr sz="800"/>
            </a:lvl1pPr>
          </a:lstStyle>
          <a:p>
            <a:endParaRPr lang="en-US" dirty="0"/>
          </a:p>
        </p:txBody>
      </p:sp>
      <p:sp>
        <p:nvSpPr>
          <p:cNvPr id="11" name="Rectangle 10"/>
          <p:cNvSpPr/>
          <p:nvPr userDrawn="1"/>
        </p:nvSpPr>
        <p:spPr>
          <a:xfrm>
            <a:off x="6690360" y="2358390"/>
            <a:ext cx="1005840" cy="10058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p:nvPr userDrawn="1"/>
        </p:nvSpPr>
        <p:spPr>
          <a:xfrm>
            <a:off x="5688008" y="1352550"/>
            <a:ext cx="1005840" cy="100584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Picture Placeholder 5"/>
          <p:cNvSpPr>
            <a:spLocks noGrp="1"/>
          </p:cNvSpPr>
          <p:nvPr>
            <p:ph type="pic" sz="quarter" idx="26"/>
          </p:nvPr>
        </p:nvSpPr>
        <p:spPr>
          <a:xfrm>
            <a:off x="4685657" y="1352550"/>
            <a:ext cx="1005840" cy="1005840"/>
          </a:xfrm>
          <a:prstGeom prst="rect">
            <a:avLst/>
          </a:prstGeom>
        </p:spPr>
        <p:txBody>
          <a:bodyPr/>
          <a:lstStyle>
            <a:lvl1pPr marL="0" indent="0" algn="ctr">
              <a:buNone/>
              <a:defRPr sz="800"/>
            </a:lvl1pPr>
          </a:lstStyle>
          <a:p>
            <a:endParaRPr lang="en-US" dirty="0"/>
          </a:p>
        </p:txBody>
      </p:sp>
      <p:sp>
        <p:nvSpPr>
          <p:cNvPr id="14" name="Picture Placeholder 5"/>
          <p:cNvSpPr>
            <a:spLocks noGrp="1"/>
          </p:cNvSpPr>
          <p:nvPr>
            <p:ph type="pic" sz="quarter" idx="27"/>
          </p:nvPr>
        </p:nvSpPr>
        <p:spPr>
          <a:xfrm>
            <a:off x="3683306" y="1352550"/>
            <a:ext cx="1005840" cy="1005840"/>
          </a:xfrm>
          <a:prstGeom prst="rect">
            <a:avLst/>
          </a:prstGeom>
        </p:spPr>
        <p:txBody>
          <a:bodyPr/>
          <a:lstStyle>
            <a:lvl1pPr marL="0" indent="0" algn="ctr">
              <a:buNone/>
              <a:defRPr sz="800"/>
            </a:lvl1pPr>
          </a:lstStyle>
          <a:p>
            <a:endParaRPr lang="en-US" dirty="0"/>
          </a:p>
        </p:txBody>
      </p:sp>
      <p:sp>
        <p:nvSpPr>
          <p:cNvPr id="15" name="Picture Placeholder 5"/>
          <p:cNvSpPr>
            <a:spLocks noGrp="1"/>
          </p:cNvSpPr>
          <p:nvPr>
            <p:ph type="pic" sz="quarter" idx="28"/>
          </p:nvPr>
        </p:nvSpPr>
        <p:spPr>
          <a:xfrm>
            <a:off x="6690360" y="3360420"/>
            <a:ext cx="1005840" cy="1005840"/>
          </a:xfrm>
          <a:prstGeom prst="rect">
            <a:avLst/>
          </a:prstGeom>
        </p:spPr>
        <p:txBody>
          <a:bodyPr/>
          <a:lstStyle>
            <a:lvl1pPr marL="0" indent="0" algn="ctr">
              <a:buNone/>
              <a:defRPr sz="800"/>
            </a:lvl1pPr>
          </a:lstStyle>
          <a:p>
            <a:endParaRPr lang="en-US" dirty="0"/>
          </a:p>
        </p:txBody>
      </p:sp>
      <p:sp>
        <p:nvSpPr>
          <p:cNvPr id="16" name="Rectangle 15"/>
          <p:cNvSpPr/>
          <p:nvPr userDrawn="1"/>
        </p:nvSpPr>
        <p:spPr>
          <a:xfrm>
            <a:off x="5688008" y="3360420"/>
            <a:ext cx="1005840" cy="10058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p:cNvSpPr/>
          <p:nvPr userDrawn="1"/>
        </p:nvSpPr>
        <p:spPr>
          <a:xfrm>
            <a:off x="2677466" y="1352550"/>
            <a:ext cx="1005840" cy="10058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Picture Placeholder 5"/>
          <p:cNvSpPr>
            <a:spLocks noGrp="1"/>
          </p:cNvSpPr>
          <p:nvPr>
            <p:ph type="pic" sz="quarter" idx="29"/>
          </p:nvPr>
        </p:nvSpPr>
        <p:spPr>
          <a:xfrm>
            <a:off x="4689146" y="3360420"/>
            <a:ext cx="1005840" cy="1005840"/>
          </a:xfrm>
          <a:prstGeom prst="rect">
            <a:avLst/>
          </a:prstGeom>
        </p:spPr>
        <p:txBody>
          <a:bodyPr/>
          <a:lstStyle>
            <a:lvl1pPr marL="0" indent="0" algn="ctr">
              <a:buNone/>
              <a:defRPr sz="800"/>
            </a:lvl1pPr>
          </a:lstStyle>
          <a:p>
            <a:endParaRPr lang="en-US" dirty="0"/>
          </a:p>
        </p:txBody>
      </p:sp>
      <p:sp>
        <p:nvSpPr>
          <p:cNvPr id="19" name="Rectangle 18"/>
          <p:cNvSpPr/>
          <p:nvPr userDrawn="1"/>
        </p:nvSpPr>
        <p:spPr>
          <a:xfrm>
            <a:off x="685800" y="2358390"/>
            <a:ext cx="1005840" cy="100584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Picture Placeholder 5"/>
          <p:cNvSpPr>
            <a:spLocks noGrp="1"/>
          </p:cNvSpPr>
          <p:nvPr>
            <p:ph type="pic" sz="quarter" idx="30"/>
          </p:nvPr>
        </p:nvSpPr>
        <p:spPr>
          <a:xfrm>
            <a:off x="2677466" y="2358390"/>
            <a:ext cx="1005840" cy="1005840"/>
          </a:xfrm>
          <a:prstGeom prst="rect">
            <a:avLst/>
          </a:prstGeom>
        </p:spPr>
        <p:txBody>
          <a:bodyPr/>
          <a:lstStyle>
            <a:lvl1pPr marL="0" indent="0" algn="ctr">
              <a:buNone/>
              <a:defRPr sz="800"/>
            </a:lvl1pPr>
          </a:lstStyle>
          <a:p>
            <a:endParaRPr lang="en-US" dirty="0"/>
          </a:p>
        </p:txBody>
      </p:sp>
      <p:grpSp>
        <p:nvGrpSpPr>
          <p:cNvPr id="21" name="Group 20"/>
          <p:cNvGrpSpPr/>
          <p:nvPr userDrawn="1"/>
        </p:nvGrpSpPr>
        <p:grpSpPr>
          <a:xfrm>
            <a:off x="6068098" y="3613149"/>
            <a:ext cx="245660" cy="394421"/>
            <a:chOff x="5916613" y="2212975"/>
            <a:chExt cx="571500" cy="917575"/>
          </a:xfrm>
          <a:solidFill>
            <a:schemeClr val="bg1">
              <a:lumMod val="95000"/>
            </a:schemeClr>
          </a:solidFill>
        </p:grpSpPr>
        <p:sp>
          <p:nvSpPr>
            <p:cNvPr id="22" name="Freeform 109"/>
            <p:cNvSpPr>
              <a:spLocks/>
            </p:cNvSpPr>
            <p:nvPr/>
          </p:nvSpPr>
          <p:spPr bwMode="auto">
            <a:xfrm>
              <a:off x="5916613" y="2479675"/>
              <a:ext cx="571500" cy="650875"/>
            </a:xfrm>
            <a:custGeom>
              <a:avLst/>
              <a:gdLst>
                <a:gd name="T0" fmla="*/ 360 w 360"/>
                <a:gd name="T1" fmla="*/ 128 h 410"/>
                <a:gd name="T2" fmla="*/ 360 w 360"/>
                <a:gd name="T3" fmla="*/ 22 h 410"/>
                <a:gd name="T4" fmla="*/ 354 w 360"/>
                <a:gd name="T5" fmla="*/ 6 h 410"/>
                <a:gd name="T6" fmla="*/ 336 w 360"/>
                <a:gd name="T7" fmla="*/ 0 h 410"/>
                <a:gd name="T8" fmla="*/ 320 w 360"/>
                <a:gd name="T9" fmla="*/ 6 h 410"/>
                <a:gd name="T10" fmla="*/ 312 w 360"/>
                <a:gd name="T11" fmla="*/ 22 h 410"/>
                <a:gd name="T12" fmla="*/ 312 w 360"/>
                <a:gd name="T13" fmla="*/ 128 h 410"/>
                <a:gd name="T14" fmla="*/ 312 w 360"/>
                <a:gd name="T15" fmla="*/ 142 h 410"/>
                <a:gd name="T16" fmla="*/ 308 w 360"/>
                <a:gd name="T17" fmla="*/ 166 h 410"/>
                <a:gd name="T18" fmla="*/ 298 w 360"/>
                <a:gd name="T19" fmla="*/ 190 h 410"/>
                <a:gd name="T20" fmla="*/ 276 w 360"/>
                <a:gd name="T21" fmla="*/ 220 h 410"/>
                <a:gd name="T22" fmla="*/ 246 w 360"/>
                <a:gd name="T23" fmla="*/ 242 h 410"/>
                <a:gd name="T24" fmla="*/ 222 w 360"/>
                <a:gd name="T25" fmla="*/ 252 h 410"/>
                <a:gd name="T26" fmla="*/ 198 w 360"/>
                <a:gd name="T27" fmla="*/ 256 h 410"/>
                <a:gd name="T28" fmla="*/ 184 w 360"/>
                <a:gd name="T29" fmla="*/ 256 h 410"/>
                <a:gd name="T30" fmla="*/ 180 w 360"/>
                <a:gd name="T31" fmla="*/ 256 h 410"/>
                <a:gd name="T32" fmla="*/ 180 w 360"/>
                <a:gd name="T33" fmla="*/ 256 h 410"/>
                <a:gd name="T34" fmla="*/ 178 w 360"/>
                <a:gd name="T35" fmla="*/ 256 h 410"/>
                <a:gd name="T36" fmla="*/ 152 w 360"/>
                <a:gd name="T37" fmla="*/ 254 h 410"/>
                <a:gd name="T38" fmla="*/ 128 w 360"/>
                <a:gd name="T39" fmla="*/ 246 h 410"/>
                <a:gd name="T40" fmla="*/ 106 w 360"/>
                <a:gd name="T41" fmla="*/ 234 h 410"/>
                <a:gd name="T42" fmla="*/ 70 w 360"/>
                <a:gd name="T43" fmla="*/ 200 h 410"/>
                <a:gd name="T44" fmla="*/ 58 w 360"/>
                <a:gd name="T45" fmla="*/ 178 h 410"/>
                <a:gd name="T46" fmla="*/ 52 w 360"/>
                <a:gd name="T47" fmla="*/ 154 h 410"/>
                <a:gd name="T48" fmla="*/ 48 w 360"/>
                <a:gd name="T49" fmla="*/ 128 h 410"/>
                <a:gd name="T50" fmla="*/ 48 w 360"/>
                <a:gd name="T51" fmla="*/ 22 h 410"/>
                <a:gd name="T52" fmla="*/ 46 w 360"/>
                <a:gd name="T53" fmla="*/ 12 h 410"/>
                <a:gd name="T54" fmla="*/ 34 w 360"/>
                <a:gd name="T55" fmla="*/ 2 h 410"/>
                <a:gd name="T56" fmla="*/ 16 w 360"/>
                <a:gd name="T57" fmla="*/ 2 h 410"/>
                <a:gd name="T58" fmla="*/ 2 w 360"/>
                <a:gd name="T59" fmla="*/ 12 h 410"/>
                <a:gd name="T60" fmla="*/ 0 w 360"/>
                <a:gd name="T61" fmla="*/ 22 h 410"/>
                <a:gd name="T62" fmla="*/ 0 w 360"/>
                <a:gd name="T63" fmla="*/ 128 h 410"/>
                <a:gd name="T64" fmla="*/ 4 w 360"/>
                <a:gd name="T65" fmla="*/ 160 h 410"/>
                <a:gd name="T66" fmla="*/ 12 w 360"/>
                <a:gd name="T67" fmla="*/ 192 h 410"/>
                <a:gd name="T68" fmla="*/ 26 w 360"/>
                <a:gd name="T69" fmla="*/ 220 h 410"/>
                <a:gd name="T70" fmla="*/ 44 w 360"/>
                <a:gd name="T71" fmla="*/ 244 h 410"/>
                <a:gd name="T72" fmla="*/ 66 w 360"/>
                <a:gd name="T73" fmla="*/ 266 h 410"/>
                <a:gd name="T74" fmla="*/ 92 w 360"/>
                <a:gd name="T75" fmla="*/ 284 h 410"/>
                <a:gd name="T76" fmla="*/ 122 w 360"/>
                <a:gd name="T77" fmla="*/ 296 h 410"/>
                <a:gd name="T78" fmla="*/ 152 w 360"/>
                <a:gd name="T79" fmla="*/ 304 h 410"/>
                <a:gd name="T80" fmla="*/ 44 w 360"/>
                <a:gd name="T81" fmla="*/ 410 h 410"/>
                <a:gd name="T82" fmla="*/ 208 w 360"/>
                <a:gd name="T83" fmla="*/ 378 h 410"/>
                <a:gd name="T84" fmla="*/ 208 w 360"/>
                <a:gd name="T85" fmla="*/ 304 h 410"/>
                <a:gd name="T86" fmla="*/ 240 w 360"/>
                <a:gd name="T87" fmla="*/ 296 h 410"/>
                <a:gd name="T88" fmla="*/ 268 w 360"/>
                <a:gd name="T89" fmla="*/ 284 h 410"/>
                <a:gd name="T90" fmla="*/ 294 w 360"/>
                <a:gd name="T91" fmla="*/ 266 h 410"/>
                <a:gd name="T92" fmla="*/ 316 w 360"/>
                <a:gd name="T93" fmla="*/ 244 h 410"/>
                <a:gd name="T94" fmla="*/ 336 w 360"/>
                <a:gd name="T95" fmla="*/ 220 h 410"/>
                <a:gd name="T96" fmla="*/ 350 w 360"/>
                <a:gd name="T97" fmla="*/ 192 h 410"/>
                <a:gd name="T98" fmla="*/ 358 w 360"/>
                <a:gd name="T99" fmla="*/ 160 h 410"/>
                <a:gd name="T100" fmla="*/ 360 w 360"/>
                <a:gd name="T101" fmla="*/ 12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410">
                  <a:moveTo>
                    <a:pt x="360" y="128"/>
                  </a:moveTo>
                  <a:lnTo>
                    <a:pt x="360" y="128"/>
                  </a:lnTo>
                  <a:lnTo>
                    <a:pt x="360" y="22"/>
                  </a:lnTo>
                  <a:lnTo>
                    <a:pt x="360" y="22"/>
                  </a:lnTo>
                  <a:lnTo>
                    <a:pt x="358" y="12"/>
                  </a:lnTo>
                  <a:lnTo>
                    <a:pt x="354" y="6"/>
                  </a:lnTo>
                  <a:lnTo>
                    <a:pt x="346" y="2"/>
                  </a:lnTo>
                  <a:lnTo>
                    <a:pt x="336" y="0"/>
                  </a:lnTo>
                  <a:lnTo>
                    <a:pt x="328" y="2"/>
                  </a:lnTo>
                  <a:lnTo>
                    <a:pt x="320" y="6"/>
                  </a:lnTo>
                  <a:lnTo>
                    <a:pt x="314" y="12"/>
                  </a:lnTo>
                  <a:lnTo>
                    <a:pt x="312" y="22"/>
                  </a:lnTo>
                  <a:lnTo>
                    <a:pt x="312" y="22"/>
                  </a:lnTo>
                  <a:lnTo>
                    <a:pt x="312" y="128"/>
                  </a:lnTo>
                  <a:lnTo>
                    <a:pt x="312" y="128"/>
                  </a:lnTo>
                  <a:lnTo>
                    <a:pt x="312" y="142"/>
                  </a:lnTo>
                  <a:lnTo>
                    <a:pt x="310" y="154"/>
                  </a:lnTo>
                  <a:lnTo>
                    <a:pt x="308" y="166"/>
                  </a:lnTo>
                  <a:lnTo>
                    <a:pt x="302" y="178"/>
                  </a:lnTo>
                  <a:lnTo>
                    <a:pt x="298" y="190"/>
                  </a:lnTo>
                  <a:lnTo>
                    <a:pt x="290" y="200"/>
                  </a:lnTo>
                  <a:lnTo>
                    <a:pt x="276" y="220"/>
                  </a:lnTo>
                  <a:lnTo>
                    <a:pt x="256" y="234"/>
                  </a:lnTo>
                  <a:lnTo>
                    <a:pt x="246" y="242"/>
                  </a:lnTo>
                  <a:lnTo>
                    <a:pt x="234" y="246"/>
                  </a:lnTo>
                  <a:lnTo>
                    <a:pt x="222" y="252"/>
                  </a:lnTo>
                  <a:lnTo>
                    <a:pt x="210" y="254"/>
                  </a:lnTo>
                  <a:lnTo>
                    <a:pt x="198" y="256"/>
                  </a:lnTo>
                  <a:lnTo>
                    <a:pt x="184" y="256"/>
                  </a:lnTo>
                  <a:lnTo>
                    <a:pt x="184" y="256"/>
                  </a:lnTo>
                  <a:lnTo>
                    <a:pt x="182" y="256"/>
                  </a:lnTo>
                  <a:lnTo>
                    <a:pt x="180" y="256"/>
                  </a:lnTo>
                  <a:lnTo>
                    <a:pt x="180" y="256"/>
                  </a:lnTo>
                  <a:lnTo>
                    <a:pt x="180" y="256"/>
                  </a:lnTo>
                  <a:lnTo>
                    <a:pt x="178" y="256"/>
                  </a:lnTo>
                  <a:lnTo>
                    <a:pt x="178" y="256"/>
                  </a:lnTo>
                  <a:lnTo>
                    <a:pt x="164" y="256"/>
                  </a:lnTo>
                  <a:lnTo>
                    <a:pt x="152" y="254"/>
                  </a:lnTo>
                  <a:lnTo>
                    <a:pt x="140" y="252"/>
                  </a:lnTo>
                  <a:lnTo>
                    <a:pt x="128" y="246"/>
                  </a:lnTo>
                  <a:lnTo>
                    <a:pt x="116" y="242"/>
                  </a:lnTo>
                  <a:lnTo>
                    <a:pt x="106" y="234"/>
                  </a:lnTo>
                  <a:lnTo>
                    <a:pt x="86" y="220"/>
                  </a:lnTo>
                  <a:lnTo>
                    <a:pt x="70" y="200"/>
                  </a:lnTo>
                  <a:lnTo>
                    <a:pt x="64" y="190"/>
                  </a:lnTo>
                  <a:lnTo>
                    <a:pt x="58" y="178"/>
                  </a:lnTo>
                  <a:lnTo>
                    <a:pt x="54" y="166"/>
                  </a:lnTo>
                  <a:lnTo>
                    <a:pt x="52" y="154"/>
                  </a:lnTo>
                  <a:lnTo>
                    <a:pt x="50" y="142"/>
                  </a:lnTo>
                  <a:lnTo>
                    <a:pt x="48" y="128"/>
                  </a:lnTo>
                  <a:lnTo>
                    <a:pt x="48" y="128"/>
                  </a:lnTo>
                  <a:lnTo>
                    <a:pt x="48" y="22"/>
                  </a:lnTo>
                  <a:lnTo>
                    <a:pt x="48" y="22"/>
                  </a:lnTo>
                  <a:lnTo>
                    <a:pt x="46" y="12"/>
                  </a:lnTo>
                  <a:lnTo>
                    <a:pt x="42" y="6"/>
                  </a:lnTo>
                  <a:lnTo>
                    <a:pt x="34" y="2"/>
                  </a:lnTo>
                  <a:lnTo>
                    <a:pt x="24" y="0"/>
                  </a:lnTo>
                  <a:lnTo>
                    <a:pt x="16" y="2"/>
                  </a:lnTo>
                  <a:lnTo>
                    <a:pt x="8" y="6"/>
                  </a:lnTo>
                  <a:lnTo>
                    <a:pt x="2" y="12"/>
                  </a:lnTo>
                  <a:lnTo>
                    <a:pt x="0" y="22"/>
                  </a:lnTo>
                  <a:lnTo>
                    <a:pt x="0" y="22"/>
                  </a:lnTo>
                  <a:lnTo>
                    <a:pt x="0" y="128"/>
                  </a:lnTo>
                  <a:lnTo>
                    <a:pt x="0" y="128"/>
                  </a:lnTo>
                  <a:lnTo>
                    <a:pt x="2" y="144"/>
                  </a:lnTo>
                  <a:lnTo>
                    <a:pt x="4" y="160"/>
                  </a:lnTo>
                  <a:lnTo>
                    <a:pt x="8" y="176"/>
                  </a:lnTo>
                  <a:lnTo>
                    <a:pt x="12" y="192"/>
                  </a:lnTo>
                  <a:lnTo>
                    <a:pt x="18" y="206"/>
                  </a:lnTo>
                  <a:lnTo>
                    <a:pt x="26" y="220"/>
                  </a:lnTo>
                  <a:lnTo>
                    <a:pt x="34" y="232"/>
                  </a:lnTo>
                  <a:lnTo>
                    <a:pt x="44" y="244"/>
                  </a:lnTo>
                  <a:lnTo>
                    <a:pt x="56" y="256"/>
                  </a:lnTo>
                  <a:lnTo>
                    <a:pt x="66" y="266"/>
                  </a:lnTo>
                  <a:lnTo>
                    <a:pt x="80" y="276"/>
                  </a:lnTo>
                  <a:lnTo>
                    <a:pt x="92" y="284"/>
                  </a:lnTo>
                  <a:lnTo>
                    <a:pt x="106" y="290"/>
                  </a:lnTo>
                  <a:lnTo>
                    <a:pt x="122" y="296"/>
                  </a:lnTo>
                  <a:lnTo>
                    <a:pt x="136" y="300"/>
                  </a:lnTo>
                  <a:lnTo>
                    <a:pt x="152" y="304"/>
                  </a:lnTo>
                  <a:lnTo>
                    <a:pt x="152" y="380"/>
                  </a:lnTo>
                  <a:lnTo>
                    <a:pt x="44" y="410"/>
                  </a:lnTo>
                  <a:lnTo>
                    <a:pt x="318" y="410"/>
                  </a:lnTo>
                  <a:lnTo>
                    <a:pt x="208" y="378"/>
                  </a:lnTo>
                  <a:lnTo>
                    <a:pt x="208" y="304"/>
                  </a:lnTo>
                  <a:lnTo>
                    <a:pt x="208" y="304"/>
                  </a:lnTo>
                  <a:lnTo>
                    <a:pt x="224" y="300"/>
                  </a:lnTo>
                  <a:lnTo>
                    <a:pt x="240" y="296"/>
                  </a:lnTo>
                  <a:lnTo>
                    <a:pt x="254" y="290"/>
                  </a:lnTo>
                  <a:lnTo>
                    <a:pt x="268" y="284"/>
                  </a:lnTo>
                  <a:lnTo>
                    <a:pt x="282" y="276"/>
                  </a:lnTo>
                  <a:lnTo>
                    <a:pt x="294" y="266"/>
                  </a:lnTo>
                  <a:lnTo>
                    <a:pt x="306" y="256"/>
                  </a:lnTo>
                  <a:lnTo>
                    <a:pt x="316" y="244"/>
                  </a:lnTo>
                  <a:lnTo>
                    <a:pt x="326" y="232"/>
                  </a:lnTo>
                  <a:lnTo>
                    <a:pt x="336" y="220"/>
                  </a:lnTo>
                  <a:lnTo>
                    <a:pt x="342" y="206"/>
                  </a:lnTo>
                  <a:lnTo>
                    <a:pt x="350" y="192"/>
                  </a:lnTo>
                  <a:lnTo>
                    <a:pt x="354" y="176"/>
                  </a:lnTo>
                  <a:lnTo>
                    <a:pt x="358" y="160"/>
                  </a:lnTo>
                  <a:lnTo>
                    <a:pt x="360" y="144"/>
                  </a:lnTo>
                  <a:lnTo>
                    <a:pt x="360" y="128"/>
                  </a:lnTo>
                  <a:lnTo>
                    <a:pt x="36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0"/>
            <p:cNvSpPr>
              <a:spLocks/>
            </p:cNvSpPr>
            <p:nvPr/>
          </p:nvSpPr>
          <p:spPr bwMode="auto">
            <a:xfrm>
              <a:off x="6065838" y="2212975"/>
              <a:ext cx="276225" cy="603250"/>
            </a:xfrm>
            <a:custGeom>
              <a:avLst/>
              <a:gdLst>
                <a:gd name="T0" fmla="*/ 86 w 174"/>
                <a:gd name="T1" fmla="*/ 380 h 380"/>
                <a:gd name="T2" fmla="*/ 86 w 174"/>
                <a:gd name="T3" fmla="*/ 380 h 380"/>
                <a:gd name="T4" fmla="*/ 86 w 174"/>
                <a:gd name="T5" fmla="*/ 380 h 380"/>
                <a:gd name="T6" fmla="*/ 86 w 174"/>
                <a:gd name="T7" fmla="*/ 380 h 380"/>
                <a:gd name="T8" fmla="*/ 88 w 174"/>
                <a:gd name="T9" fmla="*/ 380 h 380"/>
                <a:gd name="T10" fmla="*/ 88 w 174"/>
                <a:gd name="T11" fmla="*/ 380 h 380"/>
                <a:gd name="T12" fmla="*/ 106 w 174"/>
                <a:gd name="T13" fmla="*/ 378 h 380"/>
                <a:gd name="T14" fmla="*/ 122 w 174"/>
                <a:gd name="T15" fmla="*/ 374 h 380"/>
                <a:gd name="T16" fmla="*/ 136 w 174"/>
                <a:gd name="T17" fmla="*/ 366 h 380"/>
                <a:gd name="T18" fmla="*/ 150 w 174"/>
                <a:gd name="T19" fmla="*/ 354 h 380"/>
                <a:gd name="T20" fmla="*/ 160 w 174"/>
                <a:gd name="T21" fmla="*/ 342 h 380"/>
                <a:gd name="T22" fmla="*/ 168 w 174"/>
                <a:gd name="T23" fmla="*/ 328 h 380"/>
                <a:gd name="T24" fmla="*/ 172 w 174"/>
                <a:gd name="T25" fmla="*/ 312 h 380"/>
                <a:gd name="T26" fmla="*/ 174 w 174"/>
                <a:gd name="T27" fmla="*/ 294 h 380"/>
                <a:gd name="T28" fmla="*/ 174 w 174"/>
                <a:gd name="T29" fmla="*/ 86 h 380"/>
                <a:gd name="T30" fmla="*/ 174 w 174"/>
                <a:gd name="T31" fmla="*/ 86 h 380"/>
                <a:gd name="T32" fmla="*/ 172 w 174"/>
                <a:gd name="T33" fmla="*/ 68 h 380"/>
                <a:gd name="T34" fmla="*/ 168 w 174"/>
                <a:gd name="T35" fmla="*/ 52 h 380"/>
                <a:gd name="T36" fmla="*/ 160 w 174"/>
                <a:gd name="T37" fmla="*/ 38 h 380"/>
                <a:gd name="T38" fmla="*/ 150 w 174"/>
                <a:gd name="T39" fmla="*/ 26 h 380"/>
                <a:gd name="T40" fmla="*/ 136 w 174"/>
                <a:gd name="T41" fmla="*/ 14 h 380"/>
                <a:gd name="T42" fmla="*/ 122 w 174"/>
                <a:gd name="T43" fmla="*/ 6 h 380"/>
                <a:gd name="T44" fmla="*/ 106 w 174"/>
                <a:gd name="T45" fmla="*/ 2 h 380"/>
                <a:gd name="T46" fmla="*/ 88 w 174"/>
                <a:gd name="T47" fmla="*/ 0 h 380"/>
                <a:gd name="T48" fmla="*/ 88 w 174"/>
                <a:gd name="T49" fmla="*/ 0 h 380"/>
                <a:gd name="T50" fmla="*/ 86 w 174"/>
                <a:gd name="T51" fmla="*/ 0 h 380"/>
                <a:gd name="T52" fmla="*/ 86 w 174"/>
                <a:gd name="T53" fmla="*/ 0 h 380"/>
                <a:gd name="T54" fmla="*/ 86 w 174"/>
                <a:gd name="T55" fmla="*/ 0 h 380"/>
                <a:gd name="T56" fmla="*/ 86 w 174"/>
                <a:gd name="T57" fmla="*/ 0 h 380"/>
                <a:gd name="T58" fmla="*/ 68 w 174"/>
                <a:gd name="T59" fmla="*/ 2 h 380"/>
                <a:gd name="T60" fmla="*/ 52 w 174"/>
                <a:gd name="T61" fmla="*/ 8 h 380"/>
                <a:gd name="T62" fmla="*/ 36 w 174"/>
                <a:gd name="T63" fmla="*/ 14 h 380"/>
                <a:gd name="T64" fmla="*/ 24 w 174"/>
                <a:gd name="T65" fmla="*/ 26 h 380"/>
                <a:gd name="T66" fmla="*/ 14 w 174"/>
                <a:gd name="T67" fmla="*/ 38 h 380"/>
                <a:gd name="T68" fmla="*/ 6 w 174"/>
                <a:gd name="T69" fmla="*/ 52 h 380"/>
                <a:gd name="T70" fmla="*/ 0 w 174"/>
                <a:gd name="T71" fmla="*/ 68 h 380"/>
                <a:gd name="T72" fmla="*/ 0 w 174"/>
                <a:gd name="T73" fmla="*/ 86 h 380"/>
                <a:gd name="T74" fmla="*/ 0 w 174"/>
                <a:gd name="T75" fmla="*/ 294 h 380"/>
                <a:gd name="T76" fmla="*/ 0 w 174"/>
                <a:gd name="T77" fmla="*/ 294 h 380"/>
                <a:gd name="T78" fmla="*/ 0 w 174"/>
                <a:gd name="T79" fmla="*/ 312 h 380"/>
                <a:gd name="T80" fmla="*/ 6 w 174"/>
                <a:gd name="T81" fmla="*/ 328 h 380"/>
                <a:gd name="T82" fmla="*/ 14 w 174"/>
                <a:gd name="T83" fmla="*/ 342 h 380"/>
                <a:gd name="T84" fmla="*/ 24 w 174"/>
                <a:gd name="T85" fmla="*/ 354 h 380"/>
                <a:gd name="T86" fmla="*/ 36 w 174"/>
                <a:gd name="T87" fmla="*/ 366 h 380"/>
                <a:gd name="T88" fmla="*/ 52 w 174"/>
                <a:gd name="T89" fmla="*/ 374 h 380"/>
                <a:gd name="T90" fmla="*/ 68 w 174"/>
                <a:gd name="T91" fmla="*/ 378 h 380"/>
                <a:gd name="T92" fmla="*/ 86 w 174"/>
                <a:gd name="T93" fmla="*/ 380 h 380"/>
                <a:gd name="T94" fmla="*/ 86 w 174"/>
                <a:gd name="T95"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380">
                  <a:moveTo>
                    <a:pt x="86" y="380"/>
                  </a:moveTo>
                  <a:lnTo>
                    <a:pt x="86" y="380"/>
                  </a:lnTo>
                  <a:lnTo>
                    <a:pt x="86" y="380"/>
                  </a:lnTo>
                  <a:lnTo>
                    <a:pt x="86" y="380"/>
                  </a:lnTo>
                  <a:lnTo>
                    <a:pt x="88" y="380"/>
                  </a:lnTo>
                  <a:lnTo>
                    <a:pt x="88" y="380"/>
                  </a:lnTo>
                  <a:lnTo>
                    <a:pt x="106" y="378"/>
                  </a:lnTo>
                  <a:lnTo>
                    <a:pt x="122" y="374"/>
                  </a:lnTo>
                  <a:lnTo>
                    <a:pt x="136" y="366"/>
                  </a:lnTo>
                  <a:lnTo>
                    <a:pt x="150" y="354"/>
                  </a:lnTo>
                  <a:lnTo>
                    <a:pt x="160" y="342"/>
                  </a:lnTo>
                  <a:lnTo>
                    <a:pt x="168" y="328"/>
                  </a:lnTo>
                  <a:lnTo>
                    <a:pt x="172" y="312"/>
                  </a:lnTo>
                  <a:lnTo>
                    <a:pt x="174" y="294"/>
                  </a:lnTo>
                  <a:lnTo>
                    <a:pt x="174" y="86"/>
                  </a:lnTo>
                  <a:lnTo>
                    <a:pt x="174" y="86"/>
                  </a:lnTo>
                  <a:lnTo>
                    <a:pt x="172" y="68"/>
                  </a:lnTo>
                  <a:lnTo>
                    <a:pt x="168" y="52"/>
                  </a:lnTo>
                  <a:lnTo>
                    <a:pt x="160" y="38"/>
                  </a:lnTo>
                  <a:lnTo>
                    <a:pt x="150" y="26"/>
                  </a:lnTo>
                  <a:lnTo>
                    <a:pt x="136" y="14"/>
                  </a:lnTo>
                  <a:lnTo>
                    <a:pt x="122" y="6"/>
                  </a:lnTo>
                  <a:lnTo>
                    <a:pt x="106" y="2"/>
                  </a:lnTo>
                  <a:lnTo>
                    <a:pt x="88" y="0"/>
                  </a:lnTo>
                  <a:lnTo>
                    <a:pt x="88" y="0"/>
                  </a:lnTo>
                  <a:lnTo>
                    <a:pt x="86" y="0"/>
                  </a:lnTo>
                  <a:lnTo>
                    <a:pt x="86" y="0"/>
                  </a:lnTo>
                  <a:lnTo>
                    <a:pt x="86" y="0"/>
                  </a:lnTo>
                  <a:lnTo>
                    <a:pt x="86" y="0"/>
                  </a:lnTo>
                  <a:lnTo>
                    <a:pt x="68" y="2"/>
                  </a:lnTo>
                  <a:lnTo>
                    <a:pt x="52" y="8"/>
                  </a:lnTo>
                  <a:lnTo>
                    <a:pt x="36" y="14"/>
                  </a:lnTo>
                  <a:lnTo>
                    <a:pt x="24" y="26"/>
                  </a:lnTo>
                  <a:lnTo>
                    <a:pt x="14" y="38"/>
                  </a:lnTo>
                  <a:lnTo>
                    <a:pt x="6" y="52"/>
                  </a:lnTo>
                  <a:lnTo>
                    <a:pt x="0" y="68"/>
                  </a:lnTo>
                  <a:lnTo>
                    <a:pt x="0" y="86"/>
                  </a:lnTo>
                  <a:lnTo>
                    <a:pt x="0" y="294"/>
                  </a:lnTo>
                  <a:lnTo>
                    <a:pt x="0" y="294"/>
                  </a:lnTo>
                  <a:lnTo>
                    <a:pt x="0" y="312"/>
                  </a:lnTo>
                  <a:lnTo>
                    <a:pt x="6" y="328"/>
                  </a:lnTo>
                  <a:lnTo>
                    <a:pt x="14" y="342"/>
                  </a:lnTo>
                  <a:lnTo>
                    <a:pt x="24" y="354"/>
                  </a:lnTo>
                  <a:lnTo>
                    <a:pt x="36" y="366"/>
                  </a:lnTo>
                  <a:lnTo>
                    <a:pt x="52" y="374"/>
                  </a:lnTo>
                  <a:lnTo>
                    <a:pt x="68" y="378"/>
                  </a:lnTo>
                  <a:lnTo>
                    <a:pt x="86" y="380"/>
                  </a:lnTo>
                  <a:lnTo>
                    <a:pt x="86"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204"/>
          <p:cNvSpPr>
            <a:spLocks/>
          </p:cNvSpPr>
          <p:nvPr userDrawn="1"/>
        </p:nvSpPr>
        <p:spPr bwMode="auto">
          <a:xfrm>
            <a:off x="3975788" y="2715172"/>
            <a:ext cx="420877" cy="292276"/>
          </a:xfrm>
          <a:custGeom>
            <a:avLst/>
            <a:gdLst>
              <a:gd name="T0" fmla="*/ 506 w 576"/>
              <a:gd name="T1" fmla="*/ 182 h 400"/>
              <a:gd name="T2" fmla="*/ 506 w 576"/>
              <a:gd name="T3" fmla="*/ 172 h 400"/>
              <a:gd name="T4" fmla="*/ 502 w 576"/>
              <a:gd name="T5" fmla="*/ 138 h 400"/>
              <a:gd name="T6" fmla="*/ 492 w 576"/>
              <a:gd name="T7" fmla="*/ 104 h 400"/>
              <a:gd name="T8" fmla="*/ 476 w 576"/>
              <a:gd name="T9" fmla="*/ 76 h 400"/>
              <a:gd name="T10" fmla="*/ 456 w 576"/>
              <a:gd name="T11" fmla="*/ 50 h 400"/>
              <a:gd name="T12" fmla="*/ 430 w 576"/>
              <a:gd name="T13" fmla="*/ 30 h 400"/>
              <a:gd name="T14" fmla="*/ 402 w 576"/>
              <a:gd name="T15" fmla="*/ 14 h 400"/>
              <a:gd name="T16" fmla="*/ 370 w 576"/>
              <a:gd name="T17" fmla="*/ 4 h 400"/>
              <a:gd name="T18" fmla="*/ 334 w 576"/>
              <a:gd name="T19" fmla="*/ 0 h 400"/>
              <a:gd name="T20" fmla="*/ 310 w 576"/>
              <a:gd name="T21" fmla="*/ 2 h 400"/>
              <a:gd name="T22" fmla="*/ 262 w 576"/>
              <a:gd name="T23" fmla="*/ 16 h 400"/>
              <a:gd name="T24" fmla="*/ 222 w 576"/>
              <a:gd name="T25" fmla="*/ 42 h 400"/>
              <a:gd name="T26" fmla="*/ 192 w 576"/>
              <a:gd name="T27" fmla="*/ 78 h 400"/>
              <a:gd name="T28" fmla="*/ 180 w 576"/>
              <a:gd name="T29" fmla="*/ 98 h 400"/>
              <a:gd name="T30" fmla="*/ 158 w 576"/>
              <a:gd name="T31" fmla="*/ 86 h 400"/>
              <a:gd name="T32" fmla="*/ 132 w 576"/>
              <a:gd name="T33" fmla="*/ 82 h 400"/>
              <a:gd name="T34" fmla="*/ 116 w 576"/>
              <a:gd name="T35" fmla="*/ 82 h 400"/>
              <a:gd name="T36" fmla="*/ 88 w 576"/>
              <a:gd name="T37" fmla="*/ 94 h 400"/>
              <a:gd name="T38" fmla="*/ 66 w 576"/>
              <a:gd name="T39" fmla="*/ 116 h 400"/>
              <a:gd name="T40" fmla="*/ 54 w 576"/>
              <a:gd name="T41" fmla="*/ 144 h 400"/>
              <a:gd name="T42" fmla="*/ 52 w 576"/>
              <a:gd name="T43" fmla="*/ 160 h 400"/>
              <a:gd name="T44" fmla="*/ 56 w 576"/>
              <a:gd name="T45" fmla="*/ 184 h 400"/>
              <a:gd name="T46" fmla="*/ 44 w 576"/>
              <a:gd name="T47" fmla="*/ 192 h 400"/>
              <a:gd name="T48" fmla="*/ 24 w 576"/>
              <a:gd name="T49" fmla="*/ 214 h 400"/>
              <a:gd name="T50" fmla="*/ 8 w 576"/>
              <a:gd name="T51" fmla="*/ 238 h 400"/>
              <a:gd name="T52" fmla="*/ 0 w 576"/>
              <a:gd name="T53" fmla="*/ 268 h 400"/>
              <a:gd name="T54" fmla="*/ 0 w 576"/>
              <a:gd name="T55" fmla="*/ 284 h 400"/>
              <a:gd name="T56" fmla="*/ 8 w 576"/>
              <a:gd name="T57" fmla="*/ 328 h 400"/>
              <a:gd name="T58" fmla="*/ 32 w 576"/>
              <a:gd name="T59" fmla="*/ 366 h 400"/>
              <a:gd name="T60" fmla="*/ 68 w 576"/>
              <a:gd name="T61" fmla="*/ 390 h 400"/>
              <a:gd name="T62" fmla="*/ 114 w 576"/>
              <a:gd name="T63" fmla="*/ 400 h 400"/>
              <a:gd name="T64" fmla="*/ 114 w 576"/>
              <a:gd name="T65" fmla="*/ 400 h 400"/>
              <a:gd name="T66" fmla="*/ 116 w 576"/>
              <a:gd name="T67" fmla="*/ 400 h 400"/>
              <a:gd name="T68" fmla="*/ 116 w 576"/>
              <a:gd name="T69" fmla="*/ 400 h 400"/>
              <a:gd name="T70" fmla="*/ 252 w 576"/>
              <a:gd name="T71" fmla="*/ 288 h 400"/>
              <a:gd name="T72" fmla="*/ 232 w 576"/>
              <a:gd name="T73" fmla="*/ 288 h 400"/>
              <a:gd name="T74" fmla="*/ 180 w 576"/>
              <a:gd name="T75" fmla="*/ 288 h 400"/>
              <a:gd name="T76" fmla="*/ 168 w 576"/>
              <a:gd name="T77" fmla="*/ 284 h 400"/>
              <a:gd name="T78" fmla="*/ 172 w 576"/>
              <a:gd name="T79" fmla="*/ 272 h 400"/>
              <a:gd name="T80" fmla="*/ 272 w 576"/>
              <a:gd name="T81" fmla="*/ 152 h 400"/>
              <a:gd name="T82" fmla="*/ 286 w 576"/>
              <a:gd name="T83" fmla="*/ 146 h 400"/>
              <a:gd name="T84" fmla="*/ 298 w 576"/>
              <a:gd name="T85" fmla="*/ 152 h 400"/>
              <a:gd name="T86" fmla="*/ 400 w 576"/>
              <a:gd name="T87" fmla="*/ 272 h 400"/>
              <a:gd name="T88" fmla="*/ 402 w 576"/>
              <a:gd name="T89" fmla="*/ 284 h 400"/>
              <a:gd name="T90" fmla="*/ 392 w 576"/>
              <a:gd name="T91" fmla="*/ 288 h 400"/>
              <a:gd name="T92" fmla="*/ 340 w 576"/>
              <a:gd name="T93" fmla="*/ 288 h 400"/>
              <a:gd name="T94" fmla="*/ 318 w 576"/>
              <a:gd name="T95" fmla="*/ 400 h 400"/>
              <a:gd name="T96" fmla="*/ 456 w 576"/>
              <a:gd name="T97" fmla="*/ 400 h 400"/>
              <a:gd name="T98" fmla="*/ 462 w 576"/>
              <a:gd name="T99" fmla="*/ 400 h 400"/>
              <a:gd name="T100" fmla="*/ 506 w 576"/>
              <a:gd name="T101" fmla="*/ 392 h 400"/>
              <a:gd name="T102" fmla="*/ 542 w 576"/>
              <a:gd name="T103" fmla="*/ 366 h 400"/>
              <a:gd name="T104" fmla="*/ 566 w 576"/>
              <a:gd name="T105" fmla="*/ 330 h 400"/>
              <a:gd name="T106" fmla="*/ 576 w 576"/>
              <a:gd name="T107" fmla="*/ 286 h 400"/>
              <a:gd name="T108" fmla="*/ 574 w 576"/>
              <a:gd name="T109" fmla="*/ 270 h 400"/>
              <a:gd name="T110" fmla="*/ 564 w 576"/>
              <a:gd name="T111" fmla="*/ 238 h 400"/>
              <a:gd name="T112" fmla="*/ 546 w 576"/>
              <a:gd name="T113" fmla="*/ 210 h 400"/>
              <a:gd name="T114" fmla="*/ 520 w 576"/>
              <a:gd name="T115" fmla="*/ 190 h 400"/>
              <a:gd name="T116" fmla="*/ 506 w 576"/>
              <a:gd name="T117" fmla="*/ 18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 h="400">
                <a:moveTo>
                  <a:pt x="506" y="182"/>
                </a:moveTo>
                <a:lnTo>
                  <a:pt x="506" y="182"/>
                </a:lnTo>
                <a:lnTo>
                  <a:pt x="506" y="172"/>
                </a:lnTo>
                <a:lnTo>
                  <a:pt x="506" y="172"/>
                </a:lnTo>
                <a:lnTo>
                  <a:pt x="506" y="154"/>
                </a:lnTo>
                <a:lnTo>
                  <a:pt x="502" y="138"/>
                </a:lnTo>
                <a:lnTo>
                  <a:pt x="498" y="120"/>
                </a:lnTo>
                <a:lnTo>
                  <a:pt x="492" y="104"/>
                </a:lnTo>
                <a:lnTo>
                  <a:pt x="486" y="90"/>
                </a:lnTo>
                <a:lnTo>
                  <a:pt x="476" y="76"/>
                </a:lnTo>
                <a:lnTo>
                  <a:pt x="466" y="62"/>
                </a:lnTo>
                <a:lnTo>
                  <a:pt x="456" y="50"/>
                </a:lnTo>
                <a:lnTo>
                  <a:pt x="444" y="40"/>
                </a:lnTo>
                <a:lnTo>
                  <a:pt x="430" y="30"/>
                </a:lnTo>
                <a:lnTo>
                  <a:pt x="416" y="20"/>
                </a:lnTo>
                <a:lnTo>
                  <a:pt x="402" y="14"/>
                </a:lnTo>
                <a:lnTo>
                  <a:pt x="386" y="8"/>
                </a:lnTo>
                <a:lnTo>
                  <a:pt x="370" y="4"/>
                </a:lnTo>
                <a:lnTo>
                  <a:pt x="352" y="2"/>
                </a:lnTo>
                <a:lnTo>
                  <a:pt x="334" y="0"/>
                </a:lnTo>
                <a:lnTo>
                  <a:pt x="334" y="0"/>
                </a:lnTo>
                <a:lnTo>
                  <a:pt x="310" y="2"/>
                </a:lnTo>
                <a:lnTo>
                  <a:pt x="286" y="8"/>
                </a:lnTo>
                <a:lnTo>
                  <a:pt x="262" y="16"/>
                </a:lnTo>
                <a:lnTo>
                  <a:pt x="242" y="28"/>
                </a:lnTo>
                <a:lnTo>
                  <a:pt x="222" y="42"/>
                </a:lnTo>
                <a:lnTo>
                  <a:pt x="206" y="58"/>
                </a:lnTo>
                <a:lnTo>
                  <a:pt x="192" y="78"/>
                </a:lnTo>
                <a:lnTo>
                  <a:pt x="180" y="98"/>
                </a:lnTo>
                <a:lnTo>
                  <a:pt x="180" y="98"/>
                </a:lnTo>
                <a:lnTo>
                  <a:pt x="170" y="90"/>
                </a:lnTo>
                <a:lnTo>
                  <a:pt x="158" y="86"/>
                </a:lnTo>
                <a:lnTo>
                  <a:pt x="144" y="82"/>
                </a:lnTo>
                <a:lnTo>
                  <a:pt x="132" y="82"/>
                </a:lnTo>
                <a:lnTo>
                  <a:pt x="132" y="82"/>
                </a:lnTo>
                <a:lnTo>
                  <a:pt x="116" y="82"/>
                </a:lnTo>
                <a:lnTo>
                  <a:pt x="100" y="88"/>
                </a:lnTo>
                <a:lnTo>
                  <a:pt x="88" y="94"/>
                </a:lnTo>
                <a:lnTo>
                  <a:pt x="76" y="104"/>
                </a:lnTo>
                <a:lnTo>
                  <a:pt x="66" y="116"/>
                </a:lnTo>
                <a:lnTo>
                  <a:pt x="58" y="130"/>
                </a:lnTo>
                <a:lnTo>
                  <a:pt x="54" y="144"/>
                </a:lnTo>
                <a:lnTo>
                  <a:pt x="52" y="160"/>
                </a:lnTo>
                <a:lnTo>
                  <a:pt x="52" y="160"/>
                </a:lnTo>
                <a:lnTo>
                  <a:pt x="54" y="172"/>
                </a:lnTo>
                <a:lnTo>
                  <a:pt x="56" y="184"/>
                </a:lnTo>
                <a:lnTo>
                  <a:pt x="56" y="184"/>
                </a:lnTo>
                <a:lnTo>
                  <a:pt x="44" y="192"/>
                </a:lnTo>
                <a:lnTo>
                  <a:pt x="32" y="202"/>
                </a:lnTo>
                <a:lnTo>
                  <a:pt x="24" y="214"/>
                </a:lnTo>
                <a:lnTo>
                  <a:pt x="14" y="226"/>
                </a:lnTo>
                <a:lnTo>
                  <a:pt x="8" y="238"/>
                </a:lnTo>
                <a:lnTo>
                  <a:pt x="4" y="254"/>
                </a:lnTo>
                <a:lnTo>
                  <a:pt x="0" y="268"/>
                </a:lnTo>
                <a:lnTo>
                  <a:pt x="0" y="284"/>
                </a:lnTo>
                <a:lnTo>
                  <a:pt x="0" y="284"/>
                </a:lnTo>
                <a:lnTo>
                  <a:pt x="2" y="306"/>
                </a:lnTo>
                <a:lnTo>
                  <a:pt x="8" y="328"/>
                </a:lnTo>
                <a:lnTo>
                  <a:pt x="18" y="348"/>
                </a:lnTo>
                <a:lnTo>
                  <a:pt x="32" y="366"/>
                </a:lnTo>
                <a:lnTo>
                  <a:pt x="50" y="380"/>
                </a:lnTo>
                <a:lnTo>
                  <a:pt x="68" y="390"/>
                </a:lnTo>
                <a:lnTo>
                  <a:pt x="90" y="398"/>
                </a:lnTo>
                <a:lnTo>
                  <a:pt x="114" y="400"/>
                </a:lnTo>
                <a:lnTo>
                  <a:pt x="114" y="400"/>
                </a:lnTo>
                <a:lnTo>
                  <a:pt x="114" y="400"/>
                </a:lnTo>
                <a:lnTo>
                  <a:pt x="114" y="400"/>
                </a:lnTo>
                <a:lnTo>
                  <a:pt x="116" y="400"/>
                </a:lnTo>
                <a:lnTo>
                  <a:pt x="116" y="400"/>
                </a:lnTo>
                <a:lnTo>
                  <a:pt x="116" y="400"/>
                </a:lnTo>
                <a:lnTo>
                  <a:pt x="252" y="400"/>
                </a:lnTo>
                <a:lnTo>
                  <a:pt x="252" y="288"/>
                </a:lnTo>
                <a:lnTo>
                  <a:pt x="252" y="288"/>
                </a:lnTo>
                <a:lnTo>
                  <a:pt x="232" y="288"/>
                </a:lnTo>
                <a:lnTo>
                  <a:pt x="180" y="288"/>
                </a:lnTo>
                <a:lnTo>
                  <a:pt x="180" y="288"/>
                </a:lnTo>
                <a:lnTo>
                  <a:pt x="172" y="286"/>
                </a:lnTo>
                <a:lnTo>
                  <a:pt x="168" y="284"/>
                </a:lnTo>
                <a:lnTo>
                  <a:pt x="168" y="278"/>
                </a:lnTo>
                <a:lnTo>
                  <a:pt x="172" y="272"/>
                </a:lnTo>
                <a:lnTo>
                  <a:pt x="272" y="152"/>
                </a:lnTo>
                <a:lnTo>
                  <a:pt x="272" y="152"/>
                </a:lnTo>
                <a:lnTo>
                  <a:pt x="278" y="148"/>
                </a:lnTo>
                <a:lnTo>
                  <a:pt x="286" y="146"/>
                </a:lnTo>
                <a:lnTo>
                  <a:pt x="292" y="148"/>
                </a:lnTo>
                <a:lnTo>
                  <a:pt x="298" y="152"/>
                </a:lnTo>
                <a:lnTo>
                  <a:pt x="400" y="272"/>
                </a:lnTo>
                <a:lnTo>
                  <a:pt x="400" y="272"/>
                </a:lnTo>
                <a:lnTo>
                  <a:pt x="402" y="278"/>
                </a:lnTo>
                <a:lnTo>
                  <a:pt x="402" y="284"/>
                </a:lnTo>
                <a:lnTo>
                  <a:pt x="398" y="286"/>
                </a:lnTo>
                <a:lnTo>
                  <a:pt x="392" y="288"/>
                </a:lnTo>
                <a:lnTo>
                  <a:pt x="340" y="288"/>
                </a:lnTo>
                <a:lnTo>
                  <a:pt x="340" y="288"/>
                </a:lnTo>
                <a:lnTo>
                  <a:pt x="318" y="288"/>
                </a:lnTo>
                <a:lnTo>
                  <a:pt x="318" y="400"/>
                </a:lnTo>
                <a:lnTo>
                  <a:pt x="456" y="400"/>
                </a:lnTo>
                <a:lnTo>
                  <a:pt x="456" y="400"/>
                </a:lnTo>
                <a:lnTo>
                  <a:pt x="462" y="400"/>
                </a:lnTo>
                <a:lnTo>
                  <a:pt x="462" y="400"/>
                </a:lnTo>
                <a:lnTo>
                  <a:pt x="484" y="398"/>
                </a:lnTo>
                <a:lnTo>
                  <a:pt x="506" y="392"/>
                </a:lnTo>
                <a:lnTo>
                  <a:pt x="526" y="380"/>
                </a:lnTo>
                <a:lnTo>
                  <a:pt x="542" y="366"/>
                </a:lnTo>
                <a:lnTo>
                  <a:pt x="556" y="350"/>
                </a:lnTo>
                <a:lnTo>
                  <a:pt x="566" y="330"/>
                </a:lnTo>
                <a:lnTo>
                  <a:pt x="572" y="310"/>
                </a:lnTo>
                <a:lnTo>
                  <a:pt x="576" y="286"/>
                </a:lnTo>
                <a:lnTo>
                  <a:pt x="576" y="286"/>
                </a:lnTo>
                <a:lnTo>
                  <a:pt x="574" y="270"/>
                </a:lnTo>
                <a:lnTo>
                  <a:pt x="570" y="252"/>
                </a:lnTo>
                <a:lnTo>
                  <a:pt x="564" y="238"/>
                </a:lnTo>
                <a:lnTo>
                  <a:pt x="556" y="222"/>
                </a:lnTo>
                <a:lnTo>
                  <a:pt x="546" y="210"/>
                </a:lnTo>
                <a:lnTo>
                  <a:pt x="534" y="198"/>
                </a:lnTo>
                <a:lnTo>
                  <a:pt x="520" y="190"/>
                </a:lnTo>
                <a:lnTo>
                  <a:pt x="506" y="182"/>
                </a:lnTo>
                <a:lnTo>
                  <a:pt x="506" y="18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userDrawn="1"/>
        </p:nvGrpSpPr>
        <p:grpSpPr>
          <a:xfrm>
            <a:off x="990642" y="2701693"/>
            <a:ext cx="396157" cy="319234"/>
            <a:chOff x="3932238" y="2057400"/>
            <a:chExt cx="817562" cy="658813"/>
          </a:xfrm>
          <a:solidFill>
            <a:schemeClr val="bg1">
              <a:lumMod val="95000"/>
            </a:schemeClr>
          </a:solidFill>
        </p:grpSpPr>
        <p:sp>
          <p:nvSpPr>
            <p:cNvPr id="26" name="Freeform 328"/>
            <p:cNvSpPr>
              <a:spLocks/>
            </p:cNvSpPr>
            <p:nvPr/>
          </p:nvSpPr>
          <p:spPr bwMode="auto">
            <a:xfrm>
              <a:off x="4048125" y="2482850"/>
              <a:ext cx="273050" cy="233363"/>
            </a:xfrm>
            <a:custGeom>
              <a:avLst/>
              <a:gdLst>
                <a:gd name="T0" fmla="*/ 156 w 172"/>
                <a:gd name="T1" fmla="*/ 31 h 147"/>
                <a:gd name="T2" fmla="*/ 147 w 172"/>
                <a:gd name="T3" fmla="*/ 50 h 147"/>
                <a:gd name="T4" fmla="*/ 127 w 172"/>
                <a:gd name="T5" fmla="*/ 45 h 147"/>
                <a:gd name="T6" fmla="*/ 0 w 172"/>
                <a:gd name="T7" fmla="*/ 9 h 147"/>
                <a:gd name="T8" fmla="*/ 0 w 172"/>
                <a:gd name="T9" fmla="*/ 99 h 147"/>
                <a:gd name="T10" fmla="*/ 172 w 172"/>
                <a:gd name="T11" fmla="*/ 147 h 147"/>
                <a:gd name="T12" fmla="*/ 172 w 172"/>
                <a:gd name="T13" fmla="*/ 0 h 147"/>
                <a:gd name="T14" fmla="*/ 156 w 172"/>
                <a:gd name="T15" fmla="*/ 3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47">
                  <a:moveTo>
                    <a:pt x="156" y="31"/>
                  </a:moveTo>
                  <a:lnTo>
                    <a:pt x="147" y="50"/>
                  </a:lnTo>
                  <a:lnTo>
                    <a:pt x="127" y="45"/>
                  </a:lnTo>
                  <a:lnTo>
                    <a:pt x="0" y="9"/>
                  </a:lnTo>
                  <a:lnTo>
                    <a:pt x="0" y="99"/>
                  </a:lnTo>
                  <a:lnTo>
                    <a:pt x="172" y="147"/>
                  </a:lnTo>
                  <a:lnTo>
                    <a:pt x="172" y="0"/>
                  </a:lnTo>
                  <a:lnTo>
                    <a:pt x="15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29"/>
            <p:cNvSpPr>
              <a:spLocks/>
            </p:cNvSpPr>
            <p:nvPr/>
          </p:nvSpPr>
          <p:spPr bwMode="auto">
            <a:xfrm>
              <a:off x="4360863" y="2482850"/>
              <a:ext cx="274637" cy="233363"/>
            </a:xfrm>
            <a:custGeom>
              <a:avLst/>
              <a:gdLst>
                <a:gd name="T0" fmla="*/ 25 w 173"/>
                <a:gd name="T1" fmla="*/ 50 h 147"/>
                <a:gd name="T2" fmla="*/ 16 w 173"/>
                <a:gd name="T3" fmla="*/ 31 h 147"/>
                <a:gd name="T4" fmla="*/ 0 w 173"/>
                <a:gd name="T5" fmla="*/ 0 h 147"/>
                <a:gd name="T6" fmla="*/ 0 w 173"/>
                <a:gd name="T7" fmla="*/ 147 h 147"/>
                <a:gd name="T8" fmla="*/ 173 w 173"/>
                <a:gd name="T9" fmla="*/ 99 h 147"/>
                <a:gd name="T10" fmla="*/ 173 w 173"/>
                <a:gd name="T11" fmla="*/ 9 h 147"/>
                <a:gd name="T12" fmla="*/ 47 w 173"/>
                <a:gd name="T13" fmla="*/ 45 h 147"/>
                <a:gd name="T14" fmla="*/ 25 w 173"/>
                <a:gd name="T15" fmla="*/ 5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47">
                  <a:moveTo>
                    <a:pt x="25" y="50"/>
                  </a:moveTo>
                  <a:lnTo>
                    <a:pt x="16" y="31"/>
                  </a:lnTo>
                  <a:lnTo>
                    <a:pt x="0" y="0"/>
                  </a:lnTo>
                  <a:lnTo>
                    <a:pt x="0" y="147"/>
                  </a:lnTo>
                  <a:lnTo>
                    <a:pt x="173" y="99"/>
                  </a:lnTo>
                  <a:lnTo>
                    <a:pt x="173" y="9"/>
                  </a:lnTo>
                  <a:lnTo>
                    <a:pt x="47" y="4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30"/>
            <p:cNvSpPr>
              <a:spLocks/>
            </p:cNvSpPr>
            <p:nvPr/>
          </p:nvSpPr>
          <p:spPr bwMode="auto">
            <a:xfrm>
              <a:off x="4341813" y="2270125"/>
              <a:ext cx="376237" cy="244475"/>
            </a:xfrm>
            <a:custGeom>
              <a:avLst/>
              <a:gdLst>
                <a:gd name="T0" fmla="*/ 51 w 237"/>
                <a:gd name="T1" fmla="*/ 154 h 154"/>
                <a:gd name="T2" fmla="*/ 237 w 237"/>
                <a:gd name="T3" fmla="*/ 102 h 154"/>
                <a:gd name="T4" fmla="*/ 185 w 237"/>
                <a:gd name="T5" fmla="*/ 0 h 154"/>
                <a:gd name="T6" fmla="*/ 0 w 237"/>
                <a:gd name="T7" fmla="*/ 50 h 154"/>
                <a:gd name="T8" fmla="*/ 51 w 237"/>
                <a:gd name="T9" fmla="*/ 154 h 154"/>
              </a:gdLst>
              <a:ahLst/>
              <a:cxnLst>
                <a:cxn ang="0">
                  <a:pos x="T0" y="T1"/>
                </a:cxn>
                <a:cxn ang="0">
                  <a:pos x="T2" y="T3"/>
                </a:cxn>
                <a:cxn ang="0">
                  <a:pos x="T4" y="T5"/>
                </a:cxn>
                <a:cxn ang="0">
                  <a:pos x="T6" y="T7"/>
                </a:cxn>
                <a:cxn ang="0">
                  <a:pos x="T8" y="T9"/>
                </a:cxn>
              </a:cxnLst>
              <a:rect l="0" t="0" r="r" b="b"/>
              <a:pathLst>
                <a:path w="237" h="154">
                  <a:moveTo>
                    <a:pt x="51" y="154"/>
                  </a:moveTo>
                  <a:lnTo>
                    <a:pt x="237" y="102"/>
                  </a:lnTo>
                  <a:lnTo>
                    <a:pt x="185" y="0"/>
                  </a:lnTo>
                  <a:lnTo>
                    <a:pt x="0" y="50"/>
                  </a:lnTo>
                  <a:lnTo>
                    <a:pt x="5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1"/>
            <p:cNvSpPr>
              <a:spLocks/>
            </p:cNvSpPr>
            <p:nvPr/>
          </p:nvSpPr>
          <p:spPr bwMode="auto">
            <a:xfrm>
              <a:off x="3965575" y="2270125"/>
              <a:ext cx="376237" cy="244475"/>
            </a:xfrm>
            <a:custGeom>
              <a:avLst/>
              <a:gdLst>
                <a:gd name="T0" fmla="*/ 185 w 237"/>
                <a:gd name="T1" fmla="*/ 154 h 154"/>
                <a:gd name="T2" fmla="*/ 237 w 237"/>
                <a:gd name="T3" fmla="*/ 50 h 154"/>
                <a:gd name="T4" fmla="*/ 51 w 237"/>
                <a:gd name="T5" fmla="*/ 0 h 154"/>
                <a:gd name="T6" fmla="*/ 0 w 237"/>
                <a:gd name="T7" fmla="*/ 102 h 154"/>
                <a:gd name="T8" fmla="*/ 185 w 237"/>
                <a:gd name="T9" fmla="*/ 154 h 154"/>
              </a:gdLst>
              <a:ahLst/>
              <a:cxnLst>
                <a:cxn ang="0">
                  <a:pos x="T0" y="T1"/>
                </a:cxn>
                <a:cxn ang="0">
                  <a:pos x="T2" y="T3"/>
                </a:cxn>
                <a:cxn ang="0">
                  <a:pos x="T4" y="T5"/>
                </a:cxn>
                <a:cxn ang="0">
                  <a:pos x="T6" y="T7"/>
                </a:cxn>
                <a:cxn ang="0">
                  <a:pos x="T8" y="T9"/>
                </a:cxn>
              </a:cxnLst>
              <a:rect l="0" t="0" r="r" b="b"/>
              <a:pathLst>
                <a:path w="237" h="154">
                  <a:moveTo>
                    <a:pt x="185" y="154"/>
                  </a:moveTo>
                  <a:lnTo>
                    <a:pt x="237" y="50"/>
                  </a:lnTo>
                  <a:lnTo>
                    <a:pt x="51" y="0"/>
                  </a:lnTo>
                  <a:lnTo>
                    <a:pt x="0" y="102"/>
                  </a:lnTo>
                  <a:lnTo>
                    <a:pt x="18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32"/>
            <p:cNvSpPr>
              <a:spLocks/>
            </p:cNvSpPr>
            <p:nvPr/>
          </p:nvSpPr>
          <p:spPr bwMode="auto">
            <a:xfrm>
              <a:off x="4341813" y="2057400"/>
              <a:ext cx="407987" cy="212725"/>
            </a:xfrm>
            <a:custGeom>
              <a:avLst/>
              <a:gdLst>
                <a:gd name="T0" fmla="*/ 203 w 257"/>
                <a:gd name="T1" fmla="*/ 113 h 134"/>
                <a:gd name="T2" fmla="*/ 257 w 257"/>
                <a:gd name="T3" fmla="*/ 52 h 134"/>
                <a:gd name="T4" fmla="*/ 71 w 257"/>
                <a:gd name="T5" fmla="*/ 0 h 134"/>
                <a:gd name="T6" fmla="*/ 0 w 257"/>
                <a:gd name="T7" fmla="*/ 82 h 134"/>
                <a:gd name="T8" fmla="*/ 137 w 257"/>
                <a:gd name="T9" fmla="*/ 120 h 134"/>
                <a:gd name="T10" fmla="*/ 185 w 257"/>
                <a:gd name="T11" fmla="*/ 134 h 134"/>
                <a:gd name="T12" fmla="*/ 203 w 257"/>
                <a:gd name="T13" fmla="*/ 113 h 134"/>
              </a:gdLst>
              <a:ahLst/>
              <a:cxnLst>
                <a:cxn ang="0">
                  <a:pos x="T0" y="T1"/>
                </a:cxn>
                <a:cxn ang="0">
                  <a:pos x="T2" y="T3"/>
                </a:cxn>
                <a:cxn ang="0">
                  <a:pos x="T4" y="T5"/>
                </a:cxn>
                <a:cxn ang="0">
                  <a:pos x="T6" y="T7"/>
                </a:cxn>
                <a:cxn ang="0">
                  <a:pos x="T8" y="T9"/>
                </a:cxn>
                <a:cxn ang="0">
                  <a:pos x="T10" y="T11"/>
                </a:cxn>
                <a:cxn ang="0">
                  <a:pos x="T12" y="T13"/>
                </a:cxn>
              </a:cxnLst>
              <a:rect l="0" t="0" r="r" b="b"/>
              <a:pathLst>
                <a:path w="257" h="134">
                  <a:moveTo>
                    <a:pt x="203" y="113"/>
                  </a:moveTo>
                  <a:lnTo>
                    <a:pt x="257" y="52"/>
                  </a:lnTo>
                  <a:lnTo>
                    <a:pt x="71" y="0"/>
                  </a:lnTo>
                  <a:lnTo>
                    <a:pt x="0" y="82"/>
                  </a:lnTo>
                  <a:lnTo>
                    <a:pt x="137" y="120"/>
                  </a:lnTo>
                  <a:lnTo>
                    <a:pt x="185" y="134"/>
                  </a:lnTo>
                  <a:lnTo>
                    <a:pt x="203"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33"/>
            <p:cNvSpPr>
              <a:spLocks/>
            </p:cNvSpPr>
            <p:nvPr/>
          </p:nvSpPr>
          <p:spPr bwMode="auto">
            <a:xfrm>
              <a:off x="3932238" y="2057400"/>
              <a:ext cx="409575" cy="212725"/>
            </a:xfrm>
            <a:custGeom>
              <a:avLst/>
              <a:gdLst>
                <a:gd name="T0" fmla="*/ 120 w 258"/>
                <a:gd name="T1" fmla="*/ 120 h 134"/>
                <a:gd name="T2" fmla="*/ 258 w 258"/>
                <a:gd name="T3" fmla="*/ 82 h 134"/>
                <a:gd name="T4" fmla="*/ 186 w 258"/>
                <a:gd name="T5" fmla="*/ 0 h 134"/>
                <a:gd name="T6" fmla="*/ 0 w 258"/>
                <a:gd name="T7" fmla="*/ 52 h 134"/>
                <a:gd name="T8" fmla="*/ 54 w 258"/>
                <a:gd name="T9" fmla="*/ 113 h 134"/>
                <a:gd name="T10" fmla="*/ 72 w 258"/>
                <a:gd name="T11" fmla="*/ 134 h 134"/>
                <a:gd name="T12" fmla="*/ 120 w 258"/>
                <a:gd name="T13" fmla="*/ 120 h 134"/>
              </a:gdLst>
              <a:ahLst/>
              <a:cxnLst>
                <a:cxn ang="0">
                  <a:pos x="T0" y="T1"/>
                </a:cxn>
                <a:cxn ang="0">
                  <a:pos x="T2" y="T3"/>
                </a:cxn>
                <a:cxn ang="0">
                  <a:pos x="T4" y="T5"/>
                </a:cxn>
                <a:cxn ang="0">
                  <a:pos x="T6" y="T7"/>
                </a:cxn>
                <a:cxn ang="0">
                  <a:pos x="T8" y="T9"/>
                </a:cxn>
                <a:cxn ang="0">
                  <a:pos x="T10" y="T11"/>
                </a:cxn>
                <a:cxn ang="0">
                  <a:pos x="T12" y="T13"/>
                </a:cxn>
              </a:cxnLst>
              <a:rect l="0" t="0" r="r" b="b"/>
              <a:pathLst>
                <a:path w="258" h="134">
                  <a:moveTo>
                    <a:pt x="120" y="120"/>
                  </a:moveTo>
                  <a:lnTo>
                    <a:pt x="258" y="82"/>
                  </a:lnTo>
                  <a:lnTo>
                    <a:pt x="186" y="0"/>
                  </a:lnTo>
                  <a:lnTo>
                    <a:pt x="0" y="52"/>
                  </a:lnTo>
                  <a:lnTo>
                    <a:pt x="54" y="113"/>
                  </a:lnTo>
                  <a:lnTo>
                    <a:pt x="72" y="134"/>
                  </a:lnTo>
                  <a:lnTo>
                    <a:pt x="120"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userDrawn="1"/>
        </p:nvGrpSpPr>
        <p:grpSpPr>
          <a:xfrm>
            <a:off x="2993308" y="1618629"/>
            <a:ext cx="374156" cy="422881"/>
            <a:chOff x="4676669" y="3767698"/>
            <a:chExt cx="349344" cy="394837"/>
          </a:xfrm>
          <a:solidFill>
            <a:schemeClr val="bg1">
              <a:lumMod val="95000"/>
            </a:schemeClr>
          </a:solidFill>
        </p:grpSpPr>
        <p:sp>
          <p:nvSpPr>
            <p:cNvPr id="33" name="Freeform 337"/>
            <p:cNvSpPr>
              <a:spLocks/>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8"/>
            <p:cNvSpPr>
              <a:spLocks/>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5" name="Freeform 264"/>
          <p:cNvSpPr>
            <a:spLocks/>
          </p:cNvSpPr>
          <p:nvPr userDrawn="1"/>
        </p:nvSpPr>
        <p:spPr bwMode="auto">
          <a:xfrm>
            <a:off x="6012395" y="1643632"/>
            <a:ext cx="357067" cy="372874"/>
          </a:xfrm>
          <a:custGeom>
            <a:avLst/>
            <a:gdLst>
              <a:gd name="T0" fmla="*/ 144 w 384"/>
              <a:gd name="T1" fmla="*/ 189 h 401"/>
              <a:gd name="T2" fmla="*/ 173 w 384"/>
              <a:gd name="T3" fmla="*/ 313 h 401"/>
              <a:gd name="T4" fmla="*/ 173 w 384"/>
              <a:gd name="T5" fmla="*/ 314 h 401"/>
              <a:gd name="T6" fmla="*/ 173 w 384"/>
              <a:gd name="T7" fmla="*/ 334 h 401"/>
              <a:gd name="T8" fmla="*/ 166 w 384"/>
              <a:gd name="T9" fmla="*/ 352 h 401"/>
              <a:gd name="T10" fmla="*/ 163 w 384"/>
              <a:gd name="T11" fmla="*/ 358 h 401"/>
              <a:gd name="T12" fmla="*/ 156 w 384"/>
              <a:gd name="T13" fmla="*/ 362 h 401"/>
              <a:gd name="T14" fmla="*/ 144 w 384"/>
              <a:gd name="T15" fmla="*/ 365 h 401"/>
              <a:gd name="T16" fmla="*/ 137 w 384"/>
              <a:gd name="T17" fmla="*/ 363 h 401"/>
              <a:gd name="T18" fmla="*/ 126 w 384"/>
              <a:gd name="T19" fmla="*/ 360 h 401"/>
              <a:gd name="T20" fmla="*/ 121 w 384"/>
              <a:gd name="T21" fmla="*/ 356 h 401"/>
              <a:gd name="T22" fmla="*/ 116 w 384"/>
              <a:gd name="T23" fmla="*/ 342 h 401"/>
              <a:gd name="T24" fmla="*/ 115 w 384"/>
              <a:gd name="T25" fmla="*/ 331 h 401"/>
              <a:gd name="T26" fmla="*/ 115 w 384"/>
              <a:gd name="T27" fmla="*/ 324 h 401"/>
              <a:gd name="T28" fmla="*/ 106 w 384"/>
              <a:gd name="T29" fmla="*/ 313 h 401"/>
              <a:gd name="T30" fmla="*/ 99 w 384"/>
              <a:gd name="T31" fmla="*/ 310 h 401"/>
              <a:gd name="T32" fmla="*/ 85 w 384"/>
              <a:gd name="T33" fmla="*/ 314 h 401"/>
              <a:gd name="T34" fmla="*/ 78 w 384"/>
              <a:gd name="T35" fmla="*/ 327 h 401"/>
              <a:gd name="T36" fmla="*/ 78 w 384"/>
              <a:gd name="T37" fmla="*/ 334 h 401"/>
              <a:gd name="T38" fmla="*/ 81 w 384"/>
              <a:gd name="T39" fmla="*/ 356 h 401"/>
              <a:gd name="T40" fmla="*/ 88 w 384"/>
              <a:gd name="T41" fmla="*/ 373 h 401"/>
              <a:gd name="T42" fmla="*/ 94 w 384"/>
              <a:gd name="T43" fmla="*/ 381 h 401"/>
              <a:gd name="T44" fmla="*/ 112 w 384"/>
              <a:gd name="T45" fmla="*/ 395 h 401"/>
              <a:gd name="T46" fmla="*/ 127 w 384"/>
              <a:gd name="T47" fmla="*/ 400 h 401"/>
              <a:gd name="T48" fmla="*/ 144 w 384"/>
              <a:gd name="T49" fmla="*/ 401 h 401"/>
              <a:gd name="T50" fmla="*/ 158 w 384"/>
              <a:gd name="T51" fmla="*/ 400 h 401"/>
              <a:gd name="T52" fmla="*/ 182 w 384"/>
              <a:gd name="T53" fmla="*/ 391 h 401"/>
              <a:gd name="T54" fmla="*/ 190 w 384"/>
              <a:gd name="T55" fmla="*/ 383 h 401"/>
              <a:gd name="T56" fmla="*/ 202 w 384"/>
              <a:gd name="T57" fmla="*/ 362 h 401"/>
              <a:gd name="T58" fmla="*/ 209 w 384"/>
              <a:gd name="T59" fmla="*/ 341 h 401"/>
              <a:gd name="T60" fmla="*/ 211 w 384"/>
              <a:gd name="T61" fmla="*/ 313 h 401"/>
              <a:gd name="T62" fmla="*/ 240 w 384"/>
              <a:gd name="T63" fmla="*/ 189 h 401"/>
              <a:gd name="T64" fmla="*/ 337 w 384"/>
              <a:gd name="T65" fmla="*/ 189 h 401"/>
              <a:gd name="T66" fmla="*/ 381 w 384"/>
              <a:gd name="T67" fmla="*/ 233 h 401"/>
              <a:gd name="T68" fmla="*/ 384 w 384"/>
              <a:gd name="T69" fmla="*/ 198 h 401"/>
              <a:gd name="T70" fmla="*/ 384 w 384"/>
              <a:gd name="T71" fmla="*/ 189 h 401"/>
              <a:gd name="T72" fmla="*/ 380 w 384"/>
              <a:gd name="T73" fmla="*/ 166 h 401"/>
              <a:gd name="T74" fmla="*/ 370 w 384"/>
              <a:gd name="T75" fmla="*/ 141 h 401"/>
              <a:gd name="T76" fmla="*/ 355 w 384"/>
              <a:gd name="T77" fmla="*/ 115 h 401"/>
              <a:gd name="T78" fmla="*/ 334 w 384"/>
              <a:gd name="T79" fmla="*/ 88 h 401"/>
              <a:gd name="T80" fmla="*/ 306 w 384"/>
              <a:gd name="T81" fmla="*/ 66 h 401"/>
              <a:gd name="T82" fmla="*/ 272 w 384"/>
              <a:gd name="T83" fmla="*/ 48 h 401"/>
              <a:gd name="T84" fmla="*/ 230 w 384"/>
              <a:gd name="T85" fmla="*/ 36 h 401"/>
              <a:gd name="T86" fmla="*/ 205 w 384"/>
              <a:gd name="T87" fmla="*/ 14 h 401"/>
              <a:gd name="T88" fmla="*/ 205 w 384"/>
              <a:gd name="T89" fmla="*/ 8 h 401"/>
              <a:gd name="T90" fmla="*/ 198 w 384"/>
              <a:gd name="T91" fmla="*/ 1 h 401"/>
              <a:gd name="T92" fmla="*/ 193 w 384"/>
              <a:gd name="T93" fmla="*/ 0 h 401"/>
              <a:gd name="T94" fmla="*/ 183 w 384"/>
              <a:gd name="T95" fmla="*/ 4 h 401"/>
              <a:gd name="T96" fmla="*/ 179 w 384"/>
              <a:gd name="T97" fmla="*/ 14 h 401"/>
              <a:gd name="T98" fmla="*/ 179 w 384"/>
              <a:gd name="T99" fmla="*/ 34 h 401"/>
              <a:gd name="T100" fmla="*/ 133 w 384"/>
              <a:gd name="T101" fmla="*/ 41 h 401"/>
              <a:gd name="T102" fmla="*/ 95 w 384"/>
              <a:gd name="T103" fmla="*/ 56 h 401"/>
              <a:gd name="T104" fmla="*/ 64 w 384"/>
              <a:gd name="T105" fmla="*/ 77 h 401"/>
              <a:gd name="T106" fmla="*/ 40 w 384"/>
              <a:gd name="T107" fmla="*/ 101 h 401"/>
              <a:gd name="T108" fmla="*/ 22 w 384"/>
              <a:gd name="T109" fmla="*/ 127 h 401"/>
              <a:gd name="T110" fmla="*/ 10 w 384"/>
              <a:gd name="T111" fmla="*/ 154 h 401"/>
              <a:gd name="T112" fmla="*/ 3 w 384"/>
              <a:gd name="T113" fmla="*/ 177 h 401"/>
              <a:gd name="T114" fmla="*/ 0 w 384"/>
              <a:gd name="T115" fmla="*/ 198 h 401"/>
              <a:gd name="T116" fmla="*/ 1 w 384"/>
              <a:gd name="T117" fmla="*/ 217 h 401"/>
              <a:gd name="T118" fmla="*/ 49 w 384"/>
              <a:gd name="T119" fmla="*/ 1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4" h="401">
                <a:moveTo>
                  <a:pt x="96" y="236"/>
                </a:moveTo>
                <a:lnTo>
                  <a:pt x="144" y="189"/>
                </a:lnTo>
                <a:lnTo>
                  <a:pt x="173" y="218"/>
                </a:lnTo>
                <a:lnTo>
                  <a:pt x="173" y="313"/>
                </a:lnTo>
                <a:lnTo>
                  <a:pt x="173" y="314"/>
                </a:lnTo>
                <a:lnTo>
                  <a:pt x="173" y="314"/>
                </a:lnTo>
                <a:lnTo>
                  <a:pt x="175" y="323"/>
                </a:lnTo>
                <a:lnTo>
                  <a:pt x="173" y="334"/>
                </a:lnTo>
                <a:lnTo>
                  <a:pt x="169" y="347"/>
                </a:lnTo>
                <a:lnTo>
                  <a:pt x="166" y="352"/>
                </a:lnTo>
                <a:lnTo>
                  <a:pt x="163" y="358"/>
                </a:lnTo>
                <a:lnTo>
                  <a:pt x="163" y="358"/>
                </a:lnTo>
                <a:lnTo>
                  <a:pt x="161" y="359"/>
                </a:lnTo>
                <a:lnTo>
                  <a:pt x="156" y="362"/>
                </a:lnTo>
                <a:lnTo>
                  <a:pt x="151" y="363"/>
                </a:lnTo>
                <a:lnTo>
                  <a:pt x="144" y="365"/>
                </a:lnTo>
                <a:lnTo>
                  <a:pt x="144" y="365"/>
                </a:lnTo>
                <a:lnTo>
                  <a:pt x="137" y="363"/>
                </a:lnTo>
                <a:lnTo>
                  <a:pt x="131" y="362"/>
                </a:lnTo>
                <a:lnTo>
                  <a:pt x="126" y="360"/>
                </a:lnTo>
                <a:lnTo>
                  <a:pt x="121" y="356"/>
                </a:lnTo>
                <a:lnTo>
                  <a:pt x="121" y="356"/>
                </a:lnTo>
                <a:lnTo>
                  <a:pt x="117" y="349"/>
                </a:lnTo>
                <a:lnTo>
                  <a:pt x="116" y="342"/>
                </a:lnTo>
                <a:lnTo>
                  <a:pt x="115" y="337"/>
                </a:lnTo>
                <a:lnTo>
                  <a:pt x="115" y="331"/>
                </a:lnTo>
                <a:lnTo>
                  <a:pt x="115" y="331"/>
                </a:lnTo>
                <a:lnTo>
                  <a:pt x="115" y="324"/>
                </a:lnTo>
                <a:lnTo>
                  <a:pt x="112" y="317"/>
                </a:lnTo>
                <a:lnTo>
                  <a:pt x="106" y="313"/>
                </a:lnTo>
                <a:lnTo>
                  <a:pt x="99" y="310"/>
                </a:lnTo>
                <a:lnTo>
                  <a:pt x="99" y="310"/>
                </a:lnTo>
                <a:lnTo>
                  <a:pt x="91" y="312"/>
                </a:lnTo>
                <a:lnTo>
                  <a:pt x="85" y="314"/>
                </a:lnTo>
                <a:lnTo>
                  <a:pt x="80" y="320"/>
                </a:lnTo>
                <a:lnTo>
                  <a:pt x="78" y="327"/>
                </a:lnTo>
                <a:lnTo>
                  <a:pt x="78" y="327"/>
                </a:lnTo>
                <a:lnTo>
                  <a:pt x="78" y="334"/>
                </a:lnTo>
                <a:lnTo>
                  <a:pt x="78" y="348"/>
                </a:lnTo>
                <a:lnTo>
                  <a:pt x="81" y="356"/>
                </a:lnTo>
                <a:lnTo>
                  <a:pt x="84" y="365"/>
                </a:lnTo>
                <a:lnTo>
                  <a:pt x="88" y="373"/>
                </a:lnTo>
                <a:lnTo>
                  <a:pt x="94" y="381"/>
                </a:lnTo>
                <a:lnTo>
                  <a:pt x="94" y="381"/>
                </a:lnTo>
                <a:lnTo>
                  <a:pt x="102" y="388"/>
                </a:lnTo>
                <a:lnTo>
                  <a:pt x="112" y="395"/>
                </a:lnTo>
                <a:lnTo>
                  <a:pt x="119" y="397"/>
                </a:lnTo>
                <a:lnTo>
                  <a:pt x="127" y="400"/>
                </a:lnTo>
                <a:lnTo>
                  <a:pt x="135" y="401"/>
                </a:lnTo>
                <a:lnTo>
                  <a:pt x="144" y="401"/>
                </a:lnTo>
                <a:lnTo>
                  <a:pt x="144" y="401"/>
                </a:lnTo>
                <a:lnTo>
                  <a:pt x="158" y="400"/>
                </a:lnTo>
                <a:lnTo>
                  <a:pt x="170" y="397"/>
                </a:lnTo>
                <a:lnTo>
                  <a:pt x="182" y="391"/>
                </a:lnTo>
                <a:lnTo>
                  <a:pt x="190" y="383"/>
                </a:lnTo>
                <a:lnTo>
                  <a:pt x="190" y="383"/>
                </a:lnTo>
                <a:lnTo>
                  <a:pt x="198" y="373"/>
                </a:lnTo>
                <a:lnTo>
                  <a:pt x="202" y="362"/>
                </a:lnTo>
                <a:lnTo>
                  <a:pt x="207" y="352"/>
                </a:lnTo>
                <a:lnTo>
                  <a:pt x="209" y="341"/>
                </a:lnTo>
                <a:lnTo>
                  <a:pt x="211" y="323"/>
                </a:lnTo>
                <a:lnTo>
                  <a:pt x="211" y="313"/>
                </a:lnTo>
                <a:lnTo>
                  <a:pt x="211" y="218"/>
                </a:lnTo>
                <a:lnTo>
                  <a:pt x="240" y="189"/>
                </a:lnTo>
                <a:lnTo>
                  <a:pt x="288" y="236"/>
                </a:lnTo>
                <a:lnTo>
                  <a:pt x="337" y="189"/>
                </a:lnTo>
                <a:lnTo>
                  <a:pt x="381" y="233"/>
                </a:lnTo>
                <a:lnTo>
                  <a:pt x="381" y="233"/>
                </a:lnTo>
                <a:lnTo>
                  <a:pt x="384" y="217"/>
                </a:lnTo>
                <a:lnTo>
                  <a:pt x="384" y="198"/>
                </a:lnTo>
                <a:lnTo>
                  <a:pt x="384" y="198"/>
                </a:lnTo>
                <a:lnTo>
                  <a:pt x="384" y="189"/>
                </a:lnTo>
                <a:lnTo>
                  <a:pt x="383" y="179"/>
                </a:lnTo>
                <a:lnTo>
                  <a:pt x="380" y="166"/>
                </a:lnTo>
                <a:lnTo>
                  <a:pt x="376" y="154"/>
                </a:lnTo>
                <a:lnTo>
                  <a:pt x="370" y="141"/>
                </a:lnTo>
                <a:lnTo>
                  <a:pt x="363" y="127"/>
                </a:lnTo>
                <a:lnTo>
                  <a:pt x="355" y="115"/>
                </a:lnTo>
                <a:lnTo>
                  <a:pt x="345" y="101"/>
                </a:lnTo>
                <a:lnTo>
                  <a:pt x="334" y="88"/>
                </a:lnTo>
                <a:lnTo>
                  <a:pt x="321" y="77"/>
                </a:lnTo>
                <a:lnTo>
                  <a:pt x="306" y="66"/>
                </a:lnTo>
                <a:lnTo>
                  <a:pt x="290" y="56"/>
                </a:lnTo>
                <a:lnTo>
                  <a:pt x="272" y="48"/>
                </a:lnTo>
                <a:lnTo>
                  <a:pt x="251" y="41"/>
                </a:lnTo>
                <a:lnTo>
                  <a:pt x="230" y="36"/>
                </a:lnTo>
                <a:lnTo>
                  <a:pt x="205" y="34"/>
                </a:lnTo>
                <a:lnTo>
                  <a:pt x="205" y="14"/>
                </a:lnTo>
                <a:lnTo>
                  <a:pt x="205" y="14"/>
                </a:lnTo>
                <a:lnTo>
                  <a:pt x="205" y="8"/>
                </a:lnTo>
                <a:lnTo>
                  <a:pt x="202" y="4"/>
                </a:lnTo>
                <a:lnTo>
                  <a:pt x="198" y="1"/>
                </a:lnTo>
                <a:lnTo>
                  <a:pt x="193" y="0"/>
                </a:lnTo>
                <a:lnTo>
                  <a:pt x="193" y="0"/>
                </a:lnTo>
                <a:lnTo>
                  <a:pt x="187" y="1"/>
                </a:lnTo>
                <a:lnTo>
                  <a:pt x="183" y="4"/>
                </a:lnTo>
                <a:lnTo>
                  <a:pt x="180" y="8"/>
                </a:lnTo>
                <a:lnTo>
                  <a:pt x="179" y="14"/>
                </a:lnTo>
                <a:lnTo>
                  <a:pt x="179" y="34"/>
                </a:lnTo>
                <a:lnTo>
                  <a:pt x="179" y="34"/>
                </a:lnTo>
                <a:lnTo>
                  <a:pt x="155" y="36"/>
                </a:lnTo>
                <a:lnTo>
                  <a:pt x="133" y="41"/>
                </a:lnTo>
                <a:lnTo>
                  <a:pt x="113" y="48"/>
                </a:lnTo>
                <a:lnTo>
                  <a:pt x="95" y="56"/>
                </a:lnTo>
                <a:lnTo>
                  <a:pt x="80" y="66"/>
                </a:lnTo>
                <a:lnTo>
                  <a:pt x="64" y="77"/>
                </a:lnTo>
                <a:lnTo>
                  <a:pt x="52" y="88"/>
                </a:lnTo>
                <a:lnTo>
                  <a:pt x="40" y="101"/>
                </a:lnTo>
                <a:lnTo>
                  <a:pt x="31" y="115"/>
                </a:lnTo>
                <a:lnTo>
                  <a:pt x="22" y="127"/>
                </a:lnTo>
                <a:lnTo>
                  <a:pt x="15" y="141"/>
                </a:lnTo>
                <a:lnTo>
                  <a:pt x="10" y="154"/>
                </a:lnTo>
                <a:lnTo>
                  <a:pt x="6" y="166"/>
                </a:lnTo>
                <a:lnTo>
                  <a:pt x="3" y="177"/>
                </a:lnTo>
                <a:lnTo>
                  <a:pt x="1" y="189"/>
                </a:lnTo>
                <a:lnTo>
                  <a:pt x="0" y="198"/>
                </a:lnTo>
                <a:lnTo>
                  <a:pt x="0" y="198"/>
                </a:lnTo>
                <a:lnTo>
                  <a:pt x="1" y="217"/>
                </a:lnTo>
                <a:lnTo>
                  <a:pt x="4" y="233"/>
                </a:lnTo>
                <a:lnTo>
                  <a:pt x="49" y="189"/>
                </a:lnTo>
                <a:lnTo>
                  <a:pt x="96" y="23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8"/>
          <p:cNvSpPr>
            <a:spLocks/>
          </p:cNvSpPr>
          <p:nvPr userDrawn="1"/>
        </p:nvSpPr>
        <p:spPr bwMode="auto">
          <a:xfrm>
            <a:off x="6964680" y="2689860"/>
            <a:ext cx="457200" cy="342900"/>
          </a:xfrm>
          <a:custGeom>
            <a:avLst/>
            <a:gdLst>
              <a:gd name="T0" fmla="*/ 438 w 480"/>
              <a:gd name="T1" fmla="*/ 323 h 360"/>
              <a:gd name="T2" fmla="*/ 438 w 480"/>
              <a:gd name="T3" fmla="*/ 0 h 360"/>
              <a:gd name="T4" fmla="*/ 342 w 480"/>
              <a:gd name="T5" fmla="*/ 0 h 360"/>
              <a:gd name="T6" fmla="*/ 342 w 480"/>
              <a:gd name="T7" fmla="*/ 323 h 360"/>
              <a:gd name="T8" fmla="*/ 288 w 480"/>
              <a:gd name="T9" fmla="*/ 323 h 360"/>
              <a:gd name="T10" fmla="*/ 288 w 480"/>
              <a:gd name="T11" fmla="*/ 198 h 360"/>
              <a:gd name="T12" fmla="*/ 192 w 480"/>
              <a:gd name="T13" fmla="*/ 198 h 360"/>
              <a:gd name="T14" fmla="*/ 192 w 480"/>
              <a:gd name="T15" fmla="*/ 323 h 360"/>
              <a:gd name="T16" fmla="*/ 138 w 480"/>
              <a:gd name="T17" fmla="*/ 323 h 360"/>
              <a:gd name="T18" fmla="*/ 138 w 480"/>
              <a:gd name="T19" fmla="*/ 90 h 360"/>
              <a:gd name="T20" fmla="*/ 42 w 480"/>
              <a:gd name="T21" fmla="*/ 90 h 360"/>
              <a:gd name="T22" fmla="*/ 42 w 480"/>
              <a:gd name="T23" fmla="*/ 323 h 360"/>
              <a:gd name="T24" fmla="*/ 0 w 480"/>
              <a:gd name="T25" fmla="*/ 323 h 360"/>
              <a:gd name="T26" fmla="*/ 0 w 480"/>
              <a:gd name="T27" fmla="*/ 360 h 360"/>
              <a:gd name="T28" fmla="*/ 480 w 480"/>
              <a:gd name="T29" fmla="*/ 360 h 360"/>
              <a:gd name="T30" fmla="*/ 480 w 480"/>
              <a:gd name="T31" fmla="*/ 323 h 360"/>
              <a:gd name="T32" fmla="*/ 438 w 480"/>
              <a:gd name="T33" fmla="*/ 32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0" h="360">
                <a:moveTo>
                  <a:pt x="438" y="323"/>
                </a:moveTo>
                <a:lnTo>
                  <a:pt x="438" y="0"/>
                </a:lnTo>
                <a:lnTo>
                  <a:pt x="342" y="0"/>
                </a:lnTo>
                <a:lnTo>
                  <a:pt x="342" y="323"/>
                </a:lnTo>
                <a:lnTo>
                  <a:pt x="288" y="323"/>
                </a:lnTo>
                <a:lnTo>
                  <a:pt x="288" y="198"/>
                </a:lnTo>
                <a:lnTo>
                  <a:pt x="192" y="198"/>
                </a:lnTo>
                <a:lnTo>
                  <a:pt x="192" y="323"/>
                </a:lnTo>
                <a:lnTo>
                  <a:pt x="138" y="323"/>
                </a:lnTo>
                <a:lnTo>
                  <a:pt x="138" y="90"/>
                </a:lnTo>
                <a:lnTo>
                  <a:pt x="42" y="90"/>
                </a:lnTo>
                <a:lnTo>
                  <a:pt x="42" y="323"/>
                </a:lnTo>
                <a:lnTo>
                  <a:pt x="0" y="323"/>
                </a:lnTo>
                <a:lnTo>
                  <a:pt x="0" y="360"/>
                </a:lnTo>
                <a:lnTo>
                  <a:pt x="480" y="360"/>
                </a:lnTo>
                <a:lnTo>
                  <a:pt x="480" y="323"/>
                </a:lnTo>
                <a:lnTo>
                  <a:pt x="438" y="32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10"/>
          <p:cNvSpPr>
            <a:spLocks noGrp="1"/>
          </p:cNvSpPr>
          <p:nvPr>
            <p:ph type="body" sz="quarter" idx="31" hasCustomPrompt="1"/>
          </p:nvPr>
        </p:nvSpPr>
        <p:spPr>
          <a:xfrm>
            <a:off x="685801"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38" name="Text Placeholder 10"/>
          <p:cNvSpPr>
            <a:spLocks noGrp="1"/>
          </p:cNvSpPr>
          <p:nvPr>
            <p:ph type="body" sz="quarter" idx="32" hasCustomPrompt="1"/>
          </p:nvPr>
        </p:nvSpPr>
        <p:spPr>
          <a:xfrm>
            <a:off x="3683306"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39" name="Text Placeholder 10"/>
          <p:cNvSpPr>
            <a:spLocks noGrp="1"/>
          </p:cNvSpPr>
          <p:nvPr>
            <p:ph type="body" sz="quarter" idx="33" hasCustomPrompt="1"/>
          </p:nvPr>
        </p:nvSpPr>
        <p:spPr>
          <a:xfrm>
            <a:off x="6693848" y="2995526"/>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0" name="Text Placeholder 10"/>
          <p:cNvSpPr>
            <a:spLocks noGrp="1"/>
          </p:cNvSpPr>
          <p:nvPr>
            <p:ph type="body" sz="quarter" idx="34" hasCustomPrompt="1"/>
          </p:nvPr>
        </p:nvSpPr>
        <p:spPr>
          <a:xfrm>
            <a:off x="2675467" y="1996018"/>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1" name="Text Placeholder 10"/>
          <p:cNvSpPr>
            <a:spLocks noGrp="1"/>
          </p:cNvSpPr>
          <p:nvPr>
            <p:ph type="body" sz="quarter" idx="35" hasCustomPrompt="1"/>
          </p:nvPr>
        </p:nvSpPr>
        <p:spPr>
          <a:xfrm>
            <a:off x="5686009" y="1996018"/>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2" name="Text Placeholder 10"/>
          <p:cNvSpPr>
            <a:spLocks noGrp="1"/>
          </p:cNvSpPr>
          <p:nvPr>
            <p:ph type="body" sz="quarter" idx="36" hasCustomPrompt="1"/>
          </p:nvPr>
        </p:nvSpPr>
        <p:spPr>
          <a:xfrm>
            <a:off x="5699760" y="3985682"/>
            <a:ext cx="1005840" cy="304800"/>
          </a:xfrm>
          <a:prstGeom prst="rect">
            <a:avLst/>
          </a:prstGeom>
        </p:spPr>
        <p:txBody>
          <a:bodyPr anchor="ctr">
            <a:normAutofit/>
          </a:bodyPr>
          <a:lstStyle>
            <a:lvl1pPr marL="0" indent="0" algn="ctr">
              <a:lnSpc>
                <a:spcPct val="100000"/>
              </a:lnSpc>
              <a:spcBef>
                <a:spcPts val="600"/>
              </a:spcBef>
              <a:buNone/>
              <a:defRPr sz="1050" baseline="0">
                <a:solidFill>
                  <a:schemeClr val="bg1">
                    <a:lumMod val="95000"/>
                  </a:schemeClr>
                </a:solidFill>
                <a:latin typeface="+mn-lt"/>
              </a:defRPr>
            </a:lvl1pPr>
          </a:lstStyle>
          <a:p>
            <a:pPr lvl="0"/>
            <a:r>
              <a:rPr lang="en-US" dirty="0" smtClean="0"/>
              <a:t>Edit text</a:t>
            </a:r>
            <a:endParaRPr lang="en-US" dirty="0"/>
          </a:p>
        </p:txBody>
      </p:sp>
      <p:sp>
        <p:nvSpPr>
          <p:cNvPr id="43" name="Text Placeholder 10"/>
          <p:cNvSpPr>
            <a:spLocks noGrp="1"/>
          </p:cNvSpPr>
          <p:nvPr>
            <p:ph type="body" sz="quarter" idx="37" hasCustomPrompt="1"/>
          </p:nvPr>
        </p:nvSpPr>
        <p:spPr>
          <a:xfrm>
            <a:off x="685801" y="3469753"/>
            <a:ext cx="3886199" cy="304800"/>
          </a:xfrm>
          <a:prstGeom prst="rect">
            <a:avLst/>
          </a:prstGeom>
        </p:spPr>
        <p:txBody>
          <a:bodyPr anchor="ctr">
            <a:normAutofit/>
          </a:bodyPr>
          <a:lstStyle>
            <a:lvl1pPr marL="0" indent="0" algn="r">
              <a:lnSpc>
                <a:spcPct val="100000"/>
              </a:lnSpc>
              <a:spcBef>
                <a:spcPts val="600"/>
              </a:spcBef>
              <a:buNone/>
              <a:defRPr sz="1400" baseline="0">
                <a:solidFill>
                  <a:schemeClr val="tx1"/>
                </a:solidFill>
                <a:latin typeface="+mn-lt"/>
              </a:defRPr>
            </a:lvl1pPr>
          </a:lstStyle>
          <a:p>
            <a:pPr lvl="0"/>
            <a:r>
              <a:rPr lang="en-US" dirty="0" smtClean="0"/>
              <a:t>Edit text</a:t>
            </a:r>
            <a:endParaRPr lang="en-US" dirty="0"/>
          </a:p>
        </p:txBody>
      </p:sp>
      <p:sp>
        <p:nvSpPr>
          <p:cNvPr id="45" name="Text Placeholder 10"/>
          <p:cNvSpPr>
            <a:spLocks noGrp="1"/>
          </p:cNvSpPr>
          <p:nvPr>
            <p:ph type="body" sz="quarter" idx="38" hasCustomPrompt="1"/>
          </p:nvPr>
        </p:nvSpPr>
        <p:spPr>
          <a:xfrm>
            <a:off x="686105" y="3689352"/>
            <a:ext cx="3894361" cy="733947"/>
          </a:xfrm>
          <a:prstGeom prst="rect">
            <a:avLst/>
          </a:prstGeom>
        </p:spPr>
        <p:txBody>
          <a:bodyPr anchor="t">
            <a:normAutofit/>
          </a:bodyPr>
          <a:lstStyle>
            <a:lvl1pPr marL="0" indent="0" algn="r">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2731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animEffect transition="in" filter="fade">
                                      <p:cBhvr>
                                        <p:cTn id="23" dur="500"/>
                                        <p:tgtEl>
                                          <p:spTgt spid="38">
                                            <p:txEl>
                                              <p:pRg st="0" end="0"/>
                                            </p:txEl>
                                          </p:spTgt>
                                        </p:tgtEl>
                                      </p:cBhvr>
                                    </p:animEffect>
                                  </p:childTnLst>
                                </p:cTn>
                              </p:par>
                            </p:childTnLst>
                          </p:cTn>
                        </p:par>
                        <p:par>
                          <p:cTn id="24" fill="hold">
                            <p:stCondLst>
                              <p:cond delay="1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xEl>
                                              <p:pRg st="0" end="0"/>
                                            </p:txEl>
                                          </p:spTgt>
                                        </p:tgtEl>
                                        <p:attrNameLst>
                                          <p:attrName>style.visibility</p:attrName>
                                        </p:attrNameLst>
                                      </p:cBhvr>
                                      <p:to>
                                        <p:strVal val="visible"/>
                                      </p:to>
                                    </p:set>
                                    <p:animEffect transition="in" filter="fade">
                                      <p:cBhvr>
                                        <p:cTn id="36" dur="500"/>
                                        <p:tgtEl>
                                          <p:spTgt spid="39">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nodePh="1">
                                  <p:stCondLst>
                                    <p:cond delay="0"/>
                                  </p:stCondLst>
                                  <p:endCondLst>
                                    <p:cond evt="begin" delay="0">
                                      <p:tn val="46"/>
                                    </p:cond>
                                  </p:end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par>
                          <p:cTn id="49" fill="hold">
                            <p:stCondLst>
                              <p:cond delay="1500"/>
                            </p:stCondLst>
                            <p:childTnLst>
                              <p:par>
                                <p:cTn id="50" presetID="10" presetClass="entr" presetSubtype="0" fill="hold" grpId="0" nodeType="afterEffect" nodePh="1">
                                  <p:stCondLst>
                                    <p:cond delay="0"/>
                                  </p:stCondLst>
                                  <p:endCondLst>
                                    <p:cond evt="begin" delay="0">
                                      <p:tn val="50"/>
                                    </p:cond>
                                  </p:end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nodePh="1">
                                  <p:stCondLst>
                                    <p:cond delay="0"/>
                                  </p:stCondLst>
                                  <p:endCondLst>
                                    <p:cond evt="begin" delay="0">
                                      <p:tn val="53"/>
                                    </p:cond>
                                  </p:end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nodePh="1">
                                  <p:stCondLst>
                                    <p:cond delay="0"/>
                                  </p:stCondLst>
                                  <p:endCondLst>
                                    <p:cond evt="begin" delay="0">
                                      <p:tn val="56"/>
                                    </p:cond>
                                  </p:end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xEl>
                                              <p:pRg st="0" end="0"/>
                                            </p:txEl>
                                          </p:spTgt>
                                        </p:tgtEl>
                                        <p:attrNameLst>
                                          <p:attrName>style.visibility</p:attrName>
                                        </p:attrNameLst>
                                      </p:cBhvr>
                                      <p:to>
                                        <p:strVal val="visible"/>
                                      </p:to>
                                    </p:set>
                                    <p:animEffect transition="in" filter="fade">
                                      <p:cBhvr>
                                        <p:cTn id="67" dur="500"/>
                                        <p:tgtEl>
                                          <p:spTgt spid="42">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xEl>
                                              <p:pRg st="0" end="0"/>
                                            </p:txEl>
                                          </p:spTgt>
                                        </p:tgtEl>
                                        <p:attrNameLst>
                                          <p:attrName>style.visibility</p:attrName>
                                        </p:attrNameLst>
                                      </p:cBhvr>
                                      <p:to>
                                        <p:strVal val="visible"/>
                                      </p:to>
                                    </p:set>
                                    <p:animEffect transition="in" filter="fade">
                                      <p:cBhvr>
                                        <p:cTn id="76" dur="500"/>
                                        <p:tgtEl>
                                          <p:spTgt spid="40">
                                            <p:txEl>
                                              <p:pRg st="0" end="0"/>
                                            </p:txEl>
                                          </p:spTgt>
                                        </p:tgtEl>
                                      </p:cBhvr>
                                    </p:animEffect>
                                  </p:childTnLst>
                                </p:cTn>
                              </p:par>
                            </p:childTnLst>
                          </p:cTn>
                        </p:par>
                        <p:par>
                          <p:cTn id="77" fill="hold">
                            <p:stCondLst>
                              <p:cond delay="2000"/>
                            </p:stCondLst>
                            <p:childTnLst>
                              <p:par>
                                <p:cTn id="78" presetID="10" presetClass="entr" presetSubtype="0" fill="hold" grpId="0" nodeType="afterEffect" nodePh="1">
                                  <p:stCondLst>
                                    <p:cond delay="0"/>
                                  </p:stCondLst>
                                  <p:endCondLst>
                                    <p:cond evt="begin" delay="0">
                                      <p:tn val="78"/>
                                    </p:cond>
                                  </p:end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par>
                                <p:cTn id="84" presetID="10" presetClass="entr" presetSubtype="0" fill="hold" grpId="0" nodeType="withEffect" nodePh="1">
                                  <p:stCondLst>
                                    <p:cond delay="0"/>
                                  </p:stCondLst>
                                  <p:endCondLst>
                                    <p:cond evt="begin" delay="0">
                                      <p:tn val="84"/>
                                    </p:cond>
                                  </p:end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xEl>
                                              <p:pRg st="0" end="0"/>
                                            </p:txEl>
                                          </p:spTgt>
                                        </p:tgtEl>
                                        <p:attrNameLst>
                                          <p:attrName>style.visibility</p:attrName>
                                        </p:attrNameLst>
                                      </p:cBhvr>
                                      <p:to>
                                        <p:strVal val="visible"/>
                                      </p:to>
                                    </p:set>
                                    <p:animEffect transition="in" filter="fade">
                                      <p:cBhvr>
                                        <p:cTn id="92" dur="500"/>
                                        <p:tgtEl>
                                          <p:spTgt spid="37">
                                            <p:txEl>
                                              <p:pRg st="0" end="0"/>
                                            </p:txEl>
                                          </p:spTgt>
                                        </p:tgtEl>
                                      </p:cBhvr>
                                    </p:animEffect>
                                  </p:childTnLst>
                                </p:cTn>
                              </p:par>
                            </p:childTnLst>
                          </p:cTn>
                        </p:par>
                        <p:par>
                          <p:cTn id="93" fill="hold">
                            <p:stCondLst>
                              <p:cond delay="2500"/>
                            </p:stCondLst>
                            <p:childTnLst>
                              <p:par>
                                <p:cTn id="94" presetID="22" presetClass="entr" presetSubtype="2" fill="hold" grpId="0" nodeType="afterEffect">
                                  <p:stCondLst>
                                    <p:cond delay="0"/>
                                  </p:stCondLst>
                                  <p:childTnLst>
                                    <p:set>
                                      <p:cBhvr>
                                        <p:cTn id="95" dur="1" fill="hold">
                                          <p:stCondLst>
                                            <p:cond delay="0"/>
                                          </p:stCondLst>
                                        </p:cTn>
                                        <p:tgtEl>
                                          <p:spTgt spid="43">
                                            <p:txEl>
                                              <p:pRg st="0" end="0"/>
                                            </p:txEl>
                                          </p:spTgt>
                                        </p:tgtEl>
                                        <p:attrNameLst>
                                          <p:attrName>style.visibility</p:attrName>
                                        </p:attrNameLst>
                                      </p:cBhvr>
                                      <p:to>
                                        <p:strVal val="visible"/>
                                      </p:to>
                                    </p:set>
                                    <p:animEffect transition="in" filter="wipe(right)">
                                      <p:cBhvr>
                                        <p:cTn id="96" dur="500"/>
                                        <p:tgtEl>
                                          <p:spTgt spid="43">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5">
                                            <p:txEl>
                                              <p:pRg st="0" end="0"/>
                                            </p:txEl>
                                          </p:spTgt>
                                        </p:tgtEl>
                                        <p:attrNameLst>
                                          <p:attrName>style.visibility</p:attrName>
                                        </p:attrNameLst>
                                      </p:cBhvr>
                                      <p:to>
                                        <p:strVal val="visible"/>
                                      </p:to>
                                    </p:set>
                                    <p:animEffect transition="in" filter="fade">
                                      <p:cBhvr>
                                        <p:cTn id="99"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p:bldP spid="6" grpId="0" animBg="1"/>
      <p:bldP spid="9" grpId="0"/>
      <p:bldP spid="10" grpId="0"/>
      <p:bldP spid="11" grpId="0" animBg="1"/>
      <p:bldP spid="12" grpId="0" animBg="1"/>
      <p:bldP spid="13" grpId="0"/>
      <p:bldP spid="14" grpId="0"/>
      <p:bldP spid="15" grpId="0"/>
      <p:bldP spid="16" grpId="0" animBg="1"/>
      <p:bldP spid="17" grpId="0" animBg="1"/>
      <p:bldP spid="18" grpId="0"/>
      <p:bldP spid="19" grpId="0" animBg="1"/>
      <p:bldP spid="20" grpId="0"/>
      <p:bldP spid="24" grpId="0" animBg="1"/>
      <p:bldP spid="35" grpId="0" animBg="1"/>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s 2">
    <p:bg>
      <p:bgPr>
        <a:solidFill>
          <a:schemeClr val="bg1">
            <a:lumMod val="50000"/>
          </a:schemeClr>
        </a:solidFill>
        <a:effectLst/>
      </p:bgPr>
    </p:bg>
    <p:spTree>
      <p:nvGrpSpPr>
        <p:cNvPr id="1" name=""/>
        <p:cNvGrpSpPr/>
        <p:nvPr/>
      </p:nvGrpSpPr>
      <p:grpSpPr>
        <a:xfrm>
          <a:off x="0" y="0"/>
          <a:ext cx="0" cy="0"/>
          <a:chOff x="0" y="0"/>
          <a:chExt cx="0" cy="0"/>
        </a:xfrm>
      </p:grpSpPr>
      <p:sp>
        <p:nvSpPr>
          <p:cNvPr id="3" name="Picture Placeholder 4"/>
          <p:cNvSpPr>
            <a:spLocks noGrp="1"/>
          </p:cNvSpPr>
          <p:nvPr>
            <p:ph type="pic" sz="quarter" idx="10" hasCustomPrompt="1"/>
          </p:nvPr>
        </p:nvSpPr>
        <p:spPr>
          <a:xfrm>
            <a:off x="-2" y="838"/>
            <a:ext cx="9144000" cy="5151664"/>
          </a:xfrm>
          <a:prstGeom prst="rect">
            <a:avLst/>
          </a:prstGeom>
        </p:spPr>
        <p:txBody>
          <a:bodyPr/>
          <a:lstStyle>
            <a:lvl1pPr marL="0" indent="0" algn="r">
              <a:buNone/>
              <a:defRPr sz="1200" baseline="0"/>
            </a:lvl1pPr>
          </a:lstStyle>
          <a:p>
            <a:r>
              <a:rPr lang="en-US" dirty="0" smtClean="0"/>
              <a:t>Insert Image In Here</a:t>
            </a:r>
            <a:endParaRPr lang="en-US" dirty="0"/>
          </a:p>
        </p:txBody>
      </p:sp>
      <p:sp>
        <p:nvSpPr>
          <p:cNvPr id="4" name="Text Placeholder 6"/>
          <p:cNvSpPr>
            <a:spLocks noGrp="1"/>
          </p:cNvSpPr>
          <p:nvPr>
            <p:ph type="body" sz="quarter" idx="12" hasCustomPrompt="1"/>
          </p:nvPr>
        </p:nvSpPr>
        <p:spPr>
          <a:xfrm flipV="1">
            <a:off x="-100" y="-5"/>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 fmla="*/ 0 w 5257800"/>
              <a:gd name="connsiteY0" fmla="*/ 2268900 h 2268900"/>
              <a:gd name="connsiteX1" fmla="*/ 10332 w 5257800"/>
              <a:gd name="connsiteY1" fmla="*/ 0 h 2268900"/>
              <a:gd name="connsiteX2" fmla="*/ 5257800 w 5257800"/>
              <a:gd name="connsiteY2" fmla="*/ 2268900 h 2268900"/>
              <a:gd name="connsiteX3" fmla="*/ 0 w 5257800"/>
              <a:gd name="connsiteY3" fmla="*/ 2268900 h 2268900"/>
              <a:gd name="connsiteX0" fmla="*/ 0 w 5257800"/>
              <a:gd name="connsiteY0" fmla="*/ 2847687 h 2847687"/>
              <a:gd name="connsiteX1" fmla="*/ 10332 w 5257800"/>
              <a:gd name="connsiteY1" fmla="*/ 578787 h 2847687"/>
              <a:gd name="connsiteX2" fmla="*/ 888571 w 5257800"/>
              <a:gd name="connsiteY2" fmla="*/ 11493 h 2847687"/>
              <a:gd name="connsiteX3" fmla="*/ 5257800 w 5257800"/>
              <a:gd name="connsiteY3" fmla="*/ 2847687 h 2847687"/>
              <a:gd name="connsiteX4" fmla="*/ 0 w 5257800"/>
              <a:gd name="connsiteY4" fmla="*/ 2847687 h 2847687"/>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98" h="2835997">
                <a:moveTo>
                  <a:pt x="98" y="2835997"/>
                </a:moveTo>
                <a:cubicBezTo>
                  <a:pt x="65" y="2079697"/>
                  <a:pt x="33" y="1323397"/>
                  <a:pt x="0" y="567097"/>
                </a:cubicBezTo>
                <a:cubicBezTo>
                  <a:pt x="704727" y="114377"/>
                  <a:pt x="151357" y="472944"/>
                  <a:pt x="880223" y="0"/>
                </a:cubicBezTo>
                <a:lnTo>
                  <a:pt x="5257898" y="2835997"/>
                </a:lnTo>
                <a:lnTo>
                  <a:pt x="98" y="2835997"/>
                </a:lnTo>
                <a:close/>
              </a:path>
            </a:pathLst>
          </a:custGeom>
          <a:solidFill>
            <a:schemeClr val="tx1">
              <a:lumMod val="85000"/>
              <a:lumOff val="15000"/>
              <a:alpha val="66000"/>
            </a:schemeClr>
          </a:solidFill>
        </p:spPr>
        <p:txBody>
          <a:bodyPr/>
          <a:lstStyle>
            <a:lvl1pPr marL="0" indent="0">
              <a:buNone/>
              <a:defRPr sz="100" baseline="0">
                <a:solidFill>
                  <a:schemeClr val="accent2"/>
                </a:solidFill>
              </a:defRPr>
            </a:lvl1pPr>
          </a:lstStyle>
          <a:p>
            <a:pPr lvl="0"/>
            <a:r>
              <a:rPr lang="en-US" dirty="0" smtClean="0"/>
              <a:t>.</a:t>
            </a:r>
            <a:endParaRPr lang="en-US" dirty="0"/>
          </a:p>
        </p:txBody>
      </p:sp>
      <p:sp>
        <p:nvSpPr>
          <p:cNvPr id="5" name="Text Placeholder 13"/>
          <p:cNvSpPr>
            <a:spLocks noGrp="1"/>
          </p:cNvSpPr>
          <p:nvPr>
            <p:ph type="body" sz="quarter" idx="17" hasCustomPrompt="1"/>
          </p:nvPr>
        </p:nvSpPr>
        <p:spPr>
          <a:xfrm>
            <a:off x="152400" y="502775"/>
            <a:ext cx="3200400" cy="533400"/>
          </a:xfrm>
          <a:prstGeom prst="rect">
            <a:avLst/>
          </a:prstGeom>
        </p:spPr>
        <p:txBody>
          <a:bodyPr anchor="b"/>
          <a:lstStyle>
            <a:lvl1pPr marL="0" indent="0" algn="l">
              <a:lnSpc>
                <a:spcPct val="50000"/>
              </a:lnSpc>
              <a:buNone/>
              <a:defRPr b="1">
                <a:solidFill>
                  <a:schemeClr val="bg1">
                    <a:lumMod val="95000"/>
                  </a:schemeClr>
                </a:solidFill>
                <a:latin typeface="Exo" pitchFamily="50" charset="0"/>
              </a:defRPr>
            </a:lvl1pPr>
          </a:lstStyle>
          <a:p>
            <a:pPr lvl="0"/>
            <a:r>
              <a:rPr lang="en-US" dirty="0" smtClean="0"/>
              <a:t>Title</a:t>
            </a:r>
            <a:endParaRPr lang="en-US" dirty="0"/>
          </a:p>
        </p:txBody>
      </p:sp>
      <p:sp>
        <p:nvSpPr>
          <p:cNvPr id="6" name="Text Placeholder 10"/>
          <p:cNvSpPr>
            <a:spLocks noGrp="1"/>
          </p:cNvSpPr>
          <p:nvPr>
            <p:ph type="body" sz="quarter" idx="18" hasCustomPrompt="1"/>
          </p:nvPr>
        </p:nvSpPr>
        <p:spPr>
          <a:xfrm>
            <a:off x="142461" y="901977"/>
            <a:ext cx="3200400" cy="457200"/>
          </a:xfrm>
          <a:prstGeom prst="rect">
            <a:avLst/>
          </a:prstGeom>
        </p:spPr>
        <p:txBody>
          <a:bodyPr>
            <a:normAutofit/>
          </a:bodyPr>
          <a:lstStyle>
            <a:lvl1pPr marL="0" indent="0" algn="l">
              <a:lnSpc>
                <a:spcPct val="100000"/>
              </a:lnSpc>
              <a:spcBef>
                <a:spcPts val="600"/>
              </a:spcBef>
              <a:buNone/>
              <a:defRPr sz="1600" baseline="0">
                <a:solidFill>
                  <a:schemeClr val="bg1">
                    <a:lumMod val="95000"/>
                  </a:schemeClr>
                </a:solidFill>
                <a:latin typeface="+mn-lt"/>
              </a:defRPr>
            </a:lvl1pPr>
          </a:lstStyle>
          <a:p>
            <a:pPr lvl="0"/>
            <a:r>
              <a:rPr lang="en-US" dirty="0" smtClean="0"/>
              <a:t>Edit text</a:t>
            </a:r>
            <a:endParaRPr lang="en-US" dirty="0"/>
          </a:p>
        </p:txBody>
      </p:sp>
      <p:sp>
        <p:nvSpPr>
          <p:cNvPr id="7" name="Text Placeholder 10"/>
          <p:cNvSpPr>
            <a:spLocks noGrp="1"/>
          </p:cNvSpPr>
          <p:nvPr>
            <p:ph type="body" sz="quarter" idx="19" hasCustomPrompt="1"/>
          </p:nvPr>
        </p:nvSpPr>
        <p:spPr>
          <a:xfrm>
            <a:off x="152400" y="1130577"/>
            <a:ext cx="3200400" cy="679173"/>
          </a:xfrm>
          <a:prstGeom prst="rect">
            <a:avLst/>
          </a:prstGeom>
        </p:spPr>
        <p:txBody>
          <a:bodyPr>
            <a:normAutofit/>
          </a:bodyPr>
          <a:lstStyle>
            <a:lvl1pPr marL="0" indent="0" algn="l">
              <a:lnSpc>
                <a:spcPct val="100000"/>
              </a:lnSpc>
              <a:spcBef>
                <a:spcPts val="600"/>
              </a:spcBef>
              <a:buNone/>
              <a:defRPr sz="1000" baseline="0">
                <a:solidFill>
                  <a:schemeClr val="bg1">
                    <a:lumMod val="95000"/>
                  </a:schemeClr>
                </a:solidFill>
                <a:latin typeface="+mn-lt"/>
              </a:defRPr>
            </a:lvl1pPr>
          </a:lstStyle>
          <a:p>
            <a:pPr lvl="0"/>
            <a:r>
              <a:rPr lang="en-US" dirty="0" smtClean="0"/>
              <a:t>Edit text</a:t>
            </a:r>
            <a:endParaRPr lang="en-US" dirty="0"/>
          </a:p>
        </p:txBody>
      </p:sp>
      <p:sp>
        <p:nvSpPr>
          <p:cNvPr id="8" name="Text Placeholder 6"/>
          <p:cNvSpPr>
            <a:spLocks noGrp="1"/>
          </p:cNvSpPr>
          <p:nvPr>
            <p:ph type="body" sz="quarter" idx="13" hasCustomPrompt="1"/>
          </p:nvPr>
        </p:nvSpPr>
        <p:spPr>
          <a:xfrm rot="5400000" flipH="1">
            <a:off x="-131461" y="2398409"/>
            <a:ext cx="1144749" cy="881829"/>
          </a:xfrm>
          <a:prstGeom prst="triangle">
            <a:avLst/>
          </a:prstGeom>
          <a:solidFill>
            <a:schemeClr val="accent2">
              <a:alpha val="60000"/>
            </a:schemeClr>
          </a:solidFill>
        </p:spPr>
        <p:txBody>
          <a:bodyPr/>
          <a:lstStyle>
            <a:lvl1pPr marL="0" indent="0">
              <a:buNone/>
              <a:defRPr sz="100" baseline="0"/>
            </a:lvl1pPr>
          </a:lstStyle>
          <a:p>
            <a:pPr lvl="0"/>
            <a:r>
              <a:rPr lang="en-US" dirty="0" smtClean="0"/>
              <a:t>.</a:t>
            </a:r>
            <a:endParaRPr lang="en-US" dirty="0"/>
          </a:p>
        </p:txBody>
      </p:sp>
      <p:sp>
        <p:nvSpPr>
          <p:cNvPr id="9" name="Text Placeholder 10"/>
          <p:cNvSpPr>
            <a:spLocks noGrp="1"/>
          </p:cNvSpPr>
          <p:nvPr>
            <p:ph type="body" sz="quarter" idx="20" hasCustomPrompt="1"/>
          </p:nvPr>
        </p:nvSpPr>
        <p:spPr>
          <a:xfrm>
            <a:off x="3313" y="4787944"/>
            <a:ext cx="4572000" cy="9144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r>
              <a:rPr lang="en-US" dirty="0" smtClean="0"/>
              <a:t>.</a:t>
            </a:r>
            <a:endParaRPr lang="en-US" dirty="0"/>
          </a:p>
        </p:txBody>
      </p:sp>
      <p:sp>
        <p:nvSpPr>
          <p:cNvPr id="11" name="Text Placeholder 10"/>
          <p:cNvSpPr>
            <a:spLocks noGrp="1"/>
          </p:cNvSpPr>
          <p:nvPr>
            <p:ph type="body" sz="quarter" idx="21" hasCustomPrompt="1"/>
          </p:nvPr>
        </p:nvSpPr>
        <p:spPr>
          <a:xfrm>
            <a:off x="4576184" y="4810804"/>
            <a:ext cx="1828800" cy="4572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r>
              <a:rPr lang="en-US" dirty="0" smtClean="0"/>
              <a:t>.</a:t>
            </a:r>
            <a:endParaRPr lang="en-US" dirty="0"/>
          </a:p>
        </p:txBody>
      </p:sp>
      <p:sp>
        <p:nvSpPr>
          <p:cNvPr id="12" name="Text Placeholder 10"/>
          <p:cNvSpPr>
            <a:spLocks noGrp="1"/>
          </p:cNvSpPr>
          <p:nvPr>
            <p:ph type="body" sz="quarter" idx="22"/>
          </p:nvPr>
        </p:nvSpPr>
        <p:spPr>
          <a:xfrm>
            <a:off x="8696325" y="4812030"/>
            <a:ext cx="457200" cy="45720"/>
          </a:xfrm>
          <a:prstGeom prst="rect">
            <a:avLst/>
          </a:prstGeom>
          <a:solidFill>
            <a:schemeClr val="bg1">
              <a:lumMod val="95000"/>
              <a:alpha val="70000"/>
            </a:schemeClr>
          </a:solidFill>
        </p:spPr>
        <p:txBody>
          <a:bodyPr>
            <a:noAutofit/>
          </a:bodyPr>
          <a:lstStyle>
            <a:lvl1pPr marL="0" indent="0" algn="l">
              <a:lnSpc>
                <a:spcPct val="100000"/>
              </a:lnSpc>
              <a:spcBef>
                <a:spcPts val="600"/>
              </a:spcBef>
              <a:buNone/>
              <a:defRPr sz="100" baseline="0">
                <a:solidFill>
                  <a:schemeClr val="bg1">
                    <a:lumMod val="95000"/>
                  </a:schemeClr>
                </a:solidFill>
                <a:latin typeface="+mn-lt"/>
              </a:defRPr>
            </a:lvl1pPr>
          </a:lstStyle>
          <a:p>
            <a:pPr lvl="0"/>
            <a:endParaRPr lang="en-US" dirty="0"/>
          </a:p>
        </p:txBody>
      </p:sp>
      <p:sp>
        <p:nvSpPr>
          <p:cNvPr id="17" name="Text Placeholder 10"/>
          <p:cNvSpPr>
            <a:spLocks noGrp="1"/>
          </p:cNvSpPr>
          <p:nvPr userDrawn="1">
            <p:ph type="body" sz="quarter" idx="23" hasCustomPrompt="1"/>
          </p:nvPr>
        </p:nvSpPr>
        <p:spPr>
          <a:xfrm>
            <a:off x="8096382" y="4613528"/>
            <a:ext cx="533399" cy="447246"/>
          </a:xfrm>
          <a:prstGeom prst="roundRect">
            <a:avLst/>
          </a:prstGeom>
          <a:solidFill>
            <a:schemeClr val="accent2">
              <a:lumMod val="50000"/>
              <a:alpha val="71000"/>
            </a:schemeClr>
          </a:solidFill>
        </p:spPr>
        <p:txBody>
          <a:bodyPr>
            <a:normAutofit/>
          </a:bodyPr>
          <a:lstStyle>
            <a:lvl1pPr marL="0" indent="0" algn="l">
              <a:lnSpc>
                <a:spcPct val="100000"/>
              </a:lnSpc>
              <a:spcBef>
                <a:spcPts val="600"/>
              </a:spcBef>
              <a:buNone/>
              <a:defRPr sz="1000" baseline="0">
                <a:solidFill>
                  <a:schemeClr val="accent2"/>
                </a:solidFill>
                <a:latin typeface="+mn-lt"/>
              </a:defRPr>
            </a:lvl1pPr>
          </a:lstStyle>
          <a:p>
            <a:pPr lvl="0"/>
            <a:r>
              <a:rPr lang="en-US" dirty="0" smtClean="0"/>
              <a:t>.</a:t>
            </a:r>
            <a:endParaRPr lang="en-US" dirty="0"/>
          </a:p>
        </p:txBody>
      </p:sp>
      <p:sp>
        <p:nvSpPr>
          <p:cNvPr id="20" name="Text Placeholder 10"/>
          <p:cNvSpPr>
            <a:spLocks noGrp="1"/>
          </p:cNvSpPr>
          <p:nvPr>
            <p:ph type="body" sz="quarter" idx="24" hasCustomPrompt="1"/>
          </p:nvPr>
        </p:nvSpPr>
        <p:spPr>
          <a:xfrm>
            <a:off x="6410848" y="4633335"/>
            <a:ext cx="1658849" cy="284703"/>
          </a:xfrm>
          <a:prstGeom prst="rect">
            <a:avLst/>
          </a:prstGeom>
        </p:spPr>
        <p:txBody>
          <a:bodyPr>
            <a:noAutofit/>
          </a:bodyPr>
          <a:lstStyle>
            <a:lvl1pPr marL="0" indent="0" algn="r">
              <a:lnSpc>
                <a:spcPct val="100000"/>
              </a:lnSpc>
              <a:spcBef>
                <a:spcPts val="600"/>
              </a:spcBef>
              <a:buNone/>
              <a:defRPr sz="1200" b="1" i="0" baseline="0">
                <a:solidFill>
                  <a:schemeClr val="bg1">
                    <a:lumMod val="95000"/>
                  </a:schemeClr>
                </a:solidFill>
                <a:latin typeface="Exo" pitchFamily="50" charset="0"/>
              </a:defRPr>
            </a:lvl1pPr>
          </a:lstStyle>
          <a:p>
            <a:pPr lvl="0"/>
            <a:r>
              <a:rPr lang="en-US" dirty="0" smtClean="0"/>
              <a:t>YOUR COMPANY</a:t>
            </a:r>
            <a:endParaRPr lang="en-US" dirty="0"/>
          </a:p>
        </p:txBody>
      </p:sp>
      <p:sp>
        <p:nvSpPr>
          <p:cNvPr id="21" name="Text Placeholder 10"/>
          <p:cNvSpPr>
            <a:spLocks noGrp="1"/>
          </p:cNvSpPr>
          <p:nvPr>
            <p:ph type="body" sz="quarter" idx="25" hasCustomPrompt="1"/>
          </p:nvPr>
        </p:nvSpPr>
        <p:spPr>
          <a:xfrm>
            <a:off x="6418351" y="4818605"/>
            <a:ext cx="1658849" cy="284703"/>
          </a:xfrm>
          <a:prstGeom prst="rect">
            <a:avLst/>
          </a:prstGeom>
        </p:spPr>
        <p:txBody>
          <a:bodyPr>
            <a:noAutofit/>
          </a:bodyPr>
          <a:lstStyle>
            <a:lvl1pPr marL="0" indent="0" algn="r">
              <a:lnSpc>
                <a:spcPct val="100000"/>
              </a:lnSpc>
              <a:spcBef>
                <a:spcPts val="600"/>
              </a:spcBef>
              <a:buNone/>
              <a:defRPr sz="900" b="0" i="0" baseline="0">
                <a:solidFill>
                  <a:schemeClr val="bg1">
                    <a:lumMod val="95000"/>
                  </a:schemeClr>
                </a:solidFill>
                <a:latin typeface="Exo" pitchFamily="50" charset="0"/>
              </a:defRPr>
            </a:lvl1pPr>
          </a:lstStyle>
          <a:p>
            <a:pPr lvl="0"/>
            <a:r>
              <a:rPr lang="en-US" dirty="0" smtClean="0"/>
              <a:t>WWW.YOURCOMAPNY.COM</a:t>
            </a:r>
            <a:endParaRPr lang="en-US" dirty="0"/>
          </a:p>
        </p:txBody>
      </p:sp>
    </p:spTree>
    <p:extLst>
      <p:ext uri="{BB962C8B-B14F-4D97-AF65-F5344CB8AC3E}">
        <p14:creationId xmlns:p14="http://schemas.microsoft.com/office/powerpoint/2010/main" val="37781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0-#ppt_h/2"/>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bg/>
                                          </p:spTgt>
                                        </p:tgtEl>
                                        <p:attrNameLst>
                                          <p:attrName>style.visibility</p:attrName>
                                        </p:attrNameLst>
                                      </p:cBhvr>
                                      <p:to>
                                        <p:strVal val="visible"/>
                                      </p:to>
                                    </p:set>
                                    <p:animEffect transition="in" filter="fade">
                                      <p:cBhvr>
                                        <p:cTn id="16" dur="700"/>
                                        <p:tgtEl>
                                          <p:spTgt spid="8">
                                            <p:bg/>
                                          </p:spTgt>
                                        </p:tgtEl>
                                      </p:cBhvr>
                                    </p:animEffect>
                                    <p:anim calcmode="lin" valueType="num">
                                      <p:cBhvr>
                                        <p:cTn id="17" dur="700" fill="hold"/>
                                        <p:tgtEl>
                                          <p:spTgt spid="8">
                                            <p:bg/>
                                          </p:spTgt>
                                        </p:tgtEl>
                                        <p:attrNameLst>
                                          <p:attrName>ppt_x</p:attrName>
                                        </p:attrNameLst>
                                      </p:cBhvr>
                                      <p:tavLst>
                                        <p:tav tm="0">
                                          <p:val>
                                            <p:strVal val="#ppt_x"/>
                                          </p:val>
                                        </p:tav>
                                        <p:tav tm="100000">
                                          <p:val>
                                            <p:strVal val="#ppt_x"/>
                                          </p:val>
                                        </p:tav>
                                      </p:tavLst>
                                    </p:anim>
                                    <p:anim calcmode="lin" valueType="num">
                                      <p:cBhvr>
                                        <p:cTn id="18" dur="700" fill="hold"/>
                                        <p:tgtEl>
                                          <p:spTgt spid="8">
                                            <p:bg/>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7">
                                            <p:bg/>
                                          </p:spTgt>
                                        </p:tgtEl>
                                        <p:attrNameLst>
                                          <p:attrName>style.visibility</p:attrName>
                                        </p:attrNameLst>
                                      </p:cBhvr>
                                      <p:to>
                                        <p:strVal val="visible"/>
                                      </p:to>
                                    </p:set>
                                    <p:animEffect transition="in" filter="fade">
                                      <p:cBhvr>
                                        <p:cTn id="36" dur="500"/>
                                        <p:tgtEl>
                                          <p:spTgt spid="17">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right)">
                                      <p:cBhvr>
                                        <p:cTn id="42" dur="500"/>
                                        <p:tgtEl>
                                          <p:spTgt spid="20">
                                            <p:txEl>
                                              <p:pRg st="0" end="0"/>
                                            </p:txEl>
                                          </p:spTgt>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wipe(right)">
                                      <p:cBhvr>
                                        <p:cTn id="45" dur="500"/>
                                        <p:tgtEl>
                                          <p:spTgt spid="21">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11">
                                            <p:bg/>
                                          </p:spTgt>
                                        </p:tgtEl>
                                        <p:attrNameLst>
                                          <p:attrName>style.visibility</p:attrName>
                                        </p:attrNameLst>
                                      </p:cBhvr>
                                      <p:to>
                                        <p:strVal val="visible"/>
                                      </p:to>
                                    </p:set>
                                    <p:animEffect transition="in" filter="fade">
                                      <p:cBhvr>
                                        <p:cTn id="49" dur="500"/>
                                        <p:tgtEl>
                                          <p:spTgt spid="11">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500"/>
                                        <p:tgtEl>
                                          <p:spTgt spid="11">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bg/>
                                          </p:spTgt>
                                        </p:tgtEl>
                                        <p:attrNameLst>
                                          <p:attrName>style.visibility</p:attrName>
                                        </p:attrNameLst>
                                      </p:cBhvr>
                                      <p:to>
                                        <p:strVal val="visible"/>
                                      </p:to>
                                    </p:set>
                                    <p:animEffect transition="in" filter="fade">
                                      <p:cBhvr>
                                        <p:cTn id="55" dur="500"/>
                                        <p:tgtEl>
                                          <p:spTgt spid="9">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fade">
                                      <p:cBhvr>
                                        <p:cTn id="58" dur="500"/>
                                        <p:tgtEl>
                                          <p:spTgt spid="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bg/>
                                          </p:spTgt>
                                        </p:tgtEl>
                                        <p:attrNameLst>
                                          <p:attrName>style.visibility</p:attrName>
                                        </p:attrNameLst>
                                      </p:cBhvr>
                                      <p:to>
                                        <p:strVal val="visible"/>
                                      </p:to>
                                    </p:set>
                                    <p:animEffect transition="in" filter="fade">
                                      <p:cBhvr>
                                        <p:cTn id="61" dur="500"/>
                                        <p:tgtEl>
                                          <p:spTgt spid="12">
                                            <p:bg/>
                                          </p:spTgt>
                                        </p:tgtEl>
                                      </p:cBhvr>
                                    </p:animEffect>
                                  </p:childTnLst>
                                </p:cTn>
                              </p:par>
                              <p:par>
                                <p:cTn id="62" presetID="10" presetClass="entr" presetSubtype="0" fill="hold" grpId="0" nodeType="withEffect" nodePh="1">
                                  <p:stCondLst>
                                    <p:cond delay="0"/>
                                  </p:stCondLst>
                                  <p:endCondLst>
                                    <p:cond evt="begin" delay="0">
                                      <p:tn val="62"/>
                                    </p:cond>
                                  </p:end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9"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9"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animBg="1">
        <p:tmplLst>
          <p:tmpl>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700"/>
                        <p:tgtEl>
                          <p:spTgt spid="8"/>
                        </p:tgtEl>
                      </p:cBhvr>
                    </p:animEffect>
                    <p:anim calcmode="lin" valueType="num">
                      <p:cBhvr>
                        <p:cTn dur="700" fill="hold"/>
                        <p:tgtEl>
                          <p:spTgt spid="8"/>
                        </p:tgtEl>
                        <p:attrNameLst>
                          <p:attrName>ppt_x</p:attrName>
                        </p:attrNameLst>
                      </p:cBhvr>
                      <p:tavLst>
                        <p:tav tm="0">
                          <p:val>
                            <p:strVal val="#ppt_x"/>
                          </p:val>
                        </p:tav>
                        <p:tav tm="100000">
                          <p:val>
                            <p:strVal val="#ppt_x"/>
                          </p:val>
                        </p:tav>
                      </p:tavLst>
                    </p:anim>
                    <p:anim calcmode="lin" valueType="num">
                      <p:cBhvr>
                        <p:cTn dur="700" fill="hold"/>
                        <p:tgtEl>
                          <p:spTgt spid="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uiExpand="1" build="p" animBg="1">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7" grpId="0" uiExpand="1" build="p" animBg="1">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build="p">
        <p:tmplLst>
          <p:tmpl lvl="1">
            <p:tnLst>
              <p:par>
                <p:cTn presetID="22" presetClass="entr" presetSubtype="2"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2" presetClass="entr" presetSubtype="2"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lf Background">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04801" y="1655926"/>
            <a:ext cx="4050973"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324678" y="1962150"/>
            <a:ext cx="4044787"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2" name="Rectangle 1"/>
          <p:cNvSpPr/>
          <p:nvPr userDrawn="1"/>
        </p:nvSpPr>
        <p:spPr>
          <a:xfrm>
            <a:off x="0" y="2495550"/>
            <a:ext cx="9144000" cy="25908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 Placeholder 10"/>
          <p:cNvSpPr txBox="1">
            <a:spLocks/>
          </p:cNvSpPr>
          <p:nvPr userDrawn="1"/>
        </p:nvSpPr>
        <p:spPr>
          <a:xfrm>
            <a:off x="6487048" y="4679414"/>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1200" b="1"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smtClean="0">
                <a:solidFill>
                  <a:schemeClr val="bg1">
                    <a:lumMod val="95000"/>
                  </a:schemeClr>
                </a:solidFill>
              </a:rPr>
              <a:t>BRAVENT</a:t>
            </a:r>
            <a:endParaRPr lang="en-US" sz="1050" dirty="0">
              <a:solidFill>
                <a:schemeClr val="bg1">
                  <a:lumMod val="95000"/>
                </a:schemeClr>
              </a:solidFill>
            </a:endParaRPr>
          </a:p>
        </p:txBody>
      </p:sp>
      <p:sp>
        <p:nvSpPr>
          <p:cNvPr id="6" name="Text Placeholder 10"/>
          <p:cNvSpPr txBox="1">
            <a:spLocks/>
          </p:cNvSpPr>
          <p:nvPr userDrawn="1"/>
        </p:nvSpPr>
        <p:spPr>
          <a:xfrm>
            <a:off x="6494551" y="4836392"/>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900" b="0"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smtClean="0">
                <a:solidFill>
                  <a:schemeClr val="bg1">
                    <a:lumMod val="95000"/>
                  </a:schemeClr>
                </a:solidFill>
              </a:rPr>
              <a:t>WWW.BRAVENT.NET</a:t>
            </a:r>
            <a:endParaRPr lang="en-US" sz="800" dirty="0">
              <a:solidFill>
                <a:schemeClr val="bg1">
                  <a:lumMod val="95000"/>
                </a:schemeClr>
              </a:solidFill>
            </a:endParaRPr>
          </a:p>
        </p:txBody>
      </p:sp>
      <p:cxnSp>
        <p:nvCxnSpPr>
          <p:cNvPr id="12" name="Straight Connector 11"/>
          <p:cNvCxnSpPr/>
          <p:nvPr userDrawn="1"/>
        </p:nvCxnSpPr>
        <p:spPr>
          <a:xfrm>
            <a:off x="8153400" y="4700223"/>
            <a:ext cx="0" cy="33202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4629150"/>
            <a:ext cx="9144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0"/>
          <p:cNvSpPr>
            <a:spLocks noGrp="1"/>
          </p:cNvSpPr>
          <p:nvPr>
            <p:ph type="body" sz="quarter" idx="24" hasCustomPrompt="1"/>
          </p:nvPr>
        </p:nvSpPr>
        <p:spPr>
          <a:xfrm>
            <a:off x="990600" y="26479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15" name="Text Placeholder 10"/>
          <p:cNvSpPr>
            <a:spLocks noGrp="1"/>
          </p:cNvSpPr>
          <p:nvPr>
            <p:ph type="body" sz="quarter" idx="25" hasCustomPrompt="1"/>
          </p:nvPr>
        </p:nvSpPr>
        <p:spPr>
          <a:xfrm>
            <a:off x="990600" y="33337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16" name="Text Placeholder 10"/>
          <p:cNvSpPr>
            <a:spLocks noGrp="1"/>
          </p:cNvSpPr>
          <p:nvPr>
            <p:ph type="body" sz="quarter" idx="26" hasCustomPrompt="1"/>
          </p:nvPr>
        </p:nvSpPr>
        <p:spPr>
          <a:xfrm>
            <a:off x="984413" y="4019550"/>
            <a:ext cx="3365174" cy="533400"/>
          </a:xfrm>
          <a:prstGeom prst="rect">
            <a:avLst/>
          </a:prstGeom>
        </p:spPr>
        <p:txBody>
          <a:bodyPr anchor="t">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grpSp>
        <p:nvGrpSpPr>
          <p:cNvPr id="17" name="Group 16"/>
          <p:cNvGrpSpPr/>
          <p:nvPr userDrawn="1"/>
        </p:nvGrpSpPr>
        <p:grpSpPr>
          <a:xfrm>
            <a:off x="304800" y="2577105"/>
            <a:ext cx="609600" cy="609600"/>
            <a:chOff x="304800" y="2606922"/>
            <a:chExt cx="609600" cy="609600"/>
          </a:xfrm>
        </p:grpSpPr>
        <p:sp>
          <p:nvSpPr>
            <p:cNvPr id="18" name="Oval 17"/>
            <p:cNvSpPr/>
            <p:nvPr/>
          </p:nvSpPr>
          <p:spPr>
            <a:xfrm>
              <a:off x="304800" y="2606922"/>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9" name="Group 18"/>
            <p:cNvGrpSpPr/>
            <p:nvPr/>
          </p:nvGrpSpPr>
          <p:grpSpPr>
            <a:xfrm>
              <a:off x="410381" y="2735331"/>
              <a:ext cx="398438" cy="352783"/>
              <a:chOff x="304800" y="1123950"/>
              <a:chExt cx="914400" cy="809625"/>
            </a:xfrm>
            <a:solidFill>
              <a:schemeClr val="accent2"/>
            </a:solidFill>
          </p:grpSpPr>
          <p:sp>
            <p:nvSpPr>
              <p:cNvPr id="20"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p:cNvGrpSpPr/>
          <p:nvPr userDrawn="1"/>
        </p:nvGrpSpPr>
        <p:grpSpPr>
          <a:xfrm>
            <a:off x="304800" y="3261233"/>
            <a:ext cx="609600" cy="609600"/>
            <a:chOff x="304800" y="3291050"/>
            <a:chExt cx="609600" cy="609600"/>
          </a:xfrm>
        </p:grpSpPr>
        <p:sp>
          <p:nvSpPr>
            <p:cNvPr id="25" name="Oval 24"/>
            <p:cNvSpPr/>
            <p:nvPr/>
          </p:nvSpPr>
          <p:spPr>
            <a:xfrm>
              <a:off x="304800" y="3291050"/>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6" name="Group 25"/>
            <p:cNvGrpSpPr/>
            <p:nvPr/>
          </p:nvGrpSpPr>
          <p:grpSpPr>
            <a:xfrm>
              <a:off x="352313" y="3339510"/>
              <a:ext cx="514574" cy="418091"/>
              <a:chOff x="2362200" y="1190625"/>
              <a:chExt cx="914400" cy="742950"/>
            </a:xfrm>
            <a:solidFill>
              <a:schemeClr val="accent2"/>
            </a:solidFill>
          </p:grpSpPr>
          <p:sp>
            <p:nvSpPr>
              <p:cNvPr id="27" name="Freeform 198"/>
              <p:cNvSpPr>
                <a:spLocks/>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 name="Group 29"/>
          <p:cNvGrpSpPr/>
          <p:nvPr userDrawn="1"/>
        </p:nvGrpSpPr>
        <p:grpSpPr>
          <a:xfrm>
            <a:off x="304800" y="3953725"/>
            <a:ext cx="609600" cy="609600"/>
            <a:chOff x="304800" y="3983542"/>
            <a:chExt cx="609600" cy="609600"/>
          </a:xfrm>
        </p:grpSpPr>
        <p:sp>
          <p:nvSpPr>
            <p:cNvPr id="31" name="Oval 30"/>
            <p:cNvSpPr/>
            <p:nvPr/>
          </p:nvSpPr>
          <p:spPr>
            <a:xfrm>
              <a:off x="304800" y="3983542"/>
              <a:ext cx="609600" cy="6096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Freeform 225"/>
            <p:cNvSpPr>
              <a:spLocks noEditPoints="1"/>
            </p:cNvSpPr>
            <p:nvPr/>
          </p:nvSpPr>
          <p:spPr bwMode="auto">
            <a:xfrm>
              <a:off x="416635" y="4094930"/>
              <a:ext cx="385930" cy="386824"/>
            </a:xfrm>
            <a:custGeom>
              <a:avLst/>
              <a:gdLst>
                <a:gd name="T0" fmla="*/ 426 w 432"/>
                <a:gd name="T1" fmla="*/ 45 h 433"/>
                <a:gd name="T2" fmla="*/ 387 w 432"/>
                <a:gd name="T3" fmla="*/ 6 h 433"/>
                <a:gd name="T4" fmla="*/ 345 w 432"/>
                <a:gd name="T5" fmla="*/ 1 h 433"/>
                <a:gd name="T6" fmla="*/ 299 w 432"/>
                <a:gd name="T7" fmla="*/ 33 h 433"/>
                <a:gd name="T8" fmla="*/ 287 w 432"/>
                <a:gd name="T9" fmla="*/ 73 h 433"/>
                <a:gd name="T10" fmla="*/ 302 w 432"/>
                <a:gd name="T11" fmla="*/ 117 h 433"/>
                <a:gd name="T12" fmla="*/ 341 w 432"/>
                <a:gd name="T13" fmla="*/ 142 h 433"/>
                <a:gd name="T14" fmla="*/ 282 w 432"/>
                <a:gd name="T15" fmla="*/ 187 h 433"/>
                <a:gd name="T16" fmla="*/ 251 w 432"/>
                <a:gd name="T17" fmla="*/ 153 h 433"/>
                <a:gd name="T18" fmla="*/ 215 w 432"/>
                <a:gd name="T19" fmla="*/ 144 h 433"/>
                <a:gd name="T20" fmla="*/ 170 w 432"/>
                <a:gd name="T21" fmla="*/ 159 h 433"/>
                <a:gd name="T22" fmla="*/ 144 w 432"/>
                <a:gd name="T23" fmla="*/ 199 h 433"/>
                <a:gd name="T24" fmla="*/ 42 w 432"/>
                <a:gd name="T25" fmla="*/ 295 h 433"/>
                <a:gd name="T26" fmla="*/ 8 w 432"/>
                <a:gd name="T27" fmla="*/ 327 h 433"/>
                <a:gd name="T28" fmla="*/ 0 w 432"/>
                <a:gd name="T29" fmla="*/ 361 h 433"/>
                <a:gd name="T30" fmla="*/ 21 w 432"/>
                <a:gd name="T31" fmla="*/ 412 h 433"/>
                <a:gd name="T32" fmla="*/ 72 w 432"/>
                <a:gd name="T33" fmla="*/ 433 h 433"/>
                <a:gd name="T34" fmla="*/ 111 w 432"/>
                <a:gd name="T35" fmla="*/ 420 h 433"/>
                <a:gd name="T36" fmla="*/ 141 w 432"/>
                <a:gd name="T37" fmla="*/ 375 h 433"/>
                <a:gd name="T38" fmla="*/ 140 w 432"/>
                <a:gd name="T39" fmla="*/ 337 h 433"/>
                <a:gd name="T40" fmla="*/ 111 w 432"/>
                <a:gd name="T41" fmla="*/ 301 h 433"/>
                <a:gd name="T42" fmla="*/ 144 w 432"/>
                <a:gd name="T43" fmla="*/ 235 h 433"/>
                <a:gd name="T44" fmla="*/ 162 w 432"/>
                <a:gd name="T45" fmla="*/ 265 h 433"/>
                <a:gd name="T46" fmla="*/ 203 w 432"/>
                <a:gd name="T47" fmla="*/ 288 h 433"/>
                <a:gd name="T48" fmla="*/ 239 w 432"/>
                <a:gd name="T49" fmla="*/ 285 h 433"/>
                <a:gd name="T50" fmla="*/ 276 w 432"/>
                <a:gd name="T51" fmla="*/ 256 h 433"/>
                <a:gd name="T52" fmla="*/ 377 w 432"/>
                <a:gd name="T53" fmla="*/ 142 h 433"/>
                <a:gd name="T54" fmla="*/ 408 w 432"/>
                <a:gd name="T55" fmla="*/ 126 h 433"/>
                <a:gd name="T56" fmla="*/ 431 w 432"/>
                <a:gd name="T57" fmla="*/ 85 h 433"/>
                <a:gd name="T58" fmla="*/ 107 w 432"/>
                <a:gd name="T59" fmla="*/ 361 h 433"/>
                <a:gd name="T60" fmla="*/ 96 w 432"/>
                <a:gd name="T61" fmla="*/ 387 h 433"/>
                <a:gd name="T62" fmla="*/ 72 w 432"/>
                <a:gd name="T63" fmla="*/ 397 h 433"/>
                <a:gd name="T64" fmla="*/ 51 w 432"/>
                <a:gd name="T65" fmla="*/ 390 h 433"/>
                <a:gd name="T66" fmla="*/ 36 w 432"/>
                <a:gd name="T67" fmla="*/ 367 h 433"/>
                <a:gd name="T68" fmla="*/ 39 w 432"/>
                <a:gd name="T69" fmla="*/ 346 h 433"/>
                <a:gd name="T70" fmla="*/ 57 w 432"/>
                <a:gd name="T71" fmla="*/ 328 h 433"/>
                <a:gd name="T72" fmla="*/ 78 w 432"/>
                <a:gd name="T73" fmla="*/ 325 h 433"/>
                <a:gd name="T74" fmla="*/ 101 w 432"/>
                <a:gd name="T75" fmla="*/ 340 h 433"/>
                <a:gd name="T76" fmla="*/ 107 w 432"/>
                <a:gd name="T77" fmla="*/ 361 h 433"/>
                <a:gd name="T78" fmla="*/ 215 w 432"/>
                <a:gd name="T79" fmla="*/ 253 h 433"/>
                <a:gd name="T80" fmla="*/ 195 w 432"/>
                <a:gd name="T81" fmla="*/ 247 h 433"/>
                <a:gd name="T82" fmla="*/ 179 w 432"/>
                <a:gd name="T83" fmla="*/ 223 h 433"/>
                <a:gd name="T84" fmla="*/ 182 w 432"/>
                <a:gd name="T85" fmla="*/ 202 h 433"/>
                <a:gd name="T86" fmla="*/ 201 w 432"/>
                <a:gd name="T87" fmla="*/ 183 h 433"/>
                <a:gd name="T88" fmla="*/ 222 w 432"/>
                <a:gd name="T89" fmla="*/ 181 h 433"/>
                <a:gd name="T90" fmla="*/ 246 w 432"/>
                <a:gd name="T91" fmla="*/ 196 h 433"/>
                <a:gd name="T92" fmla="*/ 252 w 432"/>
                <a:gd name="T93" fmla="*/ 217 h 433"/>
                <a:gd name="T94" fmla="*/ 242 w 432"/>
                <a:gd name="T95" fmla="*/ 243 h 433"/>
                <a:gd name="T96" fmla="*/ 215 w 432"/>
                <a:gd name="T97" fmla="*/ 253 h 433"/>
                <a:gd name="T98" fmla="*/ 351 w 432"/>
                <a:gd name="T99" fmla="*/ 108 h 433"/>
                <a:gd name="T100" fmla="*/ 329 w 432"/>
                <a:gd name="T101" fmla="*/ 93 h 433"/>
                <a:gd name="T102" fmla="*/ 323 w 432"/>
                <a:gd name="T103" fmla="*/ 73 h 433"/>
                <a:gd name="T104" fmla="*/ 333 w 432"/>
                <a:gd name="T105" fmla="*/ 46 h 433"/>
                <a:gd name="T106" fmla="*/ 359 w 432"/>
                <a:gd name="T107" fmla="*/ 36 h 433"/>
                <a:gd name="T108" fmla="*/ 380 w 432"/>
                <a:gd name="T109" fmla="*/ 42 h 433"/>
                <a:gd name="T110" fmla="*/ 395 w 432"/>
                <a:gd name="T111" fmla="*/ 66 h 433"/>
                <a:gd name="T112" fmla="*/ 393 w 432"/>
                <a:gd name="T113" fmla="*/ 87 h 433"/>
                <a:gd name="T114" fmla="*/ 374 w 432"/>
                <a:gd name="T115" fmla="*/ 10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2" h="433">
                  <a:moveTo>
                    <a:pt x="432" y="73"/>
                  </a:moveTo>
                  <a:lnTo>
                    <a:pt x="432" y="73"/>
                  </a:lnTo>
                  <a:lnTo>
                    <a:pt x="431" y="58"/>
                  </a:lnTo>
                  <a:lnTo>
                    <a:pt x="426" y="45"/>
                  </a:lnTo>
                  <a:lnTo>
                    <a:pt x="419" y="33"/>
                  </a:lnTo>
                  <a:lnTo>
                    <a:pt x="410" y="21"/>
                  </a:lnTo>
                  <a:lnTo>
                    <a:pt x="399" y="13"/>
                  </a:lnTo>
                  <a:lnTo>
                    <a:pt x="387" y="6"/>
                  </a:lnTo>
                  <a:lnTo>
                    <a:pt x="374" y="1"/>
                  </a:lnTo>
                  <a:lnTo>
                    <a:pt x="359" y="0"/>
                  </a:lnTo>
                  <a:lnTo>
                    <a:pt x="359" y="0"/>
                  </a:lnTo>
                  <a:lnTo>
                    <a:pt x="345" y="1"/>
                  </a:lnTo>
                  <a:lnTo>
                    <a:pt x="332" y="6"/>
                  </a:lnTo>
                  <a:lnTo>
                    <a:pt x="318" y="13"/>
                  </a:lnTo>
                  <a:lnTo>
                    <a:pt x="308" y="21"/>
                  </a:lnTo>
                  <a:lnTo>
                    <a:pt x="299" y="33"/>
                  </a:lnTo>
                  <a:lnTo>
                    <a:pt x="293" y="45"/>
                  </a:lnTo>
                  <a:lnTo>
                    <a:pt x="288" y="58"/>
                  </a:lnTo>
                  <a:lnTo>
                    <a:pt x="287" y="73"/>
                  </a:lnTo>
                  <a:lnTo>
                    <a:pt x="287" y="73"/>
                  </a:lnTo>
                  <a:lnTo>
                    <a:pt x="288" y="85"/>
                  </a:lnTo>
                  <a:lnTo>
                    <a:pt x="291" y="97"/>
                  </a:lnTo>
                  <a:lnTo>
                    <a:pt x="296" y="108"/>
                  </a:lnTo>
                  <a:lnTo>
                    <a:pt x="302" y="117"/>
                  </a:lnTo>
                  <a:lnTo>
                    <a:pt x="311" y="126"/>
                  </a:lnTo>
                  <a:lnTo>
                    <a:pt x="320" y="133"/>
                  </a:lnTo>
                  <a:lnTo>
                    <a:pt x="330" y="139"/>
                  </a:lnTo>
                  <a:lnTo>
                    <a:pt x="341" y="142"/>
                  </a:lnTo>
                  <a:lnTo>
                    <a:pt x="341" y="199"/>
                  </a:lnTo>
                  <a:lnTo>
                    <a:pt x="285" y="199"/>
                  </a:lnTo>
                  <a:lnTo>
                    <a:pt x="285" y="199"/>
                  </a:lnTo>
                  <a:lnTo>
                    <a:pt x="282" y="187"/>
                  </a:lnTo>
                  <a:lnTo>
                    <a:pt x="276" y="177"/>
                  </a:lnTo>
                  <a:lnTo>
                    <a:pt x="269" y="168"/>
                  </a:lnTo>
                  <a:lnTo>
                    <a:pt x="260" y="159"/>
                  </a:lnTo>
                  <a:lnTo>
                    <a:pt x="251" y="153"/>
                  </a:lnTo>
                  <a:lnTo>
                    <a:pt x="239" y="148"/>
                  </a:lnTo>
                  <a:lnTo>
                    <a:pt x="228" y="145"/>
                  </a:lnTo>
                  <a:lnTo>
                    <a:pt x="215" y="144"/>
                  </a:lnTo>
                  <a:lnTo>
                    <a:pt x="215" y="144"/>
                  </a:lnTo>
                  <a:lnTo>
                    <a:pt x="203" y="145"/>
                  </a:lnTo>
                  <a:lnTo>
                    <a:pt x="191" y="148"/>
                  </a:lnTo>
                  <a:lnTo>
                    <a:pt x="180" y="153"/>
                  </a:lnTo>
                  <a:lnTo>
                    <a:pt x="170" y="159"/>
                  </a:lnTo>
                  <a:lnTo>
                    <a:pt x="162" y="168"/>
                  </a:lnTo>
                  <a:lnTo>
                    <a:pt x="155" y="177"/>
                  </a:lnTo>
                  <a:lnTo>
                    <a:pt x="149" y="187"/>
                  </a:lnTo>
                  <a:lnTo>
                    <a:pt x="144" y="199"/>
                  </a:lnTo>
                  <a:lnTo>
                    <a:pt x="53" y="199"/>
                  </a:lnTo>
                  <a:lnTo>
                    <a:pt x="53" y="291"/>
                  </a:lnTo>
                  <a:lnTo>
                    <a:pt x="53" y="291"/>
                  </a:lnTo>
                  <a:lnTo>
                    <a:pt x="42" y="295"/>
                  </a:lnTo>
                  <a:lnTo>
                    <a:pt x="32" y="301"/>
                  </a:lnTo>
                  <a:lnTo>
                    <a:pt x="23" y="309"/>
                  </a:lnTo>
                  <a:lnTo>
                    <a:pt x="15" y="316"/>
                  </a:lnTo>
                  <a:lnTo>
                    <a:pt x="8" y="327"/>
                  </a:lnTo>
                  <a:lnTo>
                    <a:pt x="3" y="337"/>
                  </a:lnTo>
                  <a:lnTo>
                    <a:pt x="0" y="349"/>
                  </a:lnTo>
                  <a:lnTo>
                    <a:pt x="0" y="361"/>
                  </a:lnTo>
                  <a:lnTo>
                    <a:pt x="0" y="361"/>
                  </a:lnTo>
                  <a:lnTo>
                    <a:pt x="2" y="375"/>
                  </a:lnTo>
                  <a:lnTo>
                    <a:pt x="5" y="388"/>
                  </a:lnTo>
                  <a:lnTo>
                    <a:pt x="12" y="400"/>
                  </a:lnTo>
                  <a:lnTo>
                    <a:pt x="21" y="412"/>
                  </a:lnTo>
                  <a:lnTo>
                    <a:pt x="32" y="420"/>
                  </a:lnTo>
                  <a:lnTo>
                    <a:pt x="44" y="427"/>
                  </a:lnTo>
                  <a:lnTo>
                    <a:pt x="57" y="432"/>
                  </a:lnTo>
                  <a:lnTo>
                    <a:pt x="72" y="433"/>
                  </a:lnTo>
                  <a:lnTo>
                    <a:pt x="72" y="433"/>
                  </a:lnTo>
                  <a:lnTo>
                    <a:pt x="86" y="432"/>
                  </a:lnTo>
                  <a:lnTo>
                    <a:pt x="99" y="427"/>
                  </a:lnTo>
                  <a:lnTo>
                    <a:pt x="111" y="420"/>
                  </a:lnTo>
                  <a:lnTo>
                    <a:pt x="122" y="412"/>
                  </a:lnTo>
                  <a:lnTo>
                    <a:pt x="131" y="400"/>
                  </a:lnTo>
                  <a:lnTo>
                    <a:pt x="138" y="388"/>
                  </a:lnTo>
                  <a:lnTo>
                    <a:pt x="141" y="375"/>
                  </a:lnTo>
                  <a:lnTo>
                    <a:pt x="143" y="361"/>
                  </a:lnTo>
                  <a:lnTo>
                    <a:pt x="143" y="361"/>
                  </a:lnTo>
                  <a:lnTo>
                    <a:pt x="143" y="348"/>
                  </a:lnTo>
                  <a:lnTo>
                    <a:pt x="140" y="337"/>
                  </a:lnTo>
                  <a:lnTo>
                    <a:pt x="134" y="327"/>
                  </a:lnTo>
                  <a:lnTo>
                    <a:pt x="128" y="316"/>
                  </a:lnTo>
                  <a:lnTo>
                    <a:pt x="120" y="307"/>
                  </a:lnTo>
                  <a:lnTo>
                    <a:pt x="111" y="301"/>
                  </a:lnTo>
                  <a:lnTo>
                    <a:pt x="101" y="295"/>
                  </a:lnTo>
                  <a:lnTo>
                    <a:pt x="89" y="291"/>
                  </a:lnTo>
                  <a:lnTo>
                    <a:pt x="89" y="235"/>
                  </a:lnTo>
                  <a:lnTo>
                    <a:pt x="144" y="235"/>
                  </a:lnTo>
                  <a:lnTo>
                    <a:pt x="144" y="235"/>
                  </a:lnTo>
                  <a:lnTo>
                    <a:pt x="149" y="246"/>
                  </a:lnTo>
                  <a:lnTo>
                    <a:pt x="155" y="256"/>
                  </a:lnTo>
                  <a:lnTo>
                    <a:pt x="162" y="265"/>
                  </a:lnTo>
                  <a:lnTo>
                    <a:pt x="170" y="274"/>
                  </a:lnTo>
                  <a:lnTo>
                    <a:pt x="180" y="280"/>
                  </a:lnTo>
                  <a:lnTo>
                    <a:pt x="191" y="285"/>
                  </a:lnTo>
                  <a:lnTo>
                    <a:pt x="203" y="288"/>
                  </a:lnTo>
                  <a:lnTo>
                    <a:pt x="215" y="289"/>
                  </a:lnTo>
                  <a:lnTo>
                    <a:pt x="215" y="289"/>
                  </a:lnTo>
                  <a:lnTo>
                    <a:pt x="228" y="288"/>
                  </a:lnTo>
                  <a:lnTo>
                    <a:pt x="239" y="285"/>
                  </a:lnTo>
                  <a:lnTo>
                    <a:pt x="251" y="280"/>
                  </a:lnTo>
                  <a:lnTo>
                    <a:pt x="260" y="274"/>
                  </a:lnTo>
                  <a:lnTo>
                    <a:pt x="269" y="265"/>
                  </a:lnTo>
                  <a:lnTo>
                    <a:pt x="276" y="256"/>
                  </a:lnTo>
                  <a:lnTo>
                    <a:pt x="282" y="246"/>
                  </a:lnTo>
                  <a:lnTo>
                    <a:pt x="285" y="235"/>
                  </a:lnTo>
                  <a:lnTo>
                    <a:pt x="377" y="235"/>
                  </a:lnTo>
                  <a:lnTo>
                    <a:pt x="377" y="142"/>
                  </a:lnTo>
                  <a:lnTo>
                    <a:pt x="377" y="142"/>
                  </a:lnTo>
                  <a:lnTo>
                    <a:pt x="389" y="139"/>
                  </a:lnTo>
                  <a:lnTo>
                    <a:pt x="399" y="133"/>
                  </a:lnTo>
                  <a:lnTo>
                    <a:pt x="408" y="126"/>
                  </a:lnTo>
                  <a:lnTo>
                    <a:pt x="416" y="117"/>
                  </a:lnTo>
                  <a:lnTo>
                    <a:pt x="423" y="108"/>
                  </a:lnTo>
                  <a:lnTo>
                    <a:pt x="428" y="97"/>
                  </a:lnTo>
                  <a:lnTo>
                    <a:pt x="431" y="85"/>
                  </a:lnTo>
                  <a:lnTo>
                    <a:pt x="432" y="73"/>
                  </a:lnTo>
                  <a:lnTo>
                    <a:pt x="432" y="73"/>
                  </a:lnTo>
                  <a:close/>
                  <a:moveTo>
                    <a:pt x="107" y="361"/>
                  </a:moveTo>
                  <a:lnTo>
                    <a:pt x="107" y="361"/>
                  </a:lnTo>
                  <a:lnTo>
                    <a:pt x="107" y="367"/>
                  </a:lnTo>
                  <a:lnTo>
                    <a:pt x="104" y="375"/>
                  </a:lnTo>
                  <a:lnTo>
                    <a:pt x="101" y="381"/>
                  </a:lnTo>
                  <a:lnTo>
                    <a:pt x="96" y="387"/>
                  </a:lnTo>
                  <a:lnTo>
                    <a:pt x="92" y="390"/>
                  </a:lnTo>
                  <a:lnTo>
                    <a:pt x="86" y="394"/>
                  </a:lnTo>
                  <a:lnTo>
                    <a:pt x="78" y="396"/>
                  </a:lnTo>
                  <a:lnTo>
                    <a:pt x="72" y="397"/>
                  </a:lnTo>
                  <a:lnTo>
                    <a:pt x="72" y="397"/>
                  </a:lnTo>
                  <a:lnTo>
                    <a:pt x="65" y="396"/>
                  </a:lnTo>
                  <a:lnTo>
                    <a:pt x="57" y="394"/>
                  </a:lnTo>
                  <a:lnTo>
                    <a:pt x="51" y="390"/>
                  </a:lnTo>
                  <a:lnTo>
                    <a:pt x="47" y="387"/>
                  </a:lnTo>
                  <a:lnTo>
                    <a:pt x="42" y="381"/>
                  </a:lnTo>
                  <a:lnTo>
                    <a:pt x="39" y="375"/>
                  </a:lnTo>
                  <a:lnTo>
                    <a:pt x="36" y="367"/>
                  </a:lnTo>
                  <a:lnTo>
                    <a:pt x="36" y="361"/>
                  </a:lnTo>
                  <a:lnTo>
                    <a:pt x="36" y="361"/>
                  </a:lnTo>
                  <a:lnTo>
                    <a:pt x="36" y="354"/>
                  </a:lnTo>
                  <a:lnTo>
                    <a:pt x="39" y="346"/>
                  </a:lnTo>
                  <a:lnTo>
                    <a:pt x="42" y="340"/>
                  </a:lnTo>
                  <a:lnTo>
                    <a:pt x="47" y="336"/>
                  </a:lnTo>
                  <a:lnTo>
                    <a:pt x="51" y="331"/>
                  </a:lnTo>
                  <a:lnTo>
                    <a:pt x="57" y="328"/>
                  </a:lnTo>
                  <a:lnTo>
                    <a:pt x="65" y="325"/>
                  </a:lnTo>
                  <a:lnTo>
                    <a:pt x="72" y="325"/>
                  </a:lnTo>
                  <a:lnTo>
                    <a:pt x="72" y="325"/>
                  </a:lnTo>
                  <a:lnTo>
                    <a:pt x="78" y="325"/>
                  </a:lnTo>
                  <a:lnTo>
                    <a:pt x="86" y="328"/>
                  </a:lnTo>
                  <a:lnTo>
                    <a:pt x="92" y="331"/>
                  </a:lnTo>
                  <a:lnTo>
                    <a:pt x="96" y="336"/>
                  </a:lnTo>
                  <a:lnTo>
                    <a:pt x="101" y="340"/>
                  </a:lnTo>
                  <a:lnTo>
                    <a:pt x="104" y="346"/>
                  </a:lnTo>
                  <a:lnTo>
                    <a:pt x="107" y="354"/>
                  </a:lnTo>
                  <a:lnTo>
                    <a:pt x="107" y="361"/>
                  </a:lnTo>
                  <a:lnTo>
                    <a:pt x="107" y="361"/>
                  </a:lnTo>
                  <a:close/>
                  <a:moveTo>
                    <a:pt x="89" y="309"/>
                  </a:moveTo>
                  <a:lnTo>
                    <a:pt x="89" y="309"/>
                  </a:lnTo>
                  <a:lnTo>
                    <a:pt x="89" y="309"/>
                  </a:lnTo>
                  <a:close/>
                  <a:moveTo>
                    <a:pt x="215" y="253"/>
                  </a:moveTo>
                  <a:lnTo>
                    <a:pt x="215" y="253"/>
                  </a:lnTo>
                  <a:lnTo>
                    <a:pt x="207" y="253"/>
                  </a:lnTo>
                  <a:lnTo>
                    <a:pt x="201" y="250"/>
                  </a:lnTo>
                  <a:lnTo>
                    <a:pt x="195" y="247"/>
                  </a:lnTo>
                  <a:lnTo>
                    <a:pt x="189" y="243"/>
                  </a:lnTo>
                  <a:lnTo>
                    <a:pt x="185" y="237"/>
                  </a:lnTo>
                  <a:lnTo>
                    <a:pt x="182" y="231"/>
                  </a:lnTo>
                  <a:lnTo>
                    <a:pt x="179" y="223"/>
                  </a:lnTo>
                  <a:lnTo>
                    <a:pt x="179" y="217"/>
                  </a:lnTo>
                  <a:lnTo>
                    <a:pt x="179" y="217"/>
                  </a:lnTo>
                  <a:lnTo>
                    <a:pt x="179" y="210"/>
                  </a:lnTo>
                  <a:lnTo>
                    <a:pt x="182" y="202"/>
                  </a:lnTo>
                  <a:lnTo>
                    <a:pt x="185" y="196"/>
                  </a:lnTo>
                  <a:lnTo>
                    <a:pt x="189" y="190"/>
                  </a:lnTo>
                  <a:lnTo>
                    <a:pt x="195" y="186"/>
                  </a:lnTo>
                  <a:lnTo>
                    <a:pt x="201" y="183"/>
                  </a:lnTo>
                  <a:lnTo>
                    <a:pt x="207" y="181"/>
                  </a:lnTo>
                  <a:lnTo>
                    <a:pt x="215" y="180"/>
                  </a:lnTo>
                  <a:lnTo>
                    <a:pt x="215" y="180"/>
                  </a:lnTo>
                  <a:lnTo>
                    <a:pt x="222" y="181"/>
                  </a:lnTo>
                  <a:lnTo>
                    <a:pt x="230" y="183"/>
                  </a:lnTo>
                  <a:lnTo>
                    <a:pt x="236" y="186"/>
                  </a:lnTo>
                  <a:lnTo>
                    <a:pt x="242" y="190"/>
                  </a:lnTo>
                  <a:lnTo>
                    <a:pt x="246" y="196"/>
                  </a:lnTo>
                  <a:lnTo>
                    <a:pt x="249" y="202"/>
                  </a:lnTo>
                  <a:lnTo>
                    <a:pt x="251" y="210"/>
                  </a:lnTo>
                  <a:lnTo>
                    <a:pt x="252" y="217"/>
                  </a:lnTo>
                  <a:lnTo>
                    <a:pt x="252" y="217"/>
                  </a:lnTo>
                  <a:lnTo>
                    <a:pt x="251" y="223"/>
                  </a:lnTo>
                  <a:lnTo>
                    <a:pt x="249" y="231"/>
                  </a:lnTo>
                  <a:lnTo>
                    <a:pt x="246" y="237"/>
                  </a:lnTo>
                  <a:lnTo>
                    <a:pt x="242" y="243"/>
                  </a:lnTo>
                  <a:lnTo>
                    <a:pt x="236" y="247"/>
                  </a:lnTo>
                  <a:lnTo>
                    <a:pt x="230" y="250"/>
                  </a:lnTo>
                  <a:lnTo>
                    <a:pt x="222" y="253"/>
                  </a:lnTo>
                  <a:lnTo>
                    <a:pt x="215" y="253"/>
                  </a:lnTo>
                  <a:lnTo>
                    <a:pt x="215" y="253"/>
                  </a:lnTo>
                  <a:close/>
                  <a:moveTo>
                    <a:pt x="359" y="109"/>
                  </a:moveTo>
                  <a:lnTo>
                    <a:pt x="359" y="109"/>
                  </a:lnTo>
                  <a:lnTo>
                    <a:pt x="351" y="108"/>
                  </a:lnTo>
                  <a:lnTo>
                    <a:pt x="345" y="106"/>
                  </a:lnTo>
                  <a:lnTo>
                    <a:pt x="339" y="103"/>
                  </a:lnTo>
                  <a:lnTo>
                    <a:pt x="333" y="99"/>
                  </a:lnTo>
                  <a:lnTo>
                    <a:pt x="329" y="93"/>
                  </a:lnTo>
                  <a:lnTo>
                    <a:pt x="326" y="87"/>
                  </a:lnTo>
                  <a:lnTo>
                    <a:pt x="324" y="79"/>
                  </a:lnTo>
                  <a:lnTo>
                    <a:pt x="323" y="73"/>
                  </a:lnTo>
                  <a:lnTo>
                    <a:pt x="323" y="73"/>
                  </a:lnTo>
                  <a:lnTo>
                    <a:pt x="324" y="66"/>
                  </a:lnTo>
                  <a:lnTo>
                    <a:pt x="326" y="58"/>
                  </a:lnTo>
                  <a:lnTo>
                    <a:pt x="329" y="52"/>
                  </a:lnTo>
                  <a:lnTo>
                    <a:pt x="333" y="46"/>
                  </a:lnTo>
                  <a:lnTo>
                    <a:pt x="339" y="42"/>
                  </a:lnTo>
                  <a:lnTo>
                    <a:pt x="345" y="39"/>
                  </a:lnTo>
                  <a:lnTo>
                    <a:pt x="351" y="37"/>
                  </a:lnTo>
                  <a:lnTo>
                    <a:pt x="359" y="36"/>
                  </a:lnTo>
                  <a:lnTo>
                    <a:pt x="359" y="36"/>
                  </a:lnTo>
                  <a:lnTo>
                    <a:pt x="366" y="37"/>
                  </a:lnTo>
                  <a:lnTo>
                    <a:pt x="374" y="39"/>
                  </a:lnTo>
                  <a:lnTo>
                    <a:pt x="380" y="42"/>
                  </a:lnTo>
                  <a:lnTo>
                    <a:pt x="384" y="46"/>
                  </a:lnTo>
                  <a:lnTo>
                    <a:pt x="389" y="52"/>
                  </a:lnTo>
                  <a:lnTo>
                    <a:pt x="393" y="58"/>
                  </a:lnTo>
                  <a:lnTo>
                    <a:pt x="395" y="66"/>
                  </a:lnTo>
                  <a:lnTo>
                    <a:pt x="395" y="73"/>
                  </a:lnTo>
                  <a:lnTo>
                    <a:pt x="395" y="73"/>
                  </a:lnTo>
                  <a:lnTo>
                    <a:pt x="395" y="79"/>
                  </a:lnTo>
                  <a:lnTo>
                    <a:pt x="393" y="87"/>
                  </a:lnTo>
                  <a:lnTo>
                    <a:pt x="389" y="93"/>
                  </a:lnTo>
                  <a:lnTo>
                    <a:pt x="384" y="99"/>
                  </a:lnTo>
                  <a:lnTo>
                    <a:pt x="380" y="103"/>
                  </a:lnTo>
                  <a:lnTo>
                    <a:pt x="374" y="106"/>
                  </a:lnTo>
                  <a:lnTo>
                    <a:pt x="366" y="108"/>
                  </a:lnTo>
                  <a:lnTo>
                    <a:pt x="359" y="109"/>
                  </a:lnTo>
                  <a:lnTo>
                    <a:pt x="359" y="10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45897" y="4683989"/>
            <a:ext cx="402361" cy="402361"/>
          </a:xfrm>
          <a:prstGeom prst="rect">
            <a:avLst/>
          </a:prstGeom>
        </p:spPr>
      </p:pic>
    </p:spTree>
    <p:extLst>
      <p:ext uri="{BB962C8B-B14F-4D97-AF65-F5344CB8AC3E}">
        <p14:creationId xmlns:p14="http://schemas.microsoft.com/office/powerpoint/2010/main" val="38235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left)">
                                      <p:cBhvr>
                                        <p:cTn id="14" dur="500"/>
                                        <p:tgtEl>
                                          <p:spTgt spid="14">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wipe(left)">
                                      <p:cBhvr>
                                        <p:cTn id="20" dur="500"/>
                                        <p:tgtEl>
                                          <p:spTgt spid="1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ide Images ">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prstGeom prst="rect">
            <a:avLst/>
          </a:prstGeom>
        </p:spPr>
        <p:txBody>
          <a:bodyPr/>
          <a:lstStyle>
            <a:lvl1pPr marL="0" indent="0" algn="ctr">
              <a:buNone/>
              <a:defRPr sz="2000"/>
            </a:lvl1pPr>
          </a:lstStyle>
          <a:p>
            <a:r>
              <a:rPr lang="en-US" dirty="0" smtClean="0"/>
              <a:t>Insert Image In Here</a:t>
            </a:r>
            <a:endParaRPr lang="en-US" dirty="0"/>
          </a:p>
        </p:txBody>
      </p:sp>
      <p:sp>
        <p:nvSpPr>
          <p:cNvPr id="5" name="Text Placeholder 3"/>
          <p:cNvSpPr>
            <a:spLocks noGrp="1"/>
          </p:cNvSpPr>
          <p:nvPr>
            <p:ph type="body" sz="quarter" idx="12" hasCustomPrompt="1"/>
          </p:nvPr>
        </p:nvSpPr>
        <p:spPr>
          <a:xfrm>
            <a:off x="141890" y="3486150"/>
            <a:ext cx="9002110" cy="1295400"/>
          </a:xfrm>
          <a:prstGeom prst="rect">
            <a:avLst/>
          </a:prstGeom>
          <a:solidFill>
            <a:schemeClr val="tx1">
              <a:lumMod val="85000"/>
              <a:lumOff val="15000"/>
              <a:alpha val="75000"/>
            </a:schemeClr>
          </a:solidFill>
        </p:spPr>
        <p:txBody>
          <a:bodyPr/>
          <a:lstStyle>
            <a:lvl1pPr marL="0" indent="0">
              <a:buNone/>
              <a:defRPr sz="1200" baseline="0">
                <a:solidFill>
                  <a:schemeClr val="bg1">
                    <a:lumMod val="95000"/>
                  </a:schemeClr>
                </a:solidFill>
              </a:defRPr>
            </a:lvl1pPr>
          </a:lstStyle>
          <a:p>
            <a:pPr lvl="0"/>
            <a:r>
              <a:rPr lang="en-US" dirty="0" smtClean="0"/>
              <a:t>Edit Text</a:t>
            </a:r>
            <a:endParaRPr lang="en-US" dirty="0"/>
          </a:p>
        </p:txBody>
      </p:sp>
      <p:sp>
        <p:nvSpPr>
          <p:cNvPr id="6" name="Text Placeholder 3"/>
          <p:cNvSpPr>
            <a:spLocks noGrp="1"/>
          </p:cNvSpPr>
          <p:nvPr>
            <p:ph type="body" sz="quarter" idx="13" hasCustomPrompt="1"/>
          </p:nvPr>
        </p:nvSpPr>
        <p:spPr>
          <a:xfrm>
            <a:off x="-10510" y="3486150"/>
            <a:ext cx="152400" cy="1295399"/>
          </a:xfrm>
          <a:prstGeom prst="rect">
            <a:avLst/>
          </a:prstGeom>
          <a:solidFill>
            <a:schemeClr val="accent2">
              <a:alpha val="75000"/>
            </a:schemeClr>
          </a:solidFill>
        </p:spPr>
        <p:txBody>
          <a:bodyPr/>
          <a:lstStyle>
            <a:lvl1pPr marL="0" indent="0">
              <a:buNone/>
              <a:defRPr sz="100" baseline="0">
                <a:solidFill>
                  <a:schemeClr val="tx1"/>
                </a:solidFill>
              </a:defRPr>
            </a:lvl1pPr>
          </a:lstStyle>
          <a:p>
            <a:pPr lvl="0"/>
            <a:r>
              <a:rPr lang="en-US" dirty="0" smtClean="0"/>
              <a:t>.</a:t>
            </a:r>
            <a:endParaRPr lang="en-US" dirty="0"/>
          </a:p>
        </p:txBody>
      </p:sp>
    </p:spTree>
    <p:extLst>
      <p:ext uri="{BB962C8B-B14F-4D97-AF65-F5344CB8AC3E}">
        <p14:creationId xmlns:p14="http://schemas.microsoft.com/office/powerpoint/2010/main" val="280429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wipe(left)">
                                      <p:cBhvr>
                                        <p:cTn id="14" dur="500"/>
                                        <p:tgtEl>
                                          <p:spTgt spid="5">
                                            <p:bg/>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Description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4" name="Text Placeholder 10"/>
          <p:cNvSpPr>
            <a:spLocks noGrp="1"/>
          </p:cNvSpPr>
          <p:nvPr>
            <p:ph type="body" sz="quarter" idx="17" hasCustomPrompt="1"/>
          </p:nvPr>
        </p:nvSpPr>
        <p:spPr>
          <a:xfrm>
            <a:off x="609600" y="3594392"/>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10"/>
          <p:cNvSpPr>
            <a:spLocks noGrp="1"/>
          </p:cNvSpPr>
          <p:nvPr>
            <p:ph type="body" sz="quarter" idx="24" hasCustomPrompt="1"/>
          </p:nvPr>
        </p:nvSpPr>
        <p:spPr>
          <a:xfrm>
            <a:off x="2715712" y="3594520"/>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9" name="Text Placeholder 10"/>
          <p:cNvSpPr>
            <a:spLocks noGrp="1"/>
          </p:cNvSpPr>
          <p:nvPr>
            <p:ph type="body" sz="quarter" idx="25" hasCustomPrompt="1"/>
          </p:nvPr>
        </p:nvSpPr>
        <p:spPr>
          <a:xfrm>
            <a:off x="4821824" y="3594520"/>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24" name="Text Placeholder 10"/>
          <p:cNvSpPr>
            <a:spLocks noGrp="1"/>
          </p:cNvSpPr>
          <p:nvPr>
            <p:ph type="body" sz="quarter" idx="26" hasCustomPrompt="1"/>
          </p:nvPr>
        </p:nvSpPr>
        <p:spPr>
          <a:xfrm>
            <a:off x="6927936" y="3594648"/>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29" name="Text Placeholder 10"/>
          <p:cNvSpPr>
            <a:spLocks noGrp="1"/>
          </p:cNvSpPr>
          <p:nvPr>
            <p:ph type="body" sz="quarter" idx="27" hasCustomPrompt="1"/>
          </p:nvPr>
        </p:nvSpPr>
        <p:spPr>
          <a:xfrm>
            <a:off x="622740" y="1941258"/>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34" name="Text Placeholder 10"/>
          <p:cNvSpPr>
            <a:spLocks noGrp="1"/>
          </p:cNvSpPr>
          <p:nvPr>
            <p:ph type="body" sz="quarter" idx="28" hasCustomPrompt="1"/>
          </p:nvPr>
        </p:nvSpPr>
        <p:spPr>
          <a:xfrm>
            <a:off x="2728852" y="1941386"/>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39" name="Text Placeholder 10"/>
          <p:cNvSpPr>
            <a:spLocks noGrp="1"/>
          </p:cNvSpPr>
          <p:nvPr>
            <p:ph type="body" sz="quarter" idx="29" hasCustomPrompt="1"/>
          </p:nvPr>
        </p:nvSpPr>
        <p:spPr>
          <a:xfrm>
            <a:off x="4834964" y="1941386"/>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44" name="Text Placeholder 10"/>
          <p:cNvSpPr>
            <a:spLocks noGrp="1"/>
          </p:cNvSpPr>
          <p:nvPr>
            <p:ph type="body" sz="quarter" idx="30" hasCustomPrompt="1"/>
          </p:nvPr>
        </p:nvSpPr>
        <p:spPr>
          <a:xfrm>
            <a:off x="6941076" y="1941514"/>
            <a:ext cx="1676400" cy="9906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2406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
                                            <p:txEl>
                                              <p:pRg st="0" end="0"/>
                                            </p:txEl>
                                          </p:spTgt>
                                        </p:tgtEl>
                                        <p:attrNameLst>
                                          <p:attrName>style.visibility</p:attrName>
                                        </p:attrNameLst>
                                      </p:cBhvr>
                                      <p:to>
                                        <p:strVal val="visible"/>
                                      </p:to>
                                    </p:set>
                                    <p:animEffect transition="in" filter="fade">
                                      <p:cBhvr>
                                        <p:cTn id="14" dur="500"/>
                                        <p:tgtEl>
                                          <p:spTgt spid="2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fade">
                                      <p:cBhvr>
                                        <p:cTn id="17" dur="500"/>
                                        <p:tgtEl>
                                          <p:spTgt spid="3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Effect transition="in" filter="fade">
                                      <p:cBhvr>
                                        <p:cTn id="20" dur="500"/>
                                        <p:tgtEl>
                                          <p:spTgt spid="39">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Effect transition="in" filter="fade">
                                      <p:cBhvr>
                                        <p:cTn id="3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Descriptions">
    <p:spTree>
      <p:nvGrpSpPr>
        <p:cNvPr id="1" name=""/>
        <p:cNvGrpSpPr/>
        <p:nvPr/>
      </p:nvGrpSpPr>
      <p:grpSpPr>
        <a:xfrm>
          <a:off x="0" y="0"/>
          <a:ext cx="0" cy="0"/>
          <a:chOff x="0" y="0"/>
          <a:chExt cx="0" cy="0"/>
        </a:xfrm>
      </p:grpSpPr>
      <p:pic>
        <p:nvPicPr>
          <p:cNvPr id="13"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048000" y="3654607"/>
            <a:ext cx="5638800" cy="217306"/>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hasCustomPrompt="1"/>
          </p:nvPr>
        </p:nvSpPr>
        <p:spPr>
          <a:xfrm>
            <a:off x="3200400" y="1200150"/>
            <a:ext cx="5410200" cy="2438400"/>
          </a:xfrm>
          <a:prstGeom prst="rect">
            <a:avLst/>
          </a:prstGeom>
          <a:ln w="38100">
            <a:solidFill>
              <a:schemeClr val="bg1"/>
            </a:solidFill>
          </a:ln>
        </p:spPr>
        <p:txBody>
          <a:bodyPr/>
          <a:lstStyle>
            <a:lvl1pPr marL="0" indent="0">
              <a:buNone/>
              <a:defRPr sz="2000">
                <a:solidFill>
                  <a:schemeClr val="bg1"/>
                </a:solidFill>
              </a:defRPr>
            </a:lvl1pPr>
          </a:lstStyle>
          <a:p>
            <a:r>
              <a:rPr lang="en-US" dirty="0" smtClean="0"/>
              <a:t>Picture</a:t>
            </a:r>
            <a:endParaRPr lang="en-US" dirty="0"/>
          </a:p>
        </p:txBody>
      </p:sp>
      <p:sp>
        <p:nvSpPr>
          <p:cNvPr id="6" name="Text Placeholder 10"/>
          <p:cNvSpPr>
            <a:spLocks noGrp="1"/>
          </p:cNvSpPr>
          <p:nvPr>
            <p:ph type="body" sz="quarter" idx="15" hasCustomPrompt="1"/>
          </p:nvPr>
        </p:nvSpPr>
        <p:spPr>
          <a:xfrm>
            <a:off x="3200399" y="3813810"/>
            <a:ext cx="5438775" cy="304800"/>
          </a:xfrm>
          <a:prstGeom prst="rect">
            <a:avLst/>
          </a:prstGeom>
        </p:spPr>
        <p:txBody>
          <a:bodyPr anchor="t" anchorCtr="0">
            <a:normAutofit/>
          </a:bodyPr>
          <a:lstStyle>
            <a:lvl1pPr marL="0" indent="0" algn="r">
              <a:lnSpc>
                <a:spcPct val="100000"/>
              </a:lnSpc>
              <a:spcBef>
                <a:spcPts val="1200"/>
              </a:spcBef>
              <a:buNone/>
              <a:defRPr sz="1400" b="1" baseline="0">
                <a:solidFill>
                  <a:schemeClr val="accent1">
                    <a:lumMod val="75000"/>
                  </a:schemeClr>
                </a:solidFill>
                <a:latin typeface="+mn-lt"/>
              </a:defRPr>
            </a:lvl1pPr>
          </a:lstStyle>
          <a:p>
            <a:pPr lvl="0"/>
            <a:r>
              <a:rPr lang="en-US" dirty="0" smtClean="0"/>
              <a:t>Title Image</a:t>
            </a:r>
            <a:endParaRPr lang="en-US" dirty="0"/>
          </a:p>
        </p:txBody>
      </p:sp>
      <p:cxnSp>
        <p:nvCxnSpPr>
          <p:cNvPr id="8" name="Straight Connector 7"/>
          <p:cNvCxnSpPr/>
          <p:nvPr userDrawn="1"/>
        </p:nvCxnSpPr>
        <p:spPr>
          <a:xfrm>
            <a:off x="3200400" y="4118610"/>
            <a:ext cx="54864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10"/>
          <p:cNvSpPr>
            <a:spLocks noGrp="1"/>
          </p:cNvSpPr>
          <p:nvPr>
            <p:ph type="body" sz="quarter" idx="16" hasCustomPrompt="1"/>
          </p:nvPr>
        </p:nvSpPr>
        <p:spPr>
          <a:xfrm>
            <a:off x="3200400" y="4095750"/>
            <a:ext cx="5438775" cy="304800"/>
          </a:xfrm>
          <a:prstGeom prst="rect">
            <a:avLst/>
          </a:prstGeom>
        </p:spPr>
        <p:txBody>
          <a:bodyPr anchor="t" anchorCtr="0">
            <a:normAutofit/>
          </a:bodyPr>
          <a:lstStyle>
            <a:lvl1pPr marL="0" indent="0" algn="r">
              <a:lnSpc>
                <a:spcPct val="100000"/>
              </a:lnSpc>
              <a:spcBef>
                <a:spcPts val="1200"/>
              </a:spcBef>
              <a:buNone/>
              <a:defRPr sz="1200" b="0" baseline="0">
                <a:solidFill>
                  <a:schemeClr val="tx1"/>
                </a:solidFill>
                <a:latin typeface="+mn-lt"/>
              </a:defRPr>
            </a:lvl1pPr>
          </a:lstStyle>
          <a:p>
            <a:pPr lvl="0"/>
            <a:r>
              <a:rPr lang="en-US" dirty="0" smtClean="0"/>
              <a:t>Small Descriptions</a:t>
            </a:r>
            <a:endParaRPr lang="en-US" dirty="0"/>
          </a:p>
        </p:txBody>
      </p:sp>
      <p:sp>
        <p:nvSpPr>
          <p:cNvPr id="11" name="Text Placeholder 10"/>
          <p:cNvSpPr>
            <a:spLocks noGrp="1"/>
          </p:cNvSpPr>
          <p:nvPr>
            <p:ph type="body" sz="quarter" idx="17" hasCustomPrompt="1"/>
          </p:nvPr>
        </p:nvSpPr>
        <p:spPr>
          <a:xfrm>
            <a:off x="533400" y="1200150"/>
            <a:ext cx="2514600" cy="3124200"/>
          </a:xfrm>
          <a:prstGeom prst="rect">
            <a:avLst/>
          </a:prstGeom>
        </p:spPr>
        <p:txBody>
          <a:bodyPr anchor="t" anchorCtr="0">
            <a:normAutofit/>
          </a:bodyPr>
          <a:lstStyle>
            <a:lvl1pPr marL="0" indent="0">
              <a:lnSpc>
                <a:spcPct val="100000"/>
              </a:lnSpc>
              <a:spcBef>
                <a:spcPts val="1200"/>
              </a:spcBef>
              <a:buNone/>
              <a:defRPr sz="1200" baseline="0">
                <a:solidFill>
                  <a:schemeClr val="tx1"/>
                </a:solidFill>
                <a:latin typeface="+mn-lt"/>
              </a:defRPr>
            </a:lvl1pPr>
          </a:lstStyle>
          <a:p>
            <a:pPr lvl="0"/>
            <a:r>
              <a:rPr lang="en-US" dirty="0" smtClean="0"/>
              <a:t>Edit text</a:t>
            </a:r>
            <a:endParaRPr lang="en-US" dirty="0"/>
          </a:p>
        </p:txBody>
      </p:sp>
      <p:sp>
        <p:nvSpPr>
          <p:cNvPr id="10"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2" name="Text Placeholder 10"/>
          <p:cNvSpPr>
            <a:spLocks noGrp="1"/>
          </p:cNvSpPr>
          <p:nvPr>
            <p:ph type="body" sz="quarter" idx="18"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918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500"/>
                                        <p:tgtEl>
                                          <p:spTgt spid="11">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right)">
                                      <p:cBhvr>
                                        <p:cTn id="26" dur="500"/>
                                        <p:tgtEl>
                                          <p:spTgt spid="6">
                                            <p:txEl>
                                              <p:pRg st="0" end="0"/>
                                            </p:txEl>
                                          </p:spTgt>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2" presetClass="entr" presetSubtype="2"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right)">
                      <p:cBhvr>
                        <p:cTn dur="500"/>
                        <p:tgtEl>
                          <p:spTgt spid="6"/>
                        </p:tgtEl>
                      </p:cBhvr>
                    </p:animEffect>
                  </p:childTnLst>
                </p:cTn>
              </p:par>
            </p:tnLst>
          </p:tmpl>
        </p:tmplLst>
      </p:bldP>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0"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a:prstGeom prst="rect">
            <a:avLst/>
          </a:prstGeo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0" hasCustomPrompt="1"/>
          </p:nvPr>
        </p:nvSpPr>
        <p:spPr>
          <a:xfrm>
            <a:off x="0" y="3181350"/>
            <a:ext cx="9144000" cy="1295400"/>
          </a:xfrm>
          <a:prstGeom prst="rect">
            <a:avLst/>
          </a:prstGeom>
          <a:solidFill>
            <a:schemeClr val="bg1">
              <a:alpha val="67000"/>
            </a:schemeClr>
          </a:solidFill>
        </p:spPr>
        <p:txBody>
          <a:bodyPr anchor="ctr"/>
          <a:lstStyle>
            <a:lvl1pPr marL="0" indent="0">
              <a:buNone/>
              <a:defRPr sz="1800" baseline="0">
                <a:solidFill>
                  <a:schemeClr val="tx1"/>
                </a:solidFill>
              </a:defRPr>
            </a:lvl1pPr>
          </a:lstStyle>
          <a:p>
            <a:pPr lvl="0"/>
            <a:r>
              <a:rPr lang="en-US" dirty="0" smtClean="0"/>
              <a:t>Edit Text In Here</a:t>
            </a:r>
            <a:endParaRPr lang="en-US" dirty="0"/>
          </a:p>
        </p:txBody>
      </p:sp>
      <p:sp>
        <p:nvSpPr>
          <p:cNvPr id="6" name="Text Placeholder 3"/>
          <p:cNvSpPr>
            <a:spLocks noGrp="1"/>
          </p:cNvSpPr>
          <p:nvPr>
            <p:ph type="body" sz="quarter" idx="11" hasCustomPrompt="1"/>
          </p:nvPr>
        </p:nvSpPr>
        <p:spPr>
          <a:xfrm>
            <a:off x="0" y="4457700"/>
            <a:ext cx="9144000" cy="152400"/>
          </a:xfrm>
          <a:prstGeom prst="rect">
            <a:avLst/>
          </a:prstGeom>
          <a:solidFill>
            <a:schemeClr val="bg1">
              <a:alpha val="80000"/>
            </a:schemeClr>
          </a:solidFill>
        </p:spPr>
        <p:txBody>
          <a:bodyPr/>
          <a:lstStyle>
            <a:lvl1pPr marL="0" indent="0">
              <a:buNone/>
              <a:defRPr sz="500" baseline="0">
                <a:solidFill>
                  <a:schemeClr val="bg1"/>
                </a:solidFill>
              </a:defRPr>
            </a:lvl1pPr>
          </a:lstStyle>
          <a:p>
            <a:pPr lvl="0"/>
            <a:r>
              <a:rPr lang="en-US" dirty="0" smtClean="0"/>
              <a:t>.</a:t>
            </a:r>
            <a:endParaRPr lang="en-US" dirty="0"/>
          </a:p>
        </p:txBody>
      </p:sp>
      <p:sp>
        <p:nvSpPr>
          <p:cNvPr id="7" name="Text Placeholder 3"/>
          <p:cNvSpPr>
            <a:spLocks noGrp="1"/>
          </p:cNvSpPr>
          <p:nvPr>
            <p:ph type="body" sz="quarter" idx="12" hasCustomPrompt="1"/>
          </p:nvPr>
        </p:nvSpPr>
        <p:spPr>
          <a:xfrm>
            <a:off x="0" y="3028950"/>
            <a:ext cx="9144000" cy="152400"/>
          </a:xfrm>
          <a:prstGeom prst="rect">
            <a:avLst/>
          </a:prstGeom>
          <a:solidFill>
            <a:schemeClr val="bg1">
              <a:alpha val="80000"/>
            </a:schemeClr>
          </a:solidFill>
        </p:spPr>
        <p:txBody>
          <a:bodyPr/>
          <a:lstStyle>
            <a:lvl1pPr marL="0" indent="0">
              <a:buNone/>
              <a:defRPr sz="500" baseline="0">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6835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wipe(up)">
                                      <p:cBhvr>
                                        <p:cTn id="21" dur="500"/>
                                        <p:tgtEl>
                                          <p:spTgt spid="6">
                                            <p:bg/>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up)">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build="p" animBg="1">
        <p:tmplLst>
          <p:tmpl>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uiExpand="1" build="p" animBg="1">
        <p:tmplLst>
          <p:tmpl>
            <p:tnLst>
              <p:par>
                <p:cTn presetID="22" presetClass="entr" presetSubtype="4"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00"/>
                        <p:tgtEl>
                          <p:spTgt spid="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00"/>
                        <p:tgtEl>
                          <p:spTgt spid="7"/>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grpSp>
        <p:nvGrpSpPr>
          <p:cNvPr id="2" name="Group 1"/>
          <p:cNvGrpSpPr/>
          <p:nvPr userDrawn="1"/>
        </p:nvGrpSpPr>
        <p:grpSpPr>
          <a:xfrm>
            <a:off x="431800" y="1351046"/>
            <a:ext cx="1828800" cy="1828800"/>
            <a:chOff x="431800" y="1351046"/>
            <a:chExt cx="1828800" cy="1828800"/>
          </a:xfrm>
        </p:grpSpPr>
        <p:sp>
          <p:nvSpPr>
            <p:cNvPr id="5" name="Oval 4"/>
            <p:cNvSpPr/>
            <p:nvPr userDrawn="1"/>
          </p:nvSpPr>
          <p:spPr>
            <a:xfrm>
              <a:off x="431800" y="1351046"/>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e 39"/>
            <p:cNvSpPr/>
            <p:nvPr userDrawn="1"/>
          </p:nvSpPr>
          <p:spPr>
            <a:xfrm>
              <a:off x="431800" y="1351046"/>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Picture Placeholder 5"/>
          <p:cNvSpPr>
            <a:spLocks noGrp="1"/>
          </p:cNvSpPr>
          <p:nvPr>
            <p:ph type="pic" sz="quarter" idx="10"/>
          </p:nvPr>
        </p:nvSpPr>
        <p:spPr>
          <a:xfrm>
            <a:off x="453524" y="1372770"/>
            <a:ext cx="1785352" cy="1785352"/>
          </a:xfrm>
          <a:prstGeom prst="ellipse">
            <a:avLst/>
          </a:prstGeom>
        </p:spPr>
        <p:txBody>
          <a:bodyPr/>
          <a:lstStyle>
            <a:lvl1pPr marL="0" indent="0" algn="ctr">
              <a:buNone/>
              <a:defRPr sz="800"/>
            </a:lvl1pPr>
          </a:lstStyle>
          <a:p>
            <a:endParaRPr lang="en-US" dirty="0"/>
          </a:p>
        </p:txBody>
      </p:sp>
      <p:sp>
        <p:nvSpPr>
          <p:cNvPr id="17" name="Text Placeholder 7"/>
          <p:cNvSpPr>
            <a:spLocks noGrp="1"/>
          </p:cNvSpPr>
          <p:nvPr>
            <p:ph type="body" sz="quarter" idx="13" hasCustomPrompt="1"/>
          </p:nvPr>
        </p:nvSpPr>
        <p:spPr>
          <a:xfrm>
            <a:off x="581025"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19" name="Text Placeholder 7"/>
          <p:cNvSpPr>
            <a:spLocks noGrp="1"/>
          </p:cNvSpPr>
          <p:nvPr>
            <p:ph type="body" sz="quarter" idx="21" hasCustomPrompt="1"/>
          </p:nvPr>
        </p:nvSpPr>
        <p:spPr>
          <a:xfrm>
            <a:off x="7029450"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20" name="Text Placeholder 7"/>
          <p:cNvSpPr>
            <a:spLocks noGrp="1"/>
          </p:cNvSpPr>
          <p:nvPr>
            <p:ph type="body" sz="quarter" idx="22" hasCustomPrompt="1"/>
          </p:nvPr>
        </p:nvSpPr>
        <p:spPr>
          <a:xfrm>
            <a:off x="2730500"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21" name="Text Placeholder 7"/>
          <p:cNvSpPr>
            <a:spLocks noGrp="1"/>
          </p:cNvSpPr>
          <p:nvPr>
            <p:ph type="body" sz="quarter" idx="23" hasCustomPrompt="1"/>
          </p:nvPr>
        </p:nvSpPr>
        <p:spPr>
          <a:xfrm>
            <a:off x="4879975" y="3409950"/>
            <a:ext cx="1554480" cy="838200"/>
          </a:xfrm>
          <a:prstGeom prst="rect">
            <a:avLst/>
          </a:prstGeom>
        </p:spPr>
        <p:txBody>
          <a:bodyPr/>
          <a:lstStyle>
            <a:lvl1pPr marL="0" indent="0" algn="ctr">
              <a:buNone/>
              <a:defRPr sz="1050">
                <a:solidFill>
                  <a:schemeClr val="tx1"/>
                </a:solidFill>
              </a:defRPr>
            </a:lvl1pPr>
          </a:lstStyle>
          <a:p>
            <a:pPr lvl="0"/>
            <a:r>
              <a:rPr lang="en-US" dirty="0" smtClean="0"/>
              <a:t>Text here</a:t>
            </a:r>
            <a:endParaRPr lang="en-US" dirty="0"/>
          </a:p>
        </p:txBody>
      </p:sp>
      <p:sp>
        <p:nvSpPr>
          <p:cNvPr id="3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39" name="Text Placeholder 10"/>
          <p:cNvSpPr>
            <a:spLocks noGrp="1"/>
          </p:cNvSpPr>
          <p:nvPr>
            <p:ph type="body" sz="quarter" idx="27"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grpSp>
        <p:nvGrpSpPr>
          <p:cNvPr id="3" name="Group 2"/>
          <p:cNvGrpSpPr/>
          <p:nvPr userDrawn="1"/>
        </p:nvGrpSpPr>
        <p:grpSpPr>
          <a:xfrm>
            <a:off x="2590800" y="1352550"/>
            <a:ext cx="1828800" cy="1828800"/>
            <a:chOff x="2590800" y="1352550"/>
            <a:chExt cx="1828800" cy="1828800"/>
          </a:xfrm>
        </p:grpSpPr>
        <p:sp>
          <p:nvSpPr>
            <p:cNvPr id="41" name="Oval 40"/>
            <p:cNvSpPr/>
            <p:nvPr userDrawn="1"/>
          </p:nvSpPr>
          <p:spPr>
            <a:xfrm>
              <a:off x="2590800"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ie 41"/>
            <p:cNvSpPr/>
            <p:nvPr userDrawn="1"/>
          </p:nvSpPr>
          <p:spPr>
            <a:xfrm>
              <a:off x="2590800"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Picture Placeholder 5"/>
          <p:cNvSpPr>
            <a:spLocks noGrp="1"/>
          </p:cNvSpPr>
          <p:nvPr>
            <p:ph type="pic" sz="quarter" idx="28"/>
          </p:nvPr>
        </p:nvSpPr>
        <p:spPr>
          <a:xfrm>
            <a:off x="2612524" y="1374274"/>
            <a:ext cx="1785352" cy="1785352"/>
          </a:xfrm>
          <a:prstGeom prst="ellipse">
            <a:avLst/>
          </a:prstGeom>
        </p:spPr>
        <p:txBody>
          <a:bodyPr/>
          <a:lstStyle>
            <a:lvl1pPr marL="0" indent="0" algn="ctr">
              <a:buNone/>
              <a:defRPr sz="800"/>
            </a:lvl1pPr>
          </a:lstStyle>
          <a:p>
            <a:endParaRPr lang="en-US" dirty="0"/>
          </a:p>
        </p:txBody>
      </p:sp>
      <p:grpSp>
        <p:nvGrpSpPr>
          <p:cNvPr id="6" name="Group 5"/>
          <p:cNvGrpSpPr/>
          <p:nvPr userDrawn="1"/>
        </p:nvGrpSpPr>
        <p:grpSpPr>
          <a:xfrm>
            <a:off x="4724400" y="1352550"/>
            <a:ext cx="1828800" cy="1828800"/>
            <a:chOff x="4724400" y="1352550"/>
            <a:chExt cx="1828800" cy="1828800"/>
          </a:xfrm>
        </p:grpSpPr>
        <p:sp>
          <p:nvSpPr>
            <p:cNvPr id="44" name="Oval 43"/>
            <p:cNvSpPr/>
            <p:nvPr userDrawn="1"/>
          </p:nvSpPr>
          <p:spPr>
            <a:xfrm>
              <a:off x="4724400"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e 44"/>
            <p:cNvSpPr/>
            <p:nvPr userDrawn="1"/>
          </p:nvSpPr>
          <p:spPr>
            <a:xfrm>
              <a:off x="4724400"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Picture Placeholder 5"/>
          <p:cNvSpPr>
            <a:spLocks noGrp="1"/>
          </p:cNvSpPr>
          <p:nvPr>
            <p:ph type="pic" sz="quarter" idx="29"/>
          </p:nvPr>
        </p:nvSpPr>
        <p:spPr>
          <a:xfrm>
            <a:off x="4746124" y="1374274"/>
            <a:ext cx="1785352" cy="1785352"/>
          </a:xfrm>
          <a:prstGeom prst="ellipse">
            <a:avLst/>
          </a:prstGeom>
        </p:spPr>
        <p:txBody>
          <a:bodyPr/>
          <a:lstStyle>
            <a:lvl1pPr marL="0" indent="0" algn="ctr">
              <a:buNone/>
              <a:defRPr sz="800"/>
            </a:lvl1pPr>
          </a:lstStyle>
          <a:p>
            <a:endParaRPr lang="en-US" dirty="0"/>
          </a:p>
        </p:txBody>
      </p:sp>
      <p:grpSp>
        <p:nvGrpSpPr>
          <p:cNvPr id="7" name="Group 6"/>
          <p:cNvGrpSpPr/>
          <p:nvPr userDrawn="1"/>
        </p:nvGrpSpPr>
        <p:grpSpPr>
          <a:xfrm>
            <a:off x="6884895" y="1352550"/>
            <a:ext cx="1828800" cy="1828800"/>
            <a:chOff x="6884895" y="1352550"/>
            <a:chExt cx="1828800" cy="1828800"/>
          </a:xfrm>
        </p:grpSpPr>
        <p:sp>
          <p:nvSpPr>
            <p:cNvPr id="47" name="Oval 46"/>
            <p:cNvSpPr/>
            <p:nvPr userDrawn="1"/>
          </p:nvSpPr>
          <p:spPr>
            <a:xfrm>
              <a:off x="6884895" y="1352550"/>
              <a:ext cx="1828800" cy="18288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e 47"/>
            <p:cNvSpPr/>
            <p:nvPr userDrawn="1"/>
          </p:nvSpPr>
          <p:spPr>
            <a:xfrm>
              <a:off x="6884895" y="1352550"/>
              <a:ext cx="1828800" cy="1828800"/>
            </a:xfrm>
            <a:prstGeom prst="pie">
              <a:avLst>
                <a:gd name="adj1" fmla="val 10864249"/>
                <a:gd name="adj2" fmla="val 16200000"/>
              </a:avLst>
            </a:prstGeom>
            <a:solidFill>
              <a:schemeClr val="tx1">
                <a:lumMod val="85000"/>
                <a:lumOff val="1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Picture Placeholder 5"/>
          <p:cNvSpPr>
            <a:spLocks noGrp="1"/>
          </p:cNvSpPr>
          <p:nvPr>
            <p:ph type="pic" sz="quarter" idx="30"/>
          </p:nvPr>
        </p:nvSpPr>
        <p:spPr>
          <a:xfrm>
            <a:off x="6906619" y="1374274"/>
            <a:ext cx="1785352" cy="1785352"/>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273438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0" end="0"/>
                                            </p:txEl>
                                          </p:spTgt>
                                        </p:tgtEl>
                                        <p:attrNameLst>
                                          <p:attrName>style.visibility</p:attrName>
                                        </p:attrNameLst>
                                      </p:cBhvr>
                                      <p:to>
                                        <p:strVal val="visible"/>
                                      </p:to>
                                    </p:set>
                                    <p:animEffect transition="in" filter="fade">
                                      <p:cBhvr>
                                        <p:cTn id="10" dur="500"/>
                                        <p:tgtEl>
                                          <p:spTgt spid="39">
                                            <p:txEl>
                                              <p:pRg st="0" end="0"/>
                                            </p:txEl>
                                          </p:spTgt>
                                        </p:tgtEl>
                                      </p:cBhvr>
                                    </p:animEffect>
                                  </p:childTnLst>
                                </p:cTn>
                              </p:par>
                            </p:childTnLst>
                          </p:cTn>
                        </p:par>
                        <p:par>
                          <p:cTn id="11" fill="hold">
                            <p:stCondLst>
                              <p:cond delay="5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nodePh="1">
                                  <p:stCondLst>
                                    <p:cond delay="0"/>
                                  </p:stCondLst>
                                  <p:endCondLst>
                                    <p:cond evt="begin" delay="0">
                                      <p:tn val="22"/>
                                    </p:cond>
                                  </p:endCondLst>
                                  <p:childTnLst>
                                    <p:set>
                                      <p:cBhvr>
                                        <p:cTn id="23" dur="1" fill="hold">
                                          <p:stCondLst>
                                            <p:cond delay="0"/>
                                          </p:stCondLst>
                                        </p:cTn>
                                        <p:tgtEl>
                                          <p:spTgt spid="46"/>
                                        </p:tgtEl>
                                        <p:attrNameLst>
                                          <p:attrName>style.visibility</p:attrName>
                                        </p:attrNameLst>
                                      </p:cBhvr>
                                      <p:to>
                                        <p:strVal val="visible"/>
                                      </p:to>
                                    </p:set>
                                    <p:anim calcmode="lin" valueType="num">
                                      <p:cBhvr>
                                        <p:cTn id="24" dur="500" fill="hold"/>
                                        <p:tgtEl>
                                          <p:spTgt spid="46"/>
                                        </p:tgtEl>
                                        <p:attrNameLst>
                                          <p:attrName>ppt_w</p:attrName>
                                        </p:attrNameLst>
                                      </p:cBhvr>
                                      <p:tavLst>
                                        <p:tav tm="0">
                                          <p:val>
                                            <p:fltVal val="0"/>
                                          </p:val>
                                        </p:tav>
                                        <p:tav tm="100000">
                                          <p:val>
                                            <p:strVal val="#ppt_w"/>
                                          </p:val>
                                        </p:tav>
                                      </p:tavLst>
                                    </p:anim>
                                    <p:anim calcmode="lin" valueType="num">
                                      <p:cBhvr>
                                        <p:cTn id="25" dur="500" fill="hold"/>
                                        <p:tgtEl>
                                          <p:spTgt spid="46"/>
                                        </p:tgtEl>
                                        <p:attrNameLst>
                                          <p:attrName>ppt_h</p:attrName>
                                        </p:attrNameLst>
                                      </p:cBhvr>
                                      <p:tavLst>
                                        <p:tav tm="0">
                                          <p:val>
                                            <p:fltVal val="0"/>
                                          </p:val>
                                        </p:tav>
                                        <p:tav tm="100000">
                                          <p:val>
                                            <p:strVal val="#ppt_h"/>
                                          </p:val>
                                        </p:tav>
                                      </p:tavLst>
                                    </p:anim>
                                    <p:animEffect transition="in" filter="fade">
                                      <p:cBhvr>
                                        <p:cTn id="26" dur="500"/>
                                        <p:tgtEl>
                                          <p:spTgt spid="46"/>
                                        </p:tgtEl>
                                      </p:cBhvr>
                                    </p:animEffect>
                                  </p:childTnLst>
                                </p:cTn>
                              </p:par>
                              <p:par>
                                <p:cTn id="27" presetID="53" presetClass="entr" presetSubtype="16" fill="hold" grpId="0" nodeType="withEffect" nodePh="1">
                                  <p:stCondLst>
                                    <p:cond delay="0"/>
                                  </p:stCondLst>
                                  <p:endCondLst>
                                    <p:cond evt="begin" delay="0">
                                      <p:tn val="27"/>
                                    </p:cond>
                                  </p:endCondLst>
                                  <p:childTnLst>
                                    <p:set>
                                      <p:cBhvr>
                                        <p:cTn id="28" dur="1" fill="hold">
                                          <p:stCondLst>
                                            <p:cond delay="0"/>
                                          </p:stCondLst>
                                        </p:cTn>
                                        <p:tgtEl>
                                          <p:spTgt spid="49"/>
                                        </p:tgtEl>
                                        <p:attrNameLst>
                                          <p:attrName>style.visibility</p:attrName>
                                        </p:attrNameLst>
                                      </p:cBhvr>
                                      <p:to>
                                        <p:strVal val="visible"/>
                                      </p:to>
                                    </p:set>
                                    <p:anim calcmode="lin" valueType="num">
                                      <p:cBhvr>
                                        <p:cTn id="29" dur="500" fill="hold"/>
                                        <p:tgtEl>
                                          <p:spTgt spid="49"/>
                                        </p:tgtEl>
                                        <p:attrNameLst>
                                          <p:attrName>ppt_w</p:attrName>
                                        </p:attrNameLst>
                                      </p:cBhvr>
                                      <p:tavLst>
                                        <p:tav tm="0">
                                          <p:val>
                                            <p:fltVal val="0"/>
                                          </p:val>
                                        </p:tav>
                                        <p:tav tm="100000">
                                          <p:val>
                                            <p:strVal val="#ppt_w"/>
                                          </p:val>
                                        </p:tav>
                                      </p:tavLst>
                                    </p:anim>
                                    <p:anim calcmode="lin" valueType="num">
                                      <p:cBhvr>
                                        <p:cTn id="30" dur="500" fill="hold"/>
                                        <p:tgtEl>
                                          <p:spTgt spid="49"/>
                                        </p:tgtEl>
                                        <p:attrNameLst>
                                          <p:attrName>ppt_h</p:attrName>
                                        </p:attrNameLst>
                                      </p:cBhvr>
                                      <p:tavLst>
                                        <p:tav tm="0">
                                          <p:val>
                                            <p:fltVal val="0"/>
                                          </p:val>
                                        </p:tav>
                                        <p:tav tm="100000">
                                          <p:val>
                                            <p:strVal val="#ppt_h"/>
                                          </p:val>
                                        </p:tav>
                                      </p:tavLst>
                                    </p:anim>
                                    <p:animEffect transition="in" filter="fade">
                                      <p:cBhvr>
                                        <p:cTn id="31" dur="500"/>
                                        <p:tgtEl>
                                          <p:spTgt spid="49"/>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500"/>
                                        <p:tgtEl>
                                          <p:spTgt spid="17">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xEl>
                                              <p:pRg st="0" end="0"/>
                                            </p:txEl>
                                          </p:spTgt>
                                        </p:tgtEl>
                                        <p:attrNameLst>
                                          <p:attrName>style.visibility</p:attrName>
                                        </p:attrNameLst>
                                      </p:cBhvr>
                                      <p:to>
                                        <p:strVal val="visible"/>
                                      </p:to>
                                    </p:set>
                                    <p:animEffect transition="in" filter="fade">
                                      <p:cBhvr>
                                        <p:cTn id="50" dur="500"/>
                                        <p:tgtEl>
                                          <p:spTgt spid="2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fade">
                                      <p:cBhvr>
                                        <p:cTn id="53" dur="500"/>
                                        <p:tgtEl>
                                          <p:spTgt spid="21">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fade">
                                      <p:cBhvr>
                                        <p:cTn id="5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35" grpId="0"/>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3" grpId="0"/>
      <p:bldP spid="46" grpId="0"/>
      <p:bldP spid="49"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3" name="Picture Placeholder 2"/>
          <p:cNvSpPr>
            <a:spLocks noGrp="1"/>
          </p:cNvSpPr>
          <p:nvPr>
            <p:ph type="pic" sz="quarter" idx="24" hasCustomPrompt="1"/>
          </p:nvPr>
        </p:nvSpPr>
        <p:spPr>
          <a:xfrm>
            <a:off x="0" y="86966"/>
            <a:ext cx="9144000" cy="2103783"/>
          </a:xfrm>
          <a:prstGeom prst="rect">
            <a:avLst/>
          </a:prstGeom>
        </p:spPr>
        <p:txBody>
          <a:bodyPr/>
          <a:lstStyle>
            <a:lvl1pPr marL="0" indent="0">
              <a:buNone/>
              <a:defRPr/>
            </a:lvl1pPr>
          </a:lstStyle>
          <a:p>
            <a:r>
              <a:rPr lang="en-US" dirty="0" smtClean="0"/>
              <a:t>Insert Picture In Here</a:t>
            </a:r>
            <a:endParaRPr lang="en-US" dirty="0"/>
          </a:p>
        </p:txBody>
      </p:sp>
      <p:sp>
        <p:nvSpPr>
          <p:cNvPr id="6" name="Rectangle 5"/>
          <p:cNvSpPr/>
          <p:nvPr userDrawn="1"/>
        </p:nvSpPr>
        <p:spPr>
          <a:xfrm>
            <a:off x="0" y="2190750"/>
            <a:ext cx="9144000" cy="2438400"/>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itle 1"/>
          <p:cNvSpPr>
            <a:spLocks noGrp="1"/>
          </p:cNvSpPr>
          <p:nvPr>
            <p:ph type="ctrTitle" hasCustomPrompt="1"/>
          </p:nvPr>
        </p:nvSpPr>
        <p:spPr>
          <a:xfrm>
            <a:off x="3276600" y="2571750"/>
            <a:ext cx="4050973" cy="498964"/>
          </a:xfrm>
          <a:prstGeom prst="rect">
            <a:avLst/>
          </a:prstGeom>
        </p:spPr>
        <p:txBody>
          <a:bodyPr wrap="square" anchor="t" anchorCtr="0">
            <a:normAutofit/>
          </a:bodyPr>
          <a:lstStyle>
            <a:lvl1pPr algn="l">
              <a:lnSpc>
                <a:spcPct val="90000"/>
              </a:lnSpc>
              <a:defRPr sz="2800" b="1">
                <a:solidFill>
                  <a:schemeClr val="bg1">
                    <a:lumMod val="9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3276599" y="2877974"/>
            <a:ext cx="4044787" cy="304800"/>
          </a:xfrm>
          <a:prstGeom prst="rect">
            <a:avLst/>
          </a:prstGeom>
        </p:spPr>
        <p:txBody>
          <a:bodyPr anchor="ctr">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
        <p:nvSpPr>
          <p:cNvPr id="9" name="Text Placeholder 10"/>
          <p:cNvSpPr>
            <a:spLocks noGrp="1"/>
          </p:cNvSpPr>
          <p:nvPr>
            <p:ph type="body" sz="quarter" idx="25" hasCustomPrompt="1"/>
          </p:nvPr>
        </p:nvSpPr>
        <p:spPr>
          <a:xfrm>
            <a:off x="152401" y="2571750"/>
            <a:ext cx="3048000" cy="1600200"/>
          </a:xfrm>
          <a:prstGeom prst="rect">
            <a:avLst/>
          </a:prstGeom>
        </p:spPr>
        <p:txBody>
          <a:bodyPr anchor="ctr">
            <a:normAutofit/>
          </a:bodyPr>
          <a:lstStyle>
            <a:lvl1pPr marL="0" indent="0">
              <a:lnSpc>
                <a:spcPct val="100000"/>
              </a:lnSpc>
              <a:spcBef>
                <a:spcPts val="600"/>
              </a:spcBef>
              <a:buNone/>
              <a:defRPr sz="1200" baseline="0">
                <a:solidFill>
                  <a:schemeClr val="bg1">
                    <a:lumMod val="95000"/>
                  </a:schemeClr>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49191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4020005D-344A-4C00-AA8A-5DF9EEE47552}" type="datetimeFigureOut">
              <a:rPr lang="en-US" smtClean="0">
                <a:solidFill>
                  <a:prstClr val="black">
                    <a:tint val="75000"/>
                  </a:prstClr>
                </a:solidFill>
              </a:rPr>
              <a:pPr/>
              <a:t>6/2/2015</a:t>
            </a:fld>
            <a:endParaRPr lang="en-US">
              <a:solidFill>
                <a:prstClr val="black">
                  <a:tint val="75000"/>
                </a:prstClr>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1BE94753-1794-4F6A-AB2C-BDB42C9E29B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56597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3"/>
            <a:ext cx="8740142" cy="2243819"/>
          </a:xfrm>
          <a:prstGeom prst="rect">
            <a:avLst/>
          </a:prstGeom>
        </p:spPr>
        <p:txBody>
          <a:bodyPr>
            <a:spAutoFit/>
          </a:bodyPr>
          <a:lstStyle>
            <a:lvl1pPr>
              <a:defRPr sz="294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201930" y="217134"/>
            <a:ext cx="8741880" cy="674749"/>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3488494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1563129"/>
            <a:ext cx="7395504" cy="1344828"/>
          </a:xfrm>
          <a:prstGeom prst="rect">
            <a:avLst/>
          </a:prstGeom>
        </p:spPr>
        <p:txBody>
          <a:bodyPr/>
          <a:lstStyle>
            <a:lvl1pPr>
              <a:defRPr sz="3529" baseline="0"/>
            </a:lvl1pPr>
          </a:lstStyle>
          <a:p>
            <a:r>
              <a:rPr lang="en-US" smtClean="0"/>
              <a:t>Click to edit Master title style</a:t>
            </a:r>
            <a:endParaRPr lang="en-US" dirty="0"/>
          </a:p>
        </p:txBody>
      </p:sp>
    </p:spTree>
    <p:extLst>
      <p:ext uri="{BB962C8B-B14F-4D97-AF65-F5344CB8AC3E}">
        <p14:creationId xmlns:p14="http://schemas.microsoft.com/office/powerpoint/2010/main" val="12004406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 Image and Tex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a:xfrm>
            <a:off x="3124200" y="1157288"/>
            <a:ext cx="5562600" cy="3266122"/>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5"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grpSp>
        <p:nvGrpSpPr>
          <p:cNvPr id="4" name="Group 3"/>
          <p:cNvGrpSpPr/>
          <p:nvPr userDrawn="1"/>
        </p:nvGrpSpPr>
        <p:grpSpPr>
          <a:xfrm>
            <a:off x="550066" y="1565910"/>
            <a:ext cx="2377440" cy="2377440"/>
            <a:chOff x="550066" y="1565910"/>
            <a:chExt cx="2377440" cy="2377440"/>
          </a:xfrm>
        </p:grpSpPr>
        <p:sp>
          <p:nvSpPr>
            <p:cNvPr id="10" name="Oval 9"/>
            <p:cNvSpPr/>
            <p:nvPr userDrawn="1"/>
          </p:nvSpPr>
          <p:spPr>
            <a:xfrm>
              <a:off x="550066" y="1565910"/>
              <a:ext cx="2377440" cy="2377440"/>
            </a:xfrm>
            <a:prstGeom prst="ellips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e 1"/>
            <p:cNvSpPr/>
            <p:nvPr userDrawn="1"/>
          </p:nvSpPr>
          <p:spPr>
            <a:xfrm>
              <a:off x="550066" y="1565910"/>
              <a:ext cx="2377440" cy="2377440"/>
            </a:xfrm>
            <a:prstGeom prst="pie">
              <a:avLst>
                <a:gd name="adj1" fmla="val 10914741"/>
                <a:gd name="adj2" fmla="val 16200000"/>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Picture Placeholder 2"/>
          <p:cNvSpPr>
            <a:spLocks noGrp="1"/>
          </p:cNvSpPr>
          <p:nvPr>
            <p:ph type="pic" sz="quarter" idx="15"/>
          </p:nvPr>
        </p:nvSpPr>
        <p:spPr>
          <a:xfrm>
            <a:off x="595786" y="1611630"/>
            <a:ext cx="2286000" cy="2286000"/>
          </a:xfrm>
          <a:prstGeom prst="flowChartConnector">
            <a:avLst/>
          </a:prstGeom>
        </p:spPr>
        <p:txBody>
          <a:bodyPr/>
          <a:lstStyle>
            <a:lvl1pPr marL="0" indent="0" algn="ctr">
              <a:buNone/>
              <a:defRPr sz="1200">
                <a:solidFill>
                  <a:schemeClr val="bg1"/>
                </a:solidFill>
              </a:defRPr>
            </a:lvl1pPr>
          </a:lstStyle>
          <a:p>
            <a:endParaRPr lang="en-US" dirty="0"/>
          </a:p>
        </p:txBody>
      </p:sp>
      <p:sp>
        <p:nvSpPr>
          <p:cNvPr id="12"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422918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53" presetClass="entr" presetSubtype="16" fill="hold" nodeType="withEffect">
                                  <p:stCondLst>
                                    <p:cond delay="3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300"/>
                            </p:stCondLst>
                            <p:childTnLst>
                              <p:par>
                                <p:cTn id="21" presetID="10" presetClass="entr" presetSubtype="0" fill="hold" grpId="0"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5" grpId="0"/>
      <p:bldP spid="3"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891882"/>
            <a:ext cx="8741880" cy="1514126"/>
          </a:xfrm>
          <a:prstGeom prst="rect">
            <a:avLst/>
          </a:prstGeo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893698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422142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7"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8" name="Picture Placeholder 7"/>
          <p:cNvSpPr>
            <a:spLocks noGrp="1"/>
          </p:cNvSpPr>
          <p:nvPr>
            <p:ph type="pic" sz="quarter" idx="17" hasCustomPrompt="1"/>
          </p:nvPr>
        </p:nvSpPr>
        <p:spPr>
          <a:xfrm>
            <a:off x="533400" y="1581150"/>
            <a:ext cx="4572000" cy="2438400"/>
          </a:xfrm>
          <a:prstGeom prst="rect">
            <a:avLst/>
          </a:prstGeom>
        </p:spPr>
        <p:txBody>
          <a:bodyPr/>
          <a:lstStyle>
            <a:lvl1pPr marL="0" indent="0" algn="ctr">
              <a:buNone/>
              <a:defRPr sz="1600" baseline="0"/>
            </a:lvl1pPr>
          </a:lstStyle>
          <a:p>
            <a:r>
              <a:rPr lang="en-US" dirty="0" smtClean="0"/>
              <a:t>Insert Picture In Here</a:t>
            </a:r>
            <a:endParaRPr lang="en-US" dirty="0"/>
          </a:p>
        </p:txBody>
      </p:sp>
      <p:sp>
        <p:nvSpPr>
          <p:cNvPr id="10" name="Text Placeholder 10"/>
          <p:cNvSpPr>
            <a:spLocks noGrp="1"/>
          </p:cNvSpPr>
          <p:nvPr>
            <p:ph type="body" sz="quarter" idx="13" hasCustomPrompt="1"/>
          </p:nvPr>
        </p:nvSpPr>
        <p:spPr>
          <a:xfrm>
            <a:off x="5257800" y="1352550"/>
            <a:ext cx="3429000" cy="2971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pic>
        <p:nvPicPr>
          <p:cNvPr id="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381000" y="4019550"/>
            <a:ext cx="4819650" cy="18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03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7"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8" name="Picture Placeholder 7"/>
          <p:cNvSpPr>
            <a:spLocks noGrp="1"/>
          </p:cNvSpPr>
          <p:nvPr>
            <p:ph type="pic" sz="quarter" idx="17" hasCustomPrompt="1"/>
          </p:nvPr>
        </p:nvSpPr>
        <p:spPr>
          <a:xfrm>
            <a:off x="533400" y="1581150"/>
            <a:ext cx="2819400" cy="2438400"/>
          </a:xfrm>
          <a:prstGeom prst="rect">
            <a:avLst/>
          </a:prstGeom>
        </p:spPr>
        <p:txBody>
          <a:bodyPr/>
          <a:lstStyle>
            <a:lvl1pPr marL="0" indent="0" algn="ctr">
              <a:buNone/>
              <a:defRPr sz="1600" baseline="0"/>
            </a:lvl1pPr>
          </a:lstStyle>
          <a:p>
            <a:r>
              <a:rPr lang="en-US" dirty="0" smtClean="0"/>
              <a:t>Insert Picture In Here</a:t>
            </a:r>
            <a:endParaRPr lang="en-US" dirty="0"/>
          </a:p>
        </p:txBody>
      </p:sp>
      <p:sp>
        <p:nvSpPr>
          <p:cNvPr id="10" name="Text Placeholder 10"/>
          <p:cNvSpPr>
            <a:spLocks noGrp="1"/>
          </p:cNvSpPr>
          <p:nvPr>
            <p:ph type="body" sz="quarter" idx="13" hasCustomPrompt="1"/>
          </p:nvPr>
        </p:nvSpPr>
        <p:spPr>
          <a:xfrm>
            <a:off x="3429000" y="2028076"/>
            <a:ext cx="5247526"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pic>
        <p:nvPicPr>
          <p:cNvPr id="9" name="Picture 2" descr="C:\Users\Rogue.Rogue-PC\Desktop\luxur project\Untitled-1.pn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18000"/>
                    </a14:imgEffect>
                  </a14:imgLayer>
                </a14:imgProps>
              </a:ext>
              <a:ext uri="{28A0092B-C50C-407E-A947-70E740481C1C}">
                <a14:useLocalDpi xmlns:a14="http://schemas.microsoft.com/office/drawing/2010/main" val="0"/>
              </a:ext>
            </a:extLst>
          </a:blip>
          <a:srcRect/>
          <a:stretch>
            <a:fillRect/>
          </a:stretch>
        </p:blipFill>
        <p:spPr bwMode="auto">
          <a:xfrm>
            <a:off x="495620" y="4019551"/>
            <a:ext cx="2895600" cy="111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p:cNvSpPr>
            <a:spLocks noGrp="1"/>
          </p:cNvSpPr>
          <p:nvPr>
            <p:ph type="body" sz="quarter" idx="18" hasCustomPrompt="1"/>
          </p:nvPr>
        </p:nvSpPr>
        <p:spPr>
          <a:xfrm>
            <a:off x="3429000" y="1723276"/>
            <a:ext cx="5247526" cy="304800"/>
          </a:xfrm>
          <a:prstGeom prst="rect">
            <a:avLst/>
          </a:prstGeom>
        </p:spPr>
        <p:txBody>
          <a:bodyPr anchor="t">
            <a:noAutofit/>
          </a:bodyPr>
          <a:lstStyle>
            <a:lvl1pPr marL="0" indent="0">
              <a:lnSpc>
                <a:spcPct val="100000"/>
              </a:lnSpc>
              <a:spcBef>
                <a:spcPts val="600"/>
              </a:spcBef>
              <a:buNone/>
              <a:defRPr sz="1600" baseline="0">
                <a:solidFill>
                  <a:schemeClr val="tx1"/>
                </a:solidFill>
                <a:latin typeface="+mn-lt"/>
              </a:defRPr>
            </a:lvl1pPr>
          </a:lstStyle>
          <a:p>
            <a:pPr lvl="0"/>
            <a:r>
              <a:rPr lang="en-US" dirty="0" smtClean="0"/>
              <a:t>Edit text</a:t>
            </a:r>
            <a:endParaRPr lang="en-US" dirty="0"/>
          </a:p>
        </p:txBody>
      </p:sp>
      <p:sp>
        <p:nvSpPr>
          <p:cNvPr id="12" name="Text Placeholder 10"/>
          <p:cNvSpPr>
            <a:spLocks noGrp="1"/>
          </p:cNvSpPr>
          <p:nvPr>
            <p:ph type="body" sz="quarter" idx="19" hasCustomPrompt="1"/>
          </p:nvPr>
        </p:nvSpPr>
        <p:spPr>
          <a:xfrm>
            <a:off x="34290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3" name="Text Placeholder 10"/>
          <p:cNvSpPr>
            <a:spLocks noGrp="1"/>
          </p:cNvSpPr>
          <p:nvPr>
            <p:ph type="body" sz="quarter" idx="20" hasCustomPrompt="1"/>
          </p:nvPr>
        </p:nvSpPr>
        <p:spPr>
          <a:xfrm>
            <a:off x="51816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10"/>
          <p:cNvSpPr>
            <a:spLocks noGrp="1"/>
          </p:cNvSpPr>
          <p:nvPr>
            <p:ph type="body" sz="quarter" idx="21" hasCustomPrompt="1"/>
          </p:nvPr>
        </p:nvSpPr>
        <p:spPr>
          <a:xfrm>
            <a:off x="6934200" y="3028950"/>
            <a:ext cx="1752600" cy="838200"/>
          </a:xfrm>
          <a:prstGeom prst="rect">
            <a:avLst/>
          </a:prstGeom>
        </p:spPr>
        <p:txBody>
          <a:bodyPr anchor="t">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cxnSp>
        <p:nvCxnSpPr>
          <p:cNvPr id="3" name="Straight Connector 2"/>
          <p:cNvCxnSpPr/>
          <p:nvPr userDrawn="1"/>
        </p:nvCxnSpPr>
        <p:spPr>
          <a:xfrm>
            <a:off x="5181600" y="3028950"/>
            <a:ext cx="0" cy="8382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934200" y="3028950"/>
            <a:ext cx="0" cy="8382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500"/>
                                        <p:tgtEl>
                                          <p:spTgt spid="14">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610100" y="1504950"/>
            <a:ext cx="4038600" cy="30241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6"/>
          </p:nvPr>
        </p:nvSpPr>
        <p:spPr>
          <a:xfrm>
            <a:off x="533400" y="1504950"/>
            <a:ext cx="4038600" cy="3024188"/>
          </a:xfrm>
          <a:prstGeom prst="rect">
            <a:avLst/>
          </a:prstGeom>
        </p:spPr>
        <p:txBody>
          <a:bodyPr>
            <a:normAutofit/>
          </a:bodyPr>
          <a:lstStyle>
            <a:lvl1pPr marL="342900" indent="-342900">
              <a:lnSpc>
                <a:spcPct val="100000"/>
              </a:lnSpc>
              <a:spcBef>
                <a:spcPts val="1200"/>
              </a:spcBef>
              <a:buClr>
                <a:schemeClr val="accent2"/>
              </a:buClr>
              <a:buFont typeface="Courier New" pitchFamily="49" charset="0"/>
              <a:buChar char="o"/>
              <a:defRPr sz="1200">
                <a:solidFill>
                  <a:schemeClr val="tx1"/>
                </a:solidFill>
                <a:latin typeface="+mn-lt"/>
              </a:defRPr>
            </a:lvl1pPr>
            <a:lvl2pPr>
              <a:lnSpc>
                <a:spcPct val="100000"/>
              </a:lnSpc>
              <a:spcBef>
                <a:spcPts val="400"/>
              </a:spcBef>
              <a:buClr>
                <a:schemeClr val="accent2">
                  <a:lumMod val="75000"/>
                </a:schemeClr>
              </a:buClr>
              <a:defRPr sz="1100">
                <a:solidFill>
                  <a:schemeClr val="tx1"/>
                </a:solidFill>
                <a:latin typeface="+mn-lt"/>
              </a:defRPr>
            </a:lvl2pPr>
            <a:lvl3pPr>
              <a:lnSpc>
                <a:spcPct val="70000"/>
              </a:lnSpc>
              <a:spcBef>
                <a:spcPts val="600"/>
              </a:spcBef>
              <a:defRPr sz="1100">
                <a:solidFill>
                  <a:schemeClr val="tx1"/>
                </a:solidFill>
                <a:latin typeface="+mn-lt"/>
              </a:defRPr>
            </a:lvl3pPr>
            <a:lvl4pPr>
              <a:lnSpc>
                <a:spcPct val="70000"/>
              </a:lnSpc>
              <a:spcBef>
                <a:spcPts val="600"/>
              </a:spcBef>
              <a:defRPr sz="1100">
                <a:solidFill>
                  <a:schemeClr val="tx1"/>
                </a:solidFill>
                <a:latin typeface="+mn-lt"/>
              </a:defRPr>
            </a:lvl4pPr>
            <a:lvl5pPr>
              <a:lnSpc>
                <a:spcPct val="70000"/>
              </a:lnSpc>
              <a:spcBef>
                <a:spcPts val="600"/>
              </a:spcBef>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0" y="1123950"/>
            <a:ext cx="9144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4610100" y="1123950"/>
            <a:ext cx="45339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 Placeholder 7"/>
          <p:cNvSpPr>
            <a:spLocks noGrp="1"/>
          </p:cNvSpPr>
          <p:nvPr>
            <p:ph type="body" sz="quarter" idx="17" hasCustomPrompt="1"/>
          </p:nvPr>
        </p:nvSpPr>
        <p:spPr>
          <a:xfrm>
            <a:off x="523875" y="1162051"/>
            <a:ext cx="4038600" cy="304800"/>
          </a:xfrm>
          <a:prstGeom prst="rect">
            <a:avLst/>
          </a:prstGeom>
        </p:spPr>
        <p:txBody>
          <a:bodyPr/>
          <a:lstStyle>
            <a:lvl1pPr marL="0" indent="0" algn="ctr">
              <a:buNone/>
              <a:defRPr sz="1400" b="1">
                <a:solidFill>
                  <a:schemeClr val="bg1"/>
                </a:solidFill>
              </a:defRPr>
            </a:lvl1pPr>
          </a:lstStyle>
          <a:p>
            <a:pPr lvl="0"/>
            <a:r>
              <a:rPr lang="en-US" dirty="0" smtClean="0"/>
              <a:t>Text here</a:t>
            </a:r>
            <a:endParaRPr lang="en-US" dirty="0"/>
          </a:p>
        </p:txBody>
      </p:sp>
      <p:sp>
        <p:nvSpPr>
          <p:cNvPr id="22" name="Text Placeholder 7"/>
          <p:cNvSpPr>
            <a:spLocks noGrp="1"/>
          </p:cNvSpPr>
          <p:nvPr>
            <p:ph type="body" sz="quarter" idx="18" hasCustomPrompt="1"/>
          </p:nvPr>
        </p:nvSpPr>
        <p:spPr>
          <a:xfrm>
            <a:off x="4600575" y="1162050"/>
            <a:ext cx="4038600" cy="304800"/>
          </a:xfrm>
          <a:prstGeom prst="rect">
            <a:avLst/>
          </a:prstGeom>
        </p:spPr>
        <p:txBody>
          <a:bodyPr/>
          <a:lstStyle>
            <a:lvl1pPr marL="0" indent="0" algn="ctr">
              <a:buNone/>
              <a:defRPr sz="1400" b="1">
                <a:solidFill>
                  <a:schemeClr val="bg1"/>
                </a:solidFill>
              </a:defRPr>
            </a:lvl1pPr>
          </a:lstStyle>
          <a:p>
            <a:pPr lvl="0"/>
            <a:r>
              <a:rPr lang="en-US" dirty="0" smtClean="0"/>
              <a:t>Text here</a:t>
            </a:r>
            <a:endParaRPr lang="en-US" dirty="0"/>
          </a:p>
        </p:txBody>
      </p:sp>
      <p:sp>
        <p:nvSpPr>
          <p:cNvPr id="10"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1" name="Text Placeholder 10"/>
          <p:cNvSpPr>
            <a:spLocks noGrp="1"/>
          </p:cNvSpPr>
          <p:nvPr>
            <p:ph type="body" sz="quarter" idx="19"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cxnSp>
        <p:nvCxnSpPr>
          <p:cNvPr id="6" name="Straight Connector 5"/>
          <p:cNvCxnSpPr/>
          <p:nvPr userDrawn="1"/>
        </p:nvCxnSpPr>
        <p:spPr>
          <a:xfrm>
            <a:off x="4600575" y="1714500"/>
            <a:ext cx="0" cy="2590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4476749"/>
            <a:ext cx="9144000"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610100" y="4476749"/>
            <a:ext cx="4533900" cy="104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Tree>
    <p:extLst>
      <p:ext uri="{BB962C8B-B14F-4D97-AF65-F5344CB8AC3E}">
        <p14:creationId xmlns:p14="http://schemas.microsoft.com/office/powerpoint/2010/main" val="120179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500"/>
                                        <p:tgtEl>
                                          <p:spTgt spid="21">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fade">
                                      <p:cBhvr>
                                        <p:cTn id="33" dur="500"/>
                                        <p:tgtEl>
                                          <p:spTgt spid="22">
                                            <p:txEl>
                                              <p:pRg st="0" end="0"/>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animEffect transition="in" filter="fade">
                                      <p:cBhvr>
                                        <p:cTn id="40" dur="500"/>
                                        <p:tgtEl>
                                          <p:spTgt spid="12">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fade">
                                      <p:cBhvr>
                                        <p:cTn id="43" dur="500"/>
                                        <p:tgtEl>
                                          <p:spTgt spid="12">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xEl>
                                              <p:pRg st="3" end="3"/>
                                            </p:txEl>
                                          </p:spTgt>
                                        </p:tgtEl>
                                        <p:attrNameLst>
                                          <p:attrName>style.visibility</p:attrName>
                                        </p:attrNameLst>
                                      </p:cBhvr>
                                      <p:to>
                                        <p:strVal val="visible"/>
                                      </p:to>
                                    </p:set>
                                    <p:animEffect transition="in" filter="fade">
                                      <p:cBhvr>
                                        <p:cTn id="46" dur="500"/>
                                        <p:tgtEl>
                                          <p:spTgt spid="12">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animEffect transition="in" filter="fade">
                                      <p:cBhvr>
                                        <p:cTn id="49" dur="500"/>
                                        <p:tgtEl>
                                          <p:spTgt spid="12">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Effect transition="in" filter="fade">
                                      <p:cBhvr>
                                        <p:cTn id="55" dur="500"/>
                                        <p:tgtEl>
                                          <p:spTgt spid="3">
                                            <p:txEl>
                                              <p:pRg st="1" end="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fade">
                                      <p:cBhvr>
                                        <p:cTn id="58" dur="500"/>
                                        <p:tgtEl>
                                          <p:spTgt spid="3">
                                            <p:txEl>
                                              <p:pRg st="2" end="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fade">
                                      <p:cBhvr>
                                        <p:cTn id="61" dur="500"/>
                                        <p:tgtEl>
                                          <p:spTgt spid="3">
                                            <p:txEl>
                                              <p:pRg st="3" end="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animEffect transition="in" filter="fade">
                                      <p:cBhvr>
                                        <p:cTn id="6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P spid="4" grpId="0" animBg="1"/>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0" grpId="0"/>
      <p:bldP spid="11" grpId="0" build="p">
        <p:tmplLst>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4" grpId="0" animBg="1"/>
      <p:bldP spid="1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view Description">
    <p:spTree>
      <p:nvGrpSpPr>
        <p:cNvPr id="1" name=""/>
        <p:cNvGrpSpPr/>
        <p:nvPr/>
      </p:nvGrpSpPr>
      <p:grpSpPr>
        <a:xfrm>
          <a:off x="0" y="0"/>
          <a:ext cx="0" cy="0"/>
          <a:chOff x="0" y="0"/>
          <a:chExt cx="0" cy="0"/>
        </a:xfrm>
      </p:grpSpPr>
      <p:sp>
        <p:nvSpPr>
          <p:cNvPr id="4" name="Text Placeholder 3"/>
          <p:cNvSpPr>
            <a:spLocks noGrp="1"/>
          </p:cNvSpPr>
          <p:nvPr>
            <p:ph type="body" sz="quarter" idx="22" hasCustomPrompt="1"/>
          </p:nvPr>
        </p:nvSpPr>
        <p:spPr>
          <a:xfrm>
            <a:off x="533400" y="1504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24" name="Text Placeholder 3"/>
          <p:cNvSpPr>
            <a:spLocks noGrp="1"/>
          </p:cNvSpPr>
          <p:nvPr>
            <p:ph type="body" sz="quarter" idx="23" hasCustomPrompt="1"/>
          </p:nvPr>
        </p:nvSpPr>
        <p:spPr>
          <a:xfrm>
            <a:off x="533400" y="1276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11"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12" name="Text Placeholder 10"/>
          <p:cNvSpPr>
            <a:spLocks noGrp="1"/>
          </p:cNvSpPr>
          <p:nvPr>
            <p:ph type="body" sz="quarter" idx="24"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3" name="Text Placeholder 3"/>
          <p:cNvSpPr>
            <a:spLocks noGrp="1"/>
          </p:cNvSpPr>
          <p:nvPr>
            <p:ph type="body" sz="quarter" idx="25" hasCustomPrompt="1"/>
          </p:nvPr>
        </p:nvSpPr>
        <p:spPr>
          <a:xfrm>
            <a:off x="533400" y="2647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14" name="Text Placeholder 3"/>
          <p:cNvSpPr>
            <a:spLocks noGrp="1"/>
          </p:cNvSpPr>
          <p:nvPr>
            <p:ph type="body" sz="quarter" idx="26" hasCustomPrompt="1"/>
          </p:nvPr>
        </p:nvSpPr>
        <p:spPr>
          <a:xfrm>
            <a:off x="533400" y="2419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15" name="Text Placeholder 3"/>
          <p:cNvSpPr>
            <a:spLocks noGrp="1"/>
          </p:cNvSpPr>
          <p:nvPr>
            <p:ph type="body" sz="quarter" idx="27" hasCustomPrompt="1"/>
          </p:nvPr>
        </p:nvSpPr>
        <p:spPr>
          <a:xfrm>
            <a:off x="533400" y="3790950"/>
            <a:ext cx="2590800" cy="838200"/>
          </a:xfrm>
          <a:prstGeom prst="rect">
            <a:avLst/>
          </a:prstGeom>
        </p:spPr>
        <p:txBody>
          <a:bodyPr/>
          <a:lstStyle>
            <a:lvl1pPr marL="0" indent="0" algn="r">
              <a:buNone/>
              <a:defRPr sz="1200" baseline="0">
                <a:solidFill>
                  <a:schemeClr val="tx1"/>
                </a:solidFill>
              </a:defRPr>
            </a:lvl1pPr>
          </a:lstStyle>
          <a:p>
            <a:pPr lvl="0"/>
            <a:r>
              <a:rPr lang="en-US" dirty="0" smtClean="0"/>
              <a:t>Edit Text</a:t>
            </a:r>
            <a:endParaRPr lang="en-US" dirty="0"/>
          </a:p>
        </p:txBody>
      </p:sp>
      <p:sp>
        <p:nvSpPr>
          <p:cNvPr id="21" name="Text Placeholder 3"/>
          <p:cNvSpPr>
            <a:spLocks noGrp="1"/>
          </p:cNvSpPr>
          <p:nvPr>
            <p:ph type="body" sz="quarter" idx="28" hasCustomPrompt="1"/>
          </p:nvPr>
        </p:nvSpPr>
        <p:spPr>
          <a:xfrm>
            <a:off x="533400" y="3562350"/>
            <a:ext cx="2590800" cy="304800"/>
          </a:xfrm>
          <a:prstGeom prst="rect">
            <a:avLst/>
          </a:prstGeom>
        </p:spPr>
        <p:txBody>
          <a:bodyPr anchor="ctr"/>
          <a:lstStyle>
            <a:lvl1pPr marL="0" indent="0" algn="r">
              <a:buNone/>
              <a:defRPr sz="1400" b="1" baseline="0">
                <a:solidFill>
                  <a:schemeClr val="accent2"/>
                </a:solidFill>
              </a:defRPr>
            </a:lvl1pPr>
          </a:lstStyle>
          <a:p>
            <a:pPr lvl="0"/>
            <a:r>
              <a:rPr lang="en-US" dirty="0" smtClean="0"/>
              <a:t>EDIT TEXT</a:t>
            </a:r>
            <a:endParaRPr lang="en-US" dirty="0"/>
          </a:p>
        </p:txBody>
      </p:sp>
      <p:sp>
        <p:nvSpPr>
          <p:cNvPr id="22" name="Text Placeholder 3"/>
          <p:cNvSpPr>
            <a:spLocks noGrp="1"/>
          </p:cNvSpPr>
          <p:nvPr>
            <p:ph type="body" sz="quarter" idx="29" hasCustomPrompt="1"/>
          </p:nvPr>
        </p:nvSpPr>
        <p:spPr>
          <a:xfrm>
            <a:off x="5963478" y="1504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3" name="Text Placeholder 3"/>
          <p:cNvSpPr>
            <a:spLocks noGrp="1"/>
          </p:cNvSpPr>
          <p:nvPr>
            <p:ph type="body" sz="quarter" idx="30" hasCustomPrompt="1"/>
          </p:nvPr>
        </p:nvSpPr>
        <p:spPr>
          <a:xfrm>
            <a:off x="5963478" y="1276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5" name="Text Placeholder 3"/>
          <p:cNvSpPr>
            <a:spLocks noGrp="1"/>
          </p:cNvSpPr>
          <p:nvPr>
            <p:ph type="body" sz="quarter" idx="31" hasCustomPrompt="1"/>
          </p:nvPr>
        </p:nvSpPr>
        <p:spPr>
          <a:xfrm>
            <a:off x="5963478" y="2647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6" name="Text Placeholder 3"/>
          <p:cNvSpPr>
            <a:spLocks noGrp="1"/>
          </p:cNvSpPr>
          <p:nvPr>
            <p:ph type="body" sz="quarter" idx="32" hasCustomPrompt="1"/>
          </p:nvPr>
        </p:nvSpPr>
        <p:spPr>
          <a:xfrm>
            <a:off x="5963478" y="2419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
        <p:nvSpPr>
          <p:cNvPr id="27" name="Text Placeholder 3"/>
          <p:cNvSpPr>
            <a:spLocks noGrp="1"/>
          </p:cNvSpPr>
          <p:nvPr>
            <p:ph type="body" sz="quarter" idx="33" hasCustomPrompt="1"/>
          </p:nvPr>
        </p:nvSpPr>
        <p:spPr>
          <a:xfrm>
            <a:off x="5963478" y="3790950"/>
            <a:ext cx="2590800" cy="838200"/>
          </a:xfrm>
          <a:prstGeom prst="rect">
            <a:avLst/>
          </a:prstGeom>
        </p:spPr>
        <p:txBody>
          <a:bodyPr/>
          <a:lstStyle>
            <a:lvl1pPr marL="0" indent="0" algn="l">
              <a:buNone/>
              <a:defRPr sz="1200" baseline="0">
                <a:solidFill>
                  <a:schemeClr val="tx1"/>
                </a:solidFill>
              </a:defRPr>
            </a:lvl1pPr>
          </a:lstStyle>
          <a:p>
            <a:pPr lvl="0"/>
            <a:r>
              <a:rPr lang="en-US" dirty="0" smtClean="0"/>
              <a:t>Edit Text</a:t>
            </a:r>
            <a:endParaRPr lang="en-US" dirty="0"/>
          </a:p>
        </p:txBody>
      </p:sp>
      <p:sp>
        <p:nvSpPr>
          <p:cNvPr id="28" name="Text Placeholder 3"/>
          <p:cNvSpPr>
            <a:spLocks noGrp="1"/>
          </p:cNvSpPr>
          <p:nvPr>
            <p:ph type="body" sz="quarter" idx="34" hasCustomPrompt="1"/>
          </p:nvPr>
        </p:nvSpPr>
        <p:spPr>
          <a:xfrm>
            <a:off x="5963478" y="3562350"/>
            <a:ext cx="2590800" cy="304800"/>
          </a:xfrm>
          <a:prstGeom prst="rect">
            <a:avLst/>
          </a:prstGeom>
        </p:spPr>
        <p:txBody>
          <a:bodyPr anchor="ctr"/>
          <a:lstStyle>
            <a:lvl1pPr marL="0" indent="0" algn="l">
              <a:buNone/>
              <a:defRPr sz="1400" b="1" baseline="0">
                <a:solidFill>
                  <a:schemeClr val="accent2"/>
                </a:solidFill>
              </a:defRPr>
            </a:lvl1pPr>
          </a:lstStyle>
          <a:p>
            <a:pPr lvl="0"/>
            <a:r>
              <a:rPr lang="en-US" dirty="0" smtClean="0"/>
              <a:t>EDIT TEXT</a:t>
            </a:r>
            <a:endParaRPr lang="en-US" dirty="0"/>
          </a:p>
        </p:txBody>
      </p:sp>
    </p:spTree>
    <p:extLst>
      <p:ext uri="{BB962C8B-B14F-4D97-AF65-F5344CB8AC3E}">
        <p14:creationId xmlns:p14="http://schemas.microsoft.com/office/powerpoint/2010/main" val="152020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fade">
                                      <p:cBhvr>
                                        <p:cTn id="17" dur="500"/>
                                        <p:tgtEl>
                                          <p:spTgt spid="2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fade">
                                      <p:cBhvr>
                                        <p:cTn id="20" dur="500"/>
                                        <p:tgtEl>
                                          <p:spTgt spid="21">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fade">
                                      <p:cBhvr>
                                        <p:cTn id="23" dur="500"/>
                                        <p:tgtEl>
                                          <p:spTgt spid="2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fade">
                                      <p:cBhvr>
                                        <p:cTn id="26" dur="500"/>
                                        <p:tgtEl>
                                          <p:spTgt spid="26">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500"/>
                                        <p:tgtEl>
                                          <p:spTgt spid="13">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fade">
                                      <p:cBhvr>
                                        <p:cTn id="38" dur="500"/>
                                        <p:tgtEl>
                                          <p:spTgt spid="1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Effect transition="in" filter="fade">
                                      <p:cBhvr>
                                        <p:cTn id="41" dur="500"/>
                                        <p:tgtEl>
                                          <p:spTgt spid="2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fade">
                                      <p:cBhvr>
                                        <p:cTn id="44" dur="500"/>
                                        <p:tgtEl>
                                          <p:spTgt spid="25">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xEl>
                                              <p:pRg st="0" end="0"/>
                                            </p:txEl>
                                          </p:spTgt>
                                        </p:tgtEl>
                                        <p:attrNameLst>
                                          <p:attrName>style.visibility</p:attrName>
                                        </p:attrNameLst>
                                      </p:cBhvr>
                                      <p:to>
                                        <p:strVal val="visible"/>
                                      </p:to>
                                    </p:set>
                                    <p:animEffect transition="in" filter="fade">
                                      <p:cBhvr>
                                        <p:cTn id="47"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views with 4 Descriptions">
    <p:spTree>
      <p:nvGrpSpPr>
        <p:cNvPr id="1" name=""/>
        <p:cNvGrpSpPr/>
        <p:nvPr/>
      </p:nvGrpSpPr>
      <p:grpSpPr>
        <a:xfrm>
          <a:off x="0" y="0"/>
          <a:ext cx="0" cy="0"/>
          <a:chOff x="0" y="0"/>
          <a:chExt cx="0" cy="0"/>
        </a:xfrm>
      </p:grpSpPr>
      <p:sp>
        <p:nvSpPr>
          <p:cNvPr id="24" name="Text Placeholder 3"/>
          <p:cNvSpPr>
            <a:spLocks noGrp="1"/>
          </p:cNvSpPr>
          <p:nvPr>
            <p:ph type="body" sz="quarter" idx="23" hasCustomPrompt="1"/>
          </p:nvPr>
        </p:nvSpPr>
        <p:spPr>
          <a:xfrm>
            <a:off x="533400" y="1200150"/>
            <a:ext cx="8153400" cy="7620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8"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9"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3"/>
          <p:cNvSpPr>
            <a:spLocks noGrp="1"/>
          </p:cNvSpPr>
          <p:nvPr>
            <p:ph type="body" sz="quarter" idx="24" hasCustomPrompt="1"/>
          </p:nvPr>
        </p:nvSpPr>
        <p:spPr>
          <a:xfrm>
            <a:off x="5334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15" name="Text Placeholder 3"/>
          <p:cNvSpPr>
            <a:spLocks noGrp="1"/>
          </p:cNvSpPr>
          <p:nvPr>
            <p:ph type="body" sz="quarter" idx="25" hasCustomPrompt="1"/>
          </p:nvPr>
        </p:nvSpPr>
        <p:spPr>
          <a:xfrm>
            <a:off x="34290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
        <p:nvSpPr>
          <p:cNvPr id="17" name="Text Placeholder 3"/>
          <p:cNvSpPr>
            <a:spLocks noGrp="1"/>
          </p:cNvSpPr>
          <p:nvPr>
            <p:ph type="body" sz="quarter" idx="26" hasCustomPrompt="1"/>
          </p:nvPr>
        </p:nvSpPr>
        <p:spPr>
          <a:xfrm>
            <a:off x="6324600" y="3486150"/>
            <a:ext cx="2362200" cy="914400"/>
          </a:xfrm>
          <a:prstGeom prst="rect">
            <a:avLst/>
          </a:prstGeom>
        </p:spPr>
        <p:txBody>
          <a:bodyPr/>
          <a:lstStyle>
            <a:lvl1pPr marL="0" indent="0" algn="ctr">
              <a:buNone/>
              <a:defRPr sz="1200" baseline="0">
                <a:solidFill>
                  <a:schemeClr val="tx1"/>
                </a:solidFill>
              </a:defRPr>
            </a:lvl1pPr>
          </a:lstStyle>
          <a:p>
            <a:pPr lvl="0"/>
            <a:r>
              <a:rPr lang="en-US" dirty="0" smtClean="0"/>
              <a:t>Edit Text</a:t>
            </a:r>
            <a:endParaRPr lang="en-US" dirty="0"/>
          </a:p>
        </p:txBody>
      </p:sp>
    </p:spTree>
    <p:extLst>
      <p:ext uri="{BB962C8B-B14F-4D97-AF65-F5344CB8AC3E}">
        <p14:creationId xmlns:p14="http://schemas.microsoft.com/office/powerpoint/2010/main" val="420532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fade">
                                      <p:cBhvr>
                                        <p:cTn id="1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8" grpId="0"/>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view Images">
    <p:spTree>
      <p:nvGrpSpPr>
        <p:cNvPr id="1" name=""/>
        <p:cNvGrpSpPr/>
        <p:nvPr/>
      </p:nvGrpSpPr>
      <p:grpSpPr>
        <a:xfrm>
          <a:off x="0" y="0"/>
          <a:ext cx="0" cy="0"/>
          <a:chOff x="0" y="0"/>
          <a:chExt cx="0" cy="0"/>
        </a:xfrm>
      </p:grpSpPr>
      <p:sp>
        <p:nvSpPr>
          <p:cNvPr id="2" name="Rectangle 1"/>
          <p:cNvSpPr/>
          <p:nvPr userDrawn="1"/>
        </p:nvSpPr>
        <p:spPr>
          <a:xfrm>
            <a:off x="0" y="2952750"/>
            <a:ext cx="9144000" cy="1600200"/>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itle 1"/>
          <p:cNvSpPr>
            <a:spLocks noGrp="1"/>
          </p:cNvSpPr>
          <p:nvPr>
            <p:ph type="ctrTitle" hasCustomPrompt="1"/>
          </p:nvPr>
        </p:nvSpPr>
        <p:spPr>
          <a:xfrm>
            <a:off x="521027" y="320186"/>
            <a:ext cx="8101946" cy="498964"/>
          </a:xfrm>
          <a:prstGeom prst="rect">
            <a:avLst/>
          </a:prstGeom>
        </p:spPr>
        <p:txBody>
          <a:bodyPr wrap="square" anchor="t" anchorCtr="0">
            <a:normAutofit/>
          </a:bodyPr>
          <a:lstStyle>
            <a:lvl1pPr algn="l">
              <a:lnSpc>
                <a:spcPct val="90000"/>
              </a:lnSpc>
              <a:defRPr sz="2800"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9" name="Text Placeholder 10"/>
          <p:cNvSpPr>
            <a:spLocks noGrp="1"/>
          </p:cNvSpPr>
          <p:nvPr>
            <p:ph type="body" sz="quarter" idx="16" hasCustomPrompt="1"/>
          </p:nvPr>
        </p:nvSpPr>
        <p:spPr>
          <a:xfrm>
            <a:off x="521026" y="626410"/>
            <a:ext cx="8089573" cy="304800"/>
          </a:xfrm>
          <a:prstGeom prst="rect">
            <a:avLst/>
          </a:prstGeom>
        </p:spPr>
        <p:txBody>
          <a:bodyPr anchor="ctr">
            <a:normAutofit/>
          </a:bodyPr>
          <a:lstStyle>
            <a:lvl1pPr marL="0" indent="0">
              <a:lnSpc>
                <a:spcPct val="100000"/>
              </a:lnSpc>
              <a:spcBef>
                <a:spcPts val="600"/>
              </a:spcBef>
              <a:buNone/>
              <a:defRPr sz="1200" baseline="0">
                <a:solidFill>
                  <a:schemeClr val="tx1"/>
                </a:solidFill>
                <a:latin typeface="+mn-lt"/>
              </a:defRPr>
            </a:lvl1pPr>
          </a:lstStyle>
          <a:p>
            <a:pPr lvl="0"/>
            <a:r>
              <a:rPr lang="en-US" dirty="0" smtClean="0"/>
              <a:t>Edit text</a:t>
            </a:r>
            <a:endParaRPr lang="en-US" dirty="0"/>
          </a:p>
        </p:txBody>
      </p:sp>
      <p:sp>
        <p:nvSpPr>
          <p:cNvPr id="14" name="Text Placeholder 3"/>
          <p:cNvSpPr>
            <a:spLocks noGrp="1"/>
          </p:cNvSpPr>
          <p:nvPr>
            <p:ph type="body" sz="quarter" idx="24" hasCustomPrompt="1"/>
          </p:nvPr>
        </p:nvSpPr>
        <p:spPr>
          <a:xfrm>
            <a:off x="5334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5" name="Text Placeholder 3"/>
          <p:cNvSpPr>
            <a:spLocks noGrp="1"/>
          </p:cNvSpPr>
          <p:nvPr>
            <p:ph type="body" sz="quarter" idx="25" hasCustomPrompt="1"/>
          </p:nvPr>
        </p:nvSpPr>
        <p:spPr>
          <a:xfrm>
            <a:off x="34290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7" name="Text Placeholder 3"/>
          <p:cNvSpPr>
            <a:spLocks noGrp="1"/>
          </p:cNvSpPr>
          <p:nvPr>
            <p:ph type="body" sz="quarter" idx="26" hasCustomPrompt="1"/>
          </p:nvPr>
        </p:nvSpPr>
        <p:spPr>
          <a:xfrm>
            <a:off x="6324600" y="3409950"/>
            <a:ext cx="2362200" cy="1066800"/>
          </a:xfrm>
          <a:prstGeom prst="rect">
            <a:avLst/>
          </a:prstGeom>
        </p:spPr>
        <p:txBody>
          <a:bodyPr/>
          <a:lstStyle>
            <a:lvl1pPr marL="0" indent="0" algn="ctr">
              <a:buNone/>
              <a:defRPr sz="1200" baseline="0">
                <a:solidFill>
                  <a:schemeClr val="bg1">
                    <a:lumMod val="95000"/>
                  </a:schemeClr>
                </a:solidFill>
              </a:defRPr>
            </a:lvl1pPr>
          </a:lstStyle>
          <a:p>
            <a:pPr lvl="0"/>
            <a:r>
              <a:rPr lang="en-US" dirty="0" smtClean="0"/>
              <a:t>Edit Text</a:t>
            </a:r>
            <a:endParaRPr lang="en-US" dirty="0"/>
          </a:p>
        </p:txBody>
      </p:sp>
      <p:sp>
        <p:nvSpPr>
          <p:cNvPr id="10" name="Picture Placeholder 4"/>
          <p:cNvSpPr>
            <a:spLocks noGrp="1"/>
          </p:cNvSpPr>
          <p:nvPr>
            <p:ph type="pic" sz="quarter" idx="10"/>
          </p:nvPr>
        </p:nvSpPr>
        <p:spPr>
          <a:xfrm>
            <a:off x="9525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11" name="Picture Placeholder 4"/>
          <p:cNvSpPr>
            <a:spLocks noGrp="1"/>
          </p:cNvSpPr>
          <p:nvPr>
            <p:ph type="pic" sz="quarter" idx="27"/>
          </p:nvPr>
        </p:nvSpPr>
        <p:spPr>
          <a:xfrm>
            <a:off x="38481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12" name="Picture Placeholder 4"/>
          <p:cNvSpPr>
            <a:spLocks noGrp="1"/>
          </p:cNvSpPr>
          <p:nvPr>
            <p:ph type="pic" sz="quarter" idx="28"/>
          </p:nvPr>
        </p:nvSpPr>
        <p:spPr>
          <a:xfrm>
            <a:off x="6743700" y="1209675"/>
            <a:ext cx="1524000" cy="1524000"/>
          </a:xfrm>
          <a:prstGeom prst="ellipse">
            <a:avLst/>
          </a:prstGeom>
          <a:ln w="38100">
            <a:solidFill>
              <a:schemeClr val="tx1">
                <a:lumMod val="85000"/>
                <a:lumOff val="15000"/>
              </a:schemeClr>
            </a:solidFill>
          </a:ln>
          <a:effectLst>
            <a:innerShdw blurRad="114300">
              <a:prstClr val="black"/>
            </a:innerShdw>
          </a:effectLst>
        </p:spPr>
        <p:txBody>
          <a:bodyPr/>
          <a:lstStyle>
            <a:lvl1pPr marL="0" indent="0">
              <a:buNone/>
              <a:defRPr sz="1200">
                <a:solidFill>
                  <a:schemeClr val="bg1"/>
                </a:solidFill>
              </a:defRPr>
            </a:lvl1pPr>
          </a:lstStyle>
          <a:p>
            <a:endParaRPr lang="en-US" dirty="0"/>
          </a:p>
        </p:txBody>
      </p:sp>
      <p:sp>
        <p:nvSpPr>
          <p:cNvPr id="3" name="Rectangle 2"/>
          <p:cNvSpPr/>
          <p:nvPr userDrawn="1"/>
        </p:nvSpPr>
        <p:spPr>
          <a:xfrm>
            <a:off x="0" y="4552950"/>
            <a:ext cx="3048000" cy="76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p:cNvSpPr/>
          <p:nvPr userDrawn="1"/>
        </p:nvSpPr>
        <p:spPr>
          <a:xfrm>
            <a:off x="3048000" y="4552950"/>
            <a:ext cx="3048000" cy="7620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p:cNvSpPr/>
          <p:nvPr userDrawn="1"/>
        </p:nvSpPr>
        <p:spPr>
          <a:xfrm>
            <a:off x="6096000" y="4552950"/>
            <a:ext cx="3048000" cy="76200"/>
          </a:xfrm>
          <a:prstGeom prst="rect">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 Placeholder 3"/>
          <p:cNvSpPr>
            <a:spLocks noGrp="1"/>
          </p:cNvSpPr>
          <p:nvPr>
            <p:ph type="body" sz="quarter" idx="29" hasCustomPrompt="1"/>
          </p:nvPr>
        </p:nvSpPr>
        <p:spPr>
          <a:xfrm>
            <a:off x="5334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
        <p:nvSpPr>
          <p:cNvPr id="21" name="Text Placeholder 3"/>
          <p:cNvSpPr>
            <a:spLocks noGrp="1"/>
          </p:cNvSpPr>
          <p:nvPr>
            <p:ph type="body" sz="quarter" idx="30" hasCustomPrompt="1"/>
          </p:nvPr>
        </p:nvSpPr>
        <p:spPr>
          <a:xfrm>
            <a:off x="34290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
        <p:nvSpPr>
          <p:cNvPr id="22" name="Text Placeholder 3"/>
          <p:cNvSpPr>
            <a:spLocks noGrp="1"/>
          </p:cNvSpPr>
          <p:nvPr>
            <p:ph type="body" sz="quarter" idx="31" hasCustomPrompt="1"/>
          </p:nvPr>
        </p:nvSpPr>
        <p:spPr>
          <a:xfrm>
            <a:off x="6324600" y="3069142"/>
            <a:ext cx="2362200" cy="417008"/>
          </a:xfrm>
          <a:prstGeom prst="rect">
            <a:avLst/>
          </a:prstGeom>
        </p:spPr>
        <p:txBody>
          <a:bodyPr anchor="ctr"/>
          <a:lstStyle>
            <a:lvl1pPr marL="0" indent="0" algn="ctr">
              <a:buNone/>
              <a:defRPr sz="1600" baseline="0">
                <a:solidFill>
                  <a:schemeClr val="bg1">
                    <a:lumMod val="95000"/>
                  </a:schemeClr>
                </a:solidFill>
                <a:latin typeface="Exo" pitchFamily="50" charset="0"/>
              </a:defRPr>
            </a:lvl1pPr>
          </a:lstStyle>
          <a:p>
            <a:pPr lvl="0"/>
            <a:r>
              <a:rPr lang="en-US" dirty="0" smtClean="0"/>
              <a:t>Edit Text</a:t>
            </a:r>
            <a:endParaRPr lang="en-US" dirty="0"/>
          </a:p>
        </p:txBody>
      </p:sp>
    </p:spTree>
    <p:extLst>
      <p:ext uri="{BB962C8B-B14F-4D97-AF65-F5344CB8AC3E}">
        <p14:creationId xmlns:p14="http://schemas.microsoft.com/office/powerpoint/2010/main" val="165805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500"/>
                                        <p:tgtEl>
                                          <p:spTgt spid="22">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fade">
                                      <p:cBhvr>
                                        <p:cTn id="55" dur="500"/>
                                        <p:tgtEl>
                                          <p:spTgt spid="1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fade">
                                      <p:cBhvr>
                                        <p:cTn id="5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build="p">
        <p:tmplLst>
          <p:tmpl lvl="1">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0" grpId="0" animBg="1"/>
      <p:bldP spid="11" grpId="0" animBg="1"/>
      <p:bldP spid="12" grpId="0" animBg="1"/>
      <p:bldP spid="3" grpId="0" animBg="1"/>
      <p:bldP spid="18" grpId="0" animBg="1"/>
      <p:bldP spid="19" grpId="0" animBg="1"/>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931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09600" y="0"/>
            <a:ext cx="2590800" cy="931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0"/>
          <p:cNvSpPr txBox="1">
            <a:spLocks/>
          </p:cNvSpPr>
          <p:nvPr/>
        </p:nvSpPr>
        <p:spPr>
          <a:xfrm>
            <a:off x="6172200" y="4679414"/>
            <a:ext cx="2735697" cy="367721"/>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1200" b="1"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aseline="0" dirty="0" smtClean="0">
                <a:solidFill>
                  <a:schemeClr val="accent2"/>
                </a:solidFill>
              </a:rPr>
              <a:t>NOVEDADES DE VSO</a:t>
            </a:r>
            <a:endParaRPr lang="en-US" sz="1050" dirty="0">
              <a:solidFill>
                <a:schemeClr val="accent2"/>
              </a:solidFill>
            </a:endParaRPr>
          </a:p>
        </p:txBody>
      </p:sp>
      <p:sp>
        <p:nvSpPr>
          <p:cNvPr id="24" name="Text Placeholder 10"/>
          <p:cNvSpPr txBox="1">
            <a:spLocks/>
          </p:cNvSpPr>
          <p:nvPr/>
        </p:nvSpPr>
        <p:spPr>
          <a:xfrm>
            <a:off x="7256551" y="4836392"/>
            <a:ext cx="1658849" cy="284703"/>
          </a:xfrm>
          <a:prstGeom prst="rect">
            <a:avLst/>
          </a:prstGeom>
        </p:spPr>
        <p:txBody>
          <a:bodyPr>
            <a:noAutofit/>
          </a:bodyPr>
          <a:lstStyle>
            <a:lvl1pPr marL="0" indent="0" algn="r" defTabSz="914400" rtl="0" eaLnBrk="1" latinLnBrk="0" hangingPunct="1">
              <a:lnSpc>
                <a:spcPct val="100000"/>
              </a:lnSpc>
              <a:spcBef>
                <a:spcPts val="600"/>
              </a:spcBef>
              <a:buFont typeface="Arial" pitchFamily="34" charset="0"/>
              <a:buNone/>
              <a:defRPr sz="900" b="0" i="0" kern="1200" baseline="0">
                <a:solidFill>
                  <a:schemeClr val="bg1">
                    <a:lumMod val="95000"/>
                  </a:schemeClr>
                </a:solidFill>
                <a:latin typeface="Exo"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smtClean="0">
                <a:solidFill>
                  <a:schemeClr val="accent3"/>
                </a:solidFill>
              </a:rPr>
              <a:t>MOBILE DEV DAY</a:t>
            </a:r>
            <a:endParaRPr lang="en-US" sz="800" dirty="0">
              <a:solidFill>
                <a:schemeClr val="accent3"/>
              </a:solidFill>
            </a:endParaRPr>
          </a:p>
        </p:txBody>
      </p:sp>
      <p:sp>
        <p:nvSpPr>
          <p:cNvPr id="26" name="Rectangle 25"/>
          <p:cNvSpPr/>
          <p:nvPr/>
        </p:nvSpPr>
        <p:spPr>
          <a:xfrm>
            <a:off x="0" y="5069540"/>
            <a:ext cx="9144000" cy="739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293225" y="5069540"/>
            <a:ext cx="2590800" cy="73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p:cNvCxnSpPr/>
          <p:nvPr/>
        </p:nvCxnSpPr>
        <p:spPr>
          <a:xfrm>
            <a:off x="0" y="46291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 Placeholder 6"/>
          <p:cNvSpPr txBox="1">
            <a:spLocks/>
          </p:cNvSpPr>
          <p:nvPr/>
        </p:nvSpPr>
        <p:spPr>
          <a:xfrm flipH="1">
            <a:off x="3886102" y="1623222"/>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 fmla="*/ 0 w 5257800"/>
              <a:gd name="connsiteY0" fmla="*/ 2268900 h 2268900"/>
              <a:gd name="connsiteX1" fmla="*/ 10332 w 5257800"/>
              <a:gd name="connsiteY1" fmla="*/ 0 h 2268900"/>
              <a:gd name="connsiteX2" fmla="*/ 5257800 w 5257800"/>
              <a:gd name="connsiteY2" fmla="*/ 2268900 h 2268900"/>
              <a:gd name="connsiteX3" fmla="*/ 0 w 5257800"/>
              <a:gd name="connsiteY3" fmla="*/ 2268900 h 2268900"/>
              <a:gd name="connsiteX0" fmla="*/ 0 w 5257800"/>
              <a:gd name="connsiteY0" fmla="*/ 2847687 h 2847687"/>
              <a:gd name="connsiteX1" fmla="*/ 10332 w 5257800"/>
              <a:gd name="connsiteY1" fmla="*/ 578787 h 2847687"/>
              <a:gd name="connsiteX2" fmla="*/ 888571 w 5257800"/>
              <a:gd name="connsiteY2" fmla="*/ 11493 h 2847687"/>
              <a:gd name="connsiteX3" fmla="*/ 5257800 w 5257800"/>
              <a:gd name="connsiteY3" fmla="*/ 2847687 h 2847687"/>
              <a:gd name="connsiteX4" fmla="*/ 0 w 5257800"/>
              <a:gd name="connsiteY4" fmla="*/ 2847687 h 2847687"/>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36194 h 2836194"/>
              <a:gd name="connsiteX1" fmla="*/ 10332 w 5257800"/>
              <a:gd name="connsiteY1" fmla="*/ 567294 h 2836194"/>
              <a:gd name="connsiteX2" fmla="*/ 888571 w 5257800"/>
              <a:gd name="connsiteY2" fmla="*/ 0 h 2836194"/>
              <a:gd name="connsiteX3" fmla="*/ 5257800 w 5257800"/>
              <a:gd name="connsiteY3" fmla="*/ 2836194 h 2836194"/>
              <a:gd name="connsiteX4" fmla="*/ 0 w 5257800"/>
              <a:gd name="connsiteY4" fmla="*/ 2836194 h 2836194"/>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56858 h 2856858"/>
              <a:gd name="connsiteX1" fmla="*/ 10332 w 5257800"/>
              <a:gd name="connsiteY1" fmla="*/ 587958 h 2856858"/>
              <a:gd name="connsiteX2" fmla="*/ 862741 w 5257800"/>
              <a:gd name="connsiteY2" fmla="*/ 0 h 2856858"/>
              <a:gd name="connsiteX3" fmla="*/ 5257800 w 5257800"/>
              <a:gd name="connsiteY3" fmla="*/ 2856858 h 2856858"/>
              <a:gd name="connsiteX4" fmla="*/ 0 w 5257800"/>
              <a:gd name="connsiteY4" fmla="*/ 2856858 h 2856858"/>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0 w 5257800"/>
              <a:gd name="connsiteY0" fmla="*/ 2835997 h 2835997"/>
              <a:gd name="connsiteX1" fmla="*/ 10332 w 5257800"/>
              <a:gd name="connsiteY1" fmla="*/ 567097 h 2835997"/>
              <a:gd name="connsiteX2" fmla="*/ 880125 w 5257800"/>
              <a:gd name="connsiteY2" fmla="*/ 0 h 2835997"/>
              <a:gd name="connsiteX3" fmla="*/ 5257800 w 5257800"/>
              <a:gd name="connsiteY3" fmla="*/ 2835997 h 2835997"/>
              <a:gd name="connsiteX4" fmla="*/ 0 w 5257800"/>
              <a:gd name="connsiteY4" fmla="*/ 2835997 h 2835997"/>
              <a:gd name="connsiteX0" fmla="*/ 98 w 5257898"/>
              <a:gd name="connsiteY0" fmla="*/ 2835997 h 2835997"/>
              <a:gd name="connsiteX1" fmla="*/ 0 w 5257898"/>
              <a:gd name="connsiteY1" fmla="*/ 567097 h 2835997"/>
              <a:gd name="connsiteX2" fmla="*/ 880223 w 5257898"/>
              <a:gd name="connsiteY2" fmla="*/ 0 h 2835997"/>
              <a:gd name="connsiteX3" fmla="*/ 5257898 w 5257898"/>
              <a:gd name="connsiteY3" fmla="*/ 2835997 h 2835997"/>
              <a:gd name="connsiteX4" fmla="*/ 98 w 5257898"/>
              <a:gd name="connsiteY4" fmla="*/ 2835997 h 283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98" h="2835997">
                <a:moveTo>
                  <a:pt x="98" y="2835997"/>
                </a:moveTo>
                <a:cubicBezTo>
                  <a:pt x="65" y="2079697"/>
                  <a:pt x="33" y="1323397"/>
                  <a:pt x="0" y="567097"/>
                </a:cubicBezTo>
                <a:cubicBezTo>
                  <a:pt x="659539" y="119694"/>
                  <a:pt x="154015" y="462311"/>
                  <a:pt x="880223" y="0"/>
                </a:cubicBezTo>
                <a:lnTo>
                  <a:pt x="5257898" y="2835997"/>
                </a:lnTo>
                <a:lnTo>
                  <a:pt x="98" y="2835997"/>
                </a:lnTo>
                <a:close/>
              </a:path>
            </a:pathLst>
          </a:custGeom>
          <a:solidFill>
            <a:schemeClr val="tx1">
              <a:lumMod val="85000"/>
              <a:lumOff val="15000"/>
              <a:alpha val="5000"/>
            </a:schemeClr>
          </a:solidFill>
        </p:spPr>
        <p:txBody>
          <a:bodyPr/>
          <a:lstStyle>
            <a:lvl1pPr marL="0" indent="0" algn="l" defTabSz="914400" rtl="0" eaLnBrk="1" latinLnBrk="0" hangingPunct="1">
              <a:spcBef>
                <a:spcPct val="20000"/>
              </a:spcBef>
              <a:buFont typeface="Arial" pitchFamily="34" charset="0"/>
              <a:buNone/>
              <a:defRPr sz="100" kern="1200" baseline="0">
                <a:solidFill>
                  <a:schemeClr val="accent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t>
            </a:r>
            <a:endParaRPr lang="en-US" dirty="0"/>
          </a:p>
        </p:txBody>
      </p:sp>
      <p:sp>
        <p:nvSpPr>
          <p:cNvPr id="40" name="Text Placeholder 6"/>
          <p:cNvSpPr txBox="1">
            <a:spLocks/>
          </p:cNvSpPr>
          <p:nvPr/>
        </p:nvSpPr>
        <p:spPr>
          <a:xfrm rot="16200000">
            <a:off x="8130711" y="1560211"/>
            <a:ext cx="1144749" cy="881829"/>
          </a:xfrm>
          <a:prstGeom prst="triangle">
            <a:avLst/>
          </a:prstGeom>
          <a:solidFill>
            <a:schemeClr val="accent2">
              <a:alpha val="5000"/>
            </a:schemeClr>
          </a:solidFill>
        </p:spPr>
        <p:txBody>
          <a:bodyPr/>
          <a:lstStyle>
            <a:lvl1pPr marL="0" indent="0" algn="l" defTabSz="914400" rtl="0" eaLnBrk="1" latinLnBrk="0" hangingPunct="1">
              <a:spcBef>
                <a:spcPct val="20000"/>
              </a:spcBef>
              <a:buFont typeface="Arial" pitchFamily="34" charset="0"/>
              <a:buNone/>
              <a:defRPr sz="1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t>
            </a:r>
            <a:endParaRPr lang="en-US" dirty="0"/>
          </a:p>
        </p:txBody>
      </p:sp>
    </p:spTree>
    <p:extLst>
      <p:ext uri="{BB962C8B-B14F-4D97-AF65-F5344CB8AC3E}">
        <p14:creationId xmlns:p14="http://schemas.microsoft.com/office/powerpoint/2010/main" val="209479570"/>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74" r:id="rId3"/>
    <p:sldLayoutId id="2147483675" r:id="rId4"/>
    <p:sldLayoutId id="2147483697" r:id="rId5"/>
    <p:sldLayoutId id="2147483676" r:id="rId6"/>
    <p:sldLayoutId id="2147483677" r:id="rId7"/>
    <p:sldLayoutId id="2147483678" r:id="rId8"/>
    <p:sldLayoutId id="2147483688" r:id="rId9"/>
    <p:sldLayoutId id="2147483679" r:id="rId10"/>
    <p:sldLayoutId id="2147483680" r:id="rId11"/>
    <p:sldLayoutId id="2147483681" r:id="rId12"/>
    <p:sldLayoutId id="2147483682" r:id="rId13"/>
    <p:sldLayoutId id="2147483683" r:id="rId14"/>
    <p:sldLayoutId id="2147483698" r:id="rId15"/>
    <p:sldLayoutId id="2147483696" r:id="rId16"/>
    <p:sldLayoutId id="2147483695" r:id="rId17"/>
    <p:sldLayoutId id="2147483694" r:id="rId18"/>
    <p:sldLayoutId id="2147483693" r:id="rId19"/>
    <p:sldLayoutId id="2147483691" r:id="rId20"/>
    <p:sldLayoutId id="2147483690" r:id="rId21"/>
    <p:sldLayoutId id="2147483689" r:id="rId22"/>
    <p:sldLayoutId id="2147483684" r:id="rId23"/>
    <p:sldLayoutId id="2147483685" r:id="rId24"/>
    <p:sldLayoutId id="2147483686" r:id="rId25"/>
    <p:sldLayoutId id="2147483692" r:id="rId26"/>
    <p:sldLayoutId id="2147483699" r:id="rId27"/>
    <p:sldLayoutId id="2147483700" r:id="rId28"/>
    <p:sldLayoutId id="2147483701" r:id="rId29"/>
    <p:sldLayoutId id="2147483702" r:id="rId30"/>
    <p:sldLayoutId id="2147483703" r:id="rId3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mailto:javiersuarezruiz@Hotmail.com" TargetMode="External"/><Relationship Id="rId2" Type="http://schemas.openxmlformats.org/officeDocument/2006/relationships/hyperlink" Target="http://geeks.ms/blogs/jsuarez" TargetMode="Externa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mailto:javiersuarezruiz@Hotmail.com" TargetMode="External"/><Relationship Id="rId2" Type="http://schemas.openxmlformats.org/officeDocument/2006/relationships/hyperlink" Target="http://geeks.ms/blogs/jsuarez" TargetMode="Externa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06" y="199639"/>
            <a:ext cx="9141583" cy="4754060"/>
          </a:xfrm>
        </p:spPr>
      </p:pic>
      <p:sp>
        <p:nvSpPr>
          <p:cNvPr id="24" name="Entrada manual 23"/>
          <p:cNvSpPr/>
          <p:nvPr/>
        </p:nvSpPr>
        <p:spPr>
          <a:xfrm rot="5400000">
            <a:off x="19653" y="-18447"/>
            <a:ext cx="5143500" cy="5180394"/>
          </a:xfrm>
          <a:prstGeom prst="flowChartManualInpu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sp>
        <p:nvSpPr>
          <p:cNvPr id="31" name="Title 19"/>
          <p:cNvSpPr txBox="1">
            <a:spLocks/>
          </p:cNvSpPr>
          <p:nvPr/>
        </p:nvSpPr>
        <p:spPr>
          <a:xfrm>
            <a:off x="304800" y="819150"/>
            <a:ext cx="3593773" cy="10323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rPr>
              <a:t>NOVEDADES DE VSO</a:t>
            </a:r>
            <a:endParaRPr lang="en-US" sz="3600" dirty="0">
              <a:solidFill>
                <a:schemeClr val="bg1"/>
              </a:solidFill>
            </a:endParaRPr>
          </a:p>
        </p:txBody>
      </p:sp>
      <p:sp>
        <p:nvSpPr>
          <p:cNvPr id="6" name="Title 19"/>
          <p:cNvSpPr txBox="1">
            <a:spLocks/>
          </p:cNvSpPr>
          <p:nvPr/>
        </p:nvSpPr>
        <p:spPr>
          <a:xfrm>
            <a:off x="152400" y="2529986"/>
            <a:ext cx="4267200" cy="10323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mn-lt"/>
              </a:rPr>
              <a:t>Extensibilidad</a:t>
            </a:r>
            <a:r>
              <a:rPr lang="en-US" sz="1800" dirty="0" smtClean="0">
                <a:solidFill>
                  <a:schemeClr val="bg1"/>
                </a:solidFill>
                <a:latin typeface="+mn-lt"/>
              </a:rPr>
              <a:t>, </a:t>
            </a:r>
            <a:r>
              <a:rPr lang="en-US" sz="1800" dirty="0" err="1" smtClean="0">
                <a:solidFill>
                  <a:schemeClr val="bg1"/>
                </a:solidFill>
                <a:latin typeface="+mn-lt"/>
              </a:rPr>
              <a:t>compilación</a:t>
            </a:r>
            <a:r>
              <a:rPr lang="en-US" sz="1800" dirty="0" smtClean="0">
                <a:solidFill>
                  <a:schemeClr val="bg1"/>
                </a:solidFill>
                <a:latin typeface="+mn-lt"/>
              </a:rPr>
              <a:t> de Apps </a:t>
            </a:r>
            <a:r>
              <a:rPr lang="en-US" sz="1800" dirty="0" err="1" smtClean="0">
                <a:solidFill>
                  <a:schemeClr val="bg1"/>
                </a:solidFill>
                <a:latin typeface="+mn-lt"/>
              </a:rPr>
              <a:t>multiplataforma</a:t>
            </a:r>
            <a:r>
              <a:rPr lang="en-US" sz="1800" dirty="0" smtClean="0">
                <a:solidFill>
                  <a:schemeClr val="bg1"/>
                </a:solidFill>
                <a:latin typeface="+mn-lt"/>
              </a:rPr>
              <a:t> con Xamarin, etc.</a:t>
            </a:r>
            <a:endParaRPr lang="en-US" sz="1800" dirty="0">
              <a:solidFill>
                <a:schemeClr val="bg1"/>
              </a:solidFill>
              <a:latin typeface="+mn-lt"/>
            </a:endParaRPr>
          </a:p>
        </p:txBody>
      </p:sp>
    </p:spTree>
    <p:extLst>
      <p:ext uri="{BB962C8B-B14F-4D97-AF65-F5344CB8AC3E}">
        <p14:creationId xmlns:p14="http://schemas.microsoft.com/office/powerpoint/2010/main" val="26533478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par>
                          <p:cTn id="12" fill="hold">
                            <p:stCondLst>
                              <p:cond delay="75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lstStyle/>
          <a:p>
            <a:r>
              <a:rPr lang="en-US" dirty="0" smtClean="0"/>
              <a:t>¿INTEGRACIÓN </a:t>
            </a:r>
            <a:r>
              <a:rPr lang="en-US" dirty="0" smtClean="0">
                <a:solidFill>
                  <a:schemeClr val="accent2"/>
                </a:solidFill>
              </a:rPr>
              <a:t>CONTINUA?</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smtClean="0"/>
              <a:t>¿</a:t>
            </a:r>
            <a:r>
              <a:rPr lang="en-US" sz="1400" dirty="0" err="1" smtClean="0"/>
              <a:t>Qué</a:t>
            </a:r>
            <a:r>
              <a:rPr lang="en-US" sz="1400" dirty="0" smtClean="0"/>
              <a:t> </a:t>
            </a:r>
            <a:r>
              <a:rPr lang="en-US" sz="1400" dirty="0" err="1" smtClean="0"/>
              <a:t>es</a:t>
            </a:r>
            <a:r>
              <a:rPr lang="en-US" sz="1400" dirty="0" smtClean="0"/>
              <a:t>?</a:t>
            </a:r>
            <a:endParaRPr lang="en-US" sz="1400" dirty="0"/>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33350"/>
            <a:ext cx="2984173" cy="4461013"/>
          </a:xfrm>
          <a:prstGeom prst="rect">
            <a:avLst/>
          </a:prstGeom>
        </p:spPr>
      </p:pic>
      <p:sp>
        <p:nvSpPr>
          <p:cNvPr id="6" name="Rectangle 2"/>
          <p:cNvSpPr/>
          <p:nvPr/>
        </p:nvSpPr>
        <p:spPr>
          <a:xfrm>
            <a:off x="348136" y="962159"/>
            <a:ext cx="5290663" cy="3046988"/>
          </a:xfrm>
          <a:prstGeom prst="rect">
            <a:avLst/>
          </a:prstGeom>
        </p:spPr>
        <p:txBody>
          <a:bodyPr wrap="square">
            <a:spAutoFit/>
          </a:bodyPr>
          <a:lstStyle/>
          <a:p>
            <a:r>
              <a:rPr lang="en-US" sz="2400" dirty="0" smtClean="0">
                <a:solidFill>
                  <a:srgbClr val="595959"/>
                </a:solidFill>
                <a:latin typeface="Helvetica Light"/>
                <a:cs typeface="Helvetica Light"/>
              </a:rPr>
              <a:t>La </a:t>
            </a:r>
            <a:r>
              <a:rPr lang="en-US" sz="2400" b="1" dirty="0" err="1" smtClean="0">
                <a:solidFill>
                  <a:srgbClr val="595959"/>
                </a:solidFill>
                <a:latin typeface="Helvetica Light"/>
                <a:cs typeface="Helvetica Light"/>
              </a:rPr>
              <a:t>integración</a:t>
            </a:r>
            <a:r>
              <a:rPr lang="en-US" sz="2400" b="1" dirty="0" smtClean="0">
                <a:solidFill>
                  <a:srgbClr val="595959"/>
                </a:solidFill>
                <a:latin typeface="Helvetica Light"/>
                <a:cs typeface="Helvetica Light"/>
              </a:rPr>
              <a:t> continua </a:t>
            </a:r>
            <a:r>
              <a:rPr lang="en-US" sz="2400" dirty="0" err="1" smtClean="0">
                <a:solidFill>
                  <a:srgbClr val="595959"/>
                </a:solidFill>
                <a:latin typeface="Helvetica Light"/>
                <a:cs typeface="Helvetica Light"/>
              </a:rPr>
              <a:t>consiste</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en</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hacer</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integraciones</a:t>
            </a:r>
            <a:r>
              <a:rPr lang="en-US" sz="2400" dirty="0" smtClean="0">
                <a:solidFill>
                  <a:srgbClr val="595959"/>
                </a:solidFill>
                <a:latin typeface="Helvetica Light"/>
                <a:cs typeface="Helvetica Light"/>
              </a:rPr>
              <a:t> </a:t>
            </a:r>
            <a:r>
              <a:rPr lang="en-US" sz="2400" b="1" dirty="0" err="1" smtClean="0">
                <a:solidFill>
                  <a:srgbClr val="595959"/>
                </a:solidFill>
                <a:latin typeface="Helvetica Light"/>
                <a:cs typeface="Helvetica Light"/>
              </a:rPr>
              <a:t>automáticas</a:t>
            </a:r>
            <a:r>
              <a:rPr lang="en-US" sz="2400" dirty="0" smtClean="0">
                <a:solidFill>
                  <a:srgbClr val="595959"/>
                </a:solidFill>
                <a:latin typeface="Helvetica Light"/>
                <a:cs typeface="Helvetica Light"/>
              </a:rPr>
              <a:t> de un Proyecto lo </a:t>
            </a:r>
            <a:r>
              <a:rPr lang="en-US" sz="2400" dirty="0" err="1" smtClean="0">
                <a:solidFill>
                  <a:srgbClr val="595959"/>
                </a:solidFill>
                <a:latin typeface="Helvetica Light"/>
                <a:cs typeface="Helvetica Light"/>
              </a:rPr>
              <a:t>más</a:t>
            </a:r>
            <a:r>
              <a:rPr lang="en-US" sz="2400" dirty="0" smtClean="0">
                <a:solidFill>
                  <a:srgbClr val="595959"/>
                </a:solidFill>
                <a:latin typeface="Helvetica Light"/>
                <a:cs typeface="Helvetica Light"/>
              </a:rPr>
              <a:t> a menudo possible para </a:t>
            </a:r>
            <a:r>
              <a:rPr lang="en-US" sz="2400" dirty="0" err="1" smtClean="0">
                <a:solidFill>
                  <a:srgbClr val="595959"/>
                </a:solidFill>
                <a:latin typeface="Helvetica Light"/>
                <a:cs typeface="Helvetica Light"/>
              </a:rPr>
              <a:t>así</a:t>
            </a:r>
            <a:r>
              <a:rPr lang="en-US" sz="2400" dirty="0" smtClean="0">
                <a:solidFill>
                  <a:srgbClr val="595959"/>
                </a:solidFill>
                <a:latin typeface="Helvetica Light"/>
                <a:cs typeface="Helvetica Light"/>
              </a:rPr>
              <a:t> detector </a:t>
            </a:r>
            <a:r>
              <a:rPr lang="en-US" sz="2400" dirty="0" err="1" smtClean="0">
                <a:solidFill>
                  <a:srgbClr val="595959"/>
                </a:solidFill>
                <a:latin typeface="Helvetica Light"/>
                <a:cs typeface="Helvetica Light"/>
              </a:rPr>
              <a:t>fallos</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cuantos</a:t>
            </a:r>
            <a:r>
              <a:rPr lang="en-US" sz="2400" dirty="0" smtClean="0">
                <a:solidFill>
                  <a:srgbClr val="595959"/>
                </a:solidFill>
                <a:latin typeface="Helvetica Light"/>
                <a:cs typeface="Helvetica Light"/>
              </a:rPr>
              <a:t> antes.</a:t>
            </a:r>
          </a:p>
          <a:p>
            <a:r>
              <a:rPr lang="en-US" sz="2400" dirty="0" err="1" smtClean="0">
                <a:solidFill>
                  <a:srgbClr val="595959"/>
                </a:solidFill>
                <a:latin typeface="Helvetica Light"/>
                <a:cs typeface="Helvetica Light"/>
              </a:rPr>
              <a:t>Entendemos</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por</a:t>
            </a:r>
            <a:r>
              <a:rPr lang="en-US" sz="2400" dirty="0" smtClean="0">
                <a:solidFill>
                  <a:srgbClr val="595959"/>
                </a:solidFill>
                <a:latin typeface="Helvetica Light"/>
                <a:cs typeface="Helvetica Light"/>
              </a:rPr>
              <a:t> </a:t>
            </a:r>
            <a:r>
              <a:rPr lang="en-US" sz="2400" dirty="0" err="1" smtClean="0">
                <a:solidFill>
                  <a:srgbClr val="595959"/>
                </a:solidFill>
                <a:latin typeface="Helvetica Light"/>
                <a:cs typeface="Helvetica Light"/>
              </a:rPr>
              <a:t>integración</a:t>
            </a:r>
            <a:r>
              <a:rPr lang="en-US" sz="2400" dirty="0" smtClean="0">
                <a:solidFill>
                  <a:srgbClr val="595959"/>
                </a:solidFill>
                <a:latin typeface="Helvetica Light"/>
                <a:cs typeface="Helvetica Light"/>
              </a:rPr>
              <a:t> la </a:t>
            </a:r>
            <a:r>
              <a:rPr lang="en-US" sz="2400" b="1" dirty="0" err="1" smtClean="0">
                <a:solidFill>
                  <a:srgbClr val="595959"/>
                </a:solidFill>
                <a:latin typeface="Helvetica Light"/>
                <a:cs typeface="Helvetica Light"/>
              </a:rPr>
              <a:t>compilación</a:t>
            </a:r>
            <a:r>
              <a:rPr lang="en-US" sz="2400" dirty="0" smtClean="0">
                <a:solidFill>
                  <a:srgbClr val="595959"/>
                </a:solidFill>
                <a:latin typeface="Helvetica Light"/>
                <a:cs typeface="Helvetica Light"/>
              </a:rPr>
              <a:t> y </a:t>
            </a:r>
            <a:r>
              <a:rPr lang="en-US" sz="2400" dirty="0" err="1" smtClean="0">
                <a:solidFill>
                  <a:srgbClr val="595959"/>
                </a:solidFill>
                <a:latin typeface="Helvetica Light"/>
                <a:cs typeface="Helvetica Light"/>
              </a:rPr>
              <a:t>ejecución</a:t>
            </a:r>
            <a:r>
              <a:rPr lang="en-US" sz="2400" dirty="0" smtClean="0">
                <a:solidFill>
                  <a:srgbClr val="595959"/>
                </a:solidFill>
                <a:latin typeface="Helvetica Light"/>
                <a:cs typeface="Helvetica Light"/>
              </a:rPr>
              <a:t> de </a:t>
            </a:r>
            <a:r>
              <a:rPr lang="en-US" sz="2400" b="1" dirty="0" err="1" smtClean="0">
                <a:solidFill>
                  <a:srgbClr val="595959"/>
                </a:solidFill>
                <a:latin typeface="Helvetica Light"/>
                <a:cs typeface="Helvetica Light"/>
              </a:rPr>
              <a:t>pruebas</a:t>
            </a:r>
            <a:r>
              <a:rPr lang="en-US" sz="2400" dirty="0" smtClean="0">
                <a:solidFill>
                  <a:srgbClr val="595959"/>
                </a:solidFill>
                <a:latin typeface="Helvetica Light"/>
                <a:cs typeface="Helvetica Light"/>
              </a:rPr>
              <a:t>.</a:t>
            </a:r>
            <a:endParaRPr lang="en-US" sz="2400" dirty="0">
              <a:solidFill>
                <a:srgbClr val="595959"/>
              </a:solidFill>
              <a:latin typeface="Helvetica Light"/>
              <a:cs typeface="Helvetica Light"/>
            </a:endParaRPr>
          </a:p>
        </p:txBody>
      </p:sp>
      <p:sp>
        <p:nvSpPr>
          <p:cNvPr id="8" name="Rectangle 2"/>
          <p:cNvSpPr/>
          <p:nvPr/>
        </p:nvSpPr>
        <p:spPr>
          <a:xfrm>
            <a:off x="348137" y="4225031"/>
            <a:ext cx="1371599" cy="369332"/>
          </a:xfrm>
          <a:prstGeom prst="rect">
            <a:avLst/>
          </a:prstGeom>
        </p:spPr>
        <p:txBody>
          <a:bodyPr wrap="square">
            <a:spAutoFit/>
          </a:bodyPr>
          <a:lstStyle/>
          <a:p>
            <a:r>
              <a:rPr lang="en-US" dirty="0" smtClean="0">
                <a:solidFill>
                  <a:srgbClr val="595959"/>
                </a:solidFill>
                <a:latin typeface="Helvetica Light"/>
                <a:cs typeface="Helvetica Light"/>
              </a:rPr>
              <a:t>Wikipedia</a:t>
            </a:r>
            <a:endParaRPr lang="en-US" dirty="0">
              <a:solidFill>
                <a:srgbClr val="595959"/>
              </a:solidFill>
              <a:latin typeface="Helvetica Light"/>
              <a:cs typeface="Helvetica Light"/>
            </a:endParaRPr>
          </a:p>
        </p:txBody>
      </p:sp>
    </p:spTree>
    <p:extLst>
      <p:ext uri="{BB962C8B-B14F-4D97-AF65-F5344CB8AC3E}">
        <p14:creationId xmlns:p14="http://schemas.microsoft.com/office/powerpoint/2010/main" val="37781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lstStyle/>
          <a:p>
            <a:r>
              <a:rPr lang="en-US" dirty="0" smtClean="0"/>
              <a:t>INTEGRACIÓN </a:t>
            </a:r>
            <a:r>
              <a:rPr lang="en-US" dirty="0" smtClean="0">
                <a:solidFill>
                  <a:schemeClr val="accent2"/>
                </a:solidFill>
              </a:rPr>
              <a:t>CONTINUA</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smtClean="0"/>
              <a:t>Workflow</a:t>
            </a:r>
            <a:endParaRPr lang="en-US" sz="1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86150"/>
            <a:ext cx="1524170" cy="152417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15" y="3333750"/>
            <a:ext cx="1447970" cy="1447970"/>
          </a:xfrm>
          <a:prstGeom prst="rect">
            <a:avLst/>
          </a:prstGeom>
        </p:spPr>
      </p:pic>
      <p:sp>
        <p:nvSpPr>
          <p:cNvPr id="8" name="Rectángulo 7"/>
          <p:cNvSpPr/>
          <p:nvPr/>
        </p:nvSpPr>
        <p:spPr>
          <a:xfrm>
            <a:off x="1314342" y="1060100"/>
            <a:ext cx="2164830" cy="21648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9" name="Rectángulo 8"/>
          <p:cNvSpPr/>
          <p:nvPr/>
        </p:nvSpPr>
        <p:spPr>
          <a:xfrm>
            <a:off x="5822515" y="1060100"/>
            <a:ext cx="2164830" cy="21648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0" name="Rectángulo 9"/>
          <p:cNvSpPr/>
          <p:nvPr/>
        </p:nvSpPr>
        <p:spPr>
          <a:xfrm>
            <a:off x="1479115" y="1822100"/>
            <a:ext cx="1828800" cy="12830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1" name="Rectángulo 10"/>
          <p:cNvSpPr/>
          <p:nvPr/>
        </p:nvSpPr>
        <p:spPr>
          <a:xfrm>
            <a:off x="5990530" y="3495284"/>
            <a:ext cx="1828800" cy="5208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2" name="Rectángulo 11"/>
          <p:cNvSpPr/>
          <p:nvPr/>
        </p:nvSpPr>
        <p:spPr>
          <a:xfrm>
            <a:off x="6142930" y="3647684"/>
            <a:ext cx="1828800" cy="5208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3" name="Flecha derecha 12"/>
          <p:cNvSpPr/>
          <p:nvPr/>
        </p:nvSpPr>
        <p:spPr>
          <a:xfrm>
            <a:off x="3479172" y="1669700"/>
            <a:ext cx="2343343" cy="368650"/>
          </a:xfrm>
          <a:prstGeom prst="righ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chemeClr val="bg2">
                  <a:lumMod val="10000"/>
                </a:schemeClr>
              </a:solidFill>
            </a:endParaRPr>
          </a:p>
        </p:txBody>
      </p:sp>
      <p:sp>
        <p:nvSpPr>
          <p:cNvPr id="14" name="Flecha izquierda 13"/>
          <p:cNvSpPr/>
          <p:nvPr/>
        </p:nvSpPr>
        <p:spPr>
          <a:xfrm>
            <a:off x="2774515" y="3647684"/>
            <a:ext cx="2895600" cy="410051"/>
          </a:xfrm>
          <a:prstGeom prst="lef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5" name="Flecha abajo 14"/>
          <p:cNvSpPr/>
          <p:nvPr/>
        </p:nvSpPr>
        <p:spPr>
          <a:xfrm>
            <a:off x="6736915" y="3224930"/>
            <a:ext cx="457200" cy="422754"/>
          </a:xfrm>
          <a:prstGeom prst="down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6" name="Text Placeholder 8"/>
          <p:cNvSpPr>
            <a:spLocks noGrp="1"/>
          </p:cNvSpPr>
          <p:nvPr>
            <p:ph type="body" sz="quarter" idx="4294967295"/>
          </p:nvPr>
        </p:nvSpPr>
        <p:spPr>
          <a:xfrm>
            <a:off x="6365344" y="3752935"/>
            <a:ext cx="1362171" cy="304800"/>
          </a:xfrm>
          <a:prstGeom prst="rect">
            <a:avLst/>
          </a:prstGeom>
        </p:spPr>
        <p:txBody>
          <a:bodyPr/>
          <a:lstStyle/>
          <a:p>
            <a:pPr marL="0" indent="0">
              <a:buNone/>
            </a:pPr>
            <a:r>
              <a:rPr lang="en-US" sz="2000" dirty="0" err="1" smtClean="0">
                <a:solidFill>
                  <a:schemeClr val="bg1"/>
                </a:solidFill>
              </a:rPr>
              <a:t>Resultados</a:t>
            </a:r>
            <a:endParaRPr lang="en-US" sz="1400" dirty="0">
              <a:solidFill>
                <a:schemeClr val="bg1"/>
              </a:solidFill>
            </a:endParaRPr>
          </a:p>
        </p:txBody>
      </p:sp>
      <p:sp>
        <p:nvSpPr>
          <p:cNvPr id="17" name="Text Placeholder 8"/>
          <p:cNvSpPr>
            <a:spLocks noGrp="1"/>
          </p:cNvSpPr>
          <p:nvPr>
            <p:ph type="body" sz="quarter" idx="4294967295"/>
          </p:nvPr>
        </p:nvSpPr>
        <p:spPr>
          <a:xfrm>
            <a:off x="1479115" y="1117908"/>
            <a:ext cx="1828800" cy="551791"/>
          </a:xfrm>
          <a:prstGeom prst="rect">
            <a:avLst/>
          </a:prstGeom>
        </p:spPr>
        <p:txBody>
          <a:bodyPr/>
          <a:lstStyle/>
          <a:p>
            <a:pPr marL="0" indent="0">
              <a:buNone/>
            </a:pPr>
            <a:r>
              <a:rPr lang="en-US" sz="2000" dirty="0" err="1" smtClean="0">
                <a:solidFill>
                  <a:schemeClr val="bg1"/>
                </a:solidFill>
              </a:rPr>
              <a:t>Repositorio</a:t>
            </a:r>
            <a:r>
              <a:rPr lang="en-US" sz="2000" dirty="0" smtClean="0">
                <a:solidFill>
                  <a:schemeClr val="bg1"/>
                </a:solidFill>
              </a:rPr>
              <a:t> de </a:t>
            </a:r>
            <a:r>
              <a:rPr lang="en-US" sz="2000" dirty="0" err="1" smtClean="0">
                <a:solidFill>
                  <a:schemeClr val="bg1"/>
                </a:solidFill>
              </a:rPr>
              <a:t>código</a:t>
            </a:r>
            <a:endParaRPr lang="en-US" sz="1400" dirty="0">
              <a:solidFill>
                <a:schemeClr val="bg1"/>
              </a:solidFill>
            </a:endParaRPr>
          </a:p>
        </p:txBody>
      </p:sp>
      <p:sp>
        <p:nvSpPr>
          <p:cNvPr id="18" name="Text Placeholder 8"/>
          <p:cNvSpPr>
            <a:spLocks noGrp="1"/>
          </p:cNvSpPr>
          <p:nvPr>
            <p:ph type="body" sz="quarter" idx="4294967295"/>
          </p:nvPr>
        </p:nvSpPr>
        <p:spPr>
          <a:xfrm>
            <a:off x="5990530" y="1098681"/>
            <a:ext cx="1828800" cy="551791"/>
          </a:xfrm>
          <a:prstGeom prst="rect">
            <a:avLst/>
          </a:prstGeom>
        </p:spPr>
        <p:txBody>
          <a:bodyPr/>
          <a:lstStyle/>
          <a:p>
            <a:pPr marL="0" indent="0">
              <a:buNone/>
            </a:pPr>
            <a:r>
              <a:rPr lang="en-US" sz="2000" dirty="0" err="1" smtClean="0">
                <a:solidFill>
                  <a:schemeClr val="bg1"/>
                </a:solidFill>
              </a:rPr>
              <a:t>Servidor</a:t>
            </a:r>
            <a:r>
              <a:rPr lang="en-US" sz="2000" dirty="0" smtClean="0">
                <a:solidFill>
                  <a:schemeClr val="bg1"/>
                </a:solidFill>
              </a:rPr>
              <a:t> BUILD</a:t>
            </a:r>
            <a:endParaRPr lang="en-US" sz="1400" dirty="0">
              <a:solidFill>
                <a:schemeClr val="bg1"/>
              </a:solidFill>
            </a:endParaRPr>
          </a:p>
        </p:txBody>
      </p:sp>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4578" y="3219365"/>
            <a:ext cx="533570" cy="533570"/>
          </a:xfrm>
          <a:prstGeom prst="rect">
            <a:avLst/>
          </a:prstGeom>
        </p:spPr>
      </p:pic>
      <p:sp>
        <p:nvSpPr>
          <p:cNvPr id="20" name="Flecha arriba 19"/>
          <p:cNvSpPr/>
          <p:nvPr/>
        </p:nvSpPr>
        <p:spPr>
          <a:xfrm>
            <a:off x="2077345" y="3224930"/>
            <a:ext cx="266785" cy="422754"/>
          </a:xfrm>
          <a:prstGeom prst="up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21" name="Text Placeholder 8"/>
          <p:cNvSpPr>
            <a:spLocks noGrp="1"/>
          </p:cNvSpPr>
          <p:nvPr>
            <p:ph type="body" sz="quarter" idx="4294967295"/>
          </p:nvPr>
        </p:nvSpPr>
        <p:spPr>
          <a:xfrm>
            <a:off x="1244456" y="4591220"/>
            <a:ext cx="1362171" cy="304800"/>
          </a:xfrm>
          <a:prstGeom prst="rect">
            <a:avLst/>
          </a:prstGeom>
        </p:spPr>
        <p:txBody>
          <a:bodyPr/>
          <a:lstStyle/>
          <a:p>
            <a:pPr marL="0" indent="0">
              <a:buNone/>
            </a:pPr>
            <a:r>
              <a:rPr lang="en-US" sz="1600" dirty="0" err="1" smtClean="0"/>
              <a:t>Desarrollador</a:t>
            </a:r>
            <a:endParaRPr lang="en-US" sz="1100" dirty="0"/>
          </a:p>
        </p:txBody>
      </p:sp>
      <p:sp>
        <p:nvSpPr>
          <p:cNvPr id="22" name="Text Placeholder 8"/>
          <p:cNvSpPr>
            <a:spLocks noGrp="1"/>
          </p:cNvSpPr>
          <p:nvPr>
            <p:ph type="body" sz="quarter" idx="4294967295"/>
          </p:nvPr>
        </p:nvSpPr>
        <p:spPr>
          <a:xfrm>
            <a:off x="1463978" y="1847070"/>
            <a:ext cx="1828800" cy="290572"/>
          </a:xfrm>
          <a:prstGeom prst="rect">
            <a:avLst/>
          </a:prstGeom>
        </p:spPr>
        <p:txBody>
          <a:bodyPr/>
          <a:lstStyle/>
          <a:p>
            <a:pPr marL="0" indent="0" algn="ctr">
              <a:buNone/>
            </a:pPr>
            <a:r>
              <a:rPr lang="en-US" sz="2000" dirty="0" smtClean="0">
                <a:solidFill>
                  <a:schemeClr val="bg1"/>
                </a:solidFill>
              </a:rPr>
              <a:t>App</a:t>
            </a:r>
            <a:endParaRPr lang="en-US" sz="1400" dirty="0">
              <a:solidFill>
                <a:schemeClr val="bg1"/>
              </a:solidFill>
            </a:endParaRPr>
          </a:p>
        </p:txBody>
      </p:sp>
      <p:sp>
        <p:nvSpPr>
          <p:cNvPr id="23" name="Rectángulo 22"/>
          <p:cNvSpPr/>
          <p:nvPr/>
        </p:nvSpPr>
        <p:spPr>
          <a:xfrm>
            <a:off x="1570709" y="2250071"/>
            <a:ext cx="1615337" cy="310325"/>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24" name="Rectángulo 23"/>
          <p:cNvSpPr/>
          <p:nvPr/>
        </p:nvSpPr>
        <p:spPr>
          <a:xfrm>
            <a:off x="1570709" y="2641448"/>
            <a:ext cx="1615337" cy="310325"/>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25" name="Text Placeholder 8"/>
          <p:cNvSpPr>
            <a:spLocks noGrp="1"/>
          </p:cNvSpPr>
          <p:nvPr>
            <p:ph type="body" sz="quarter" idx="4294967295"/>
          </p:nvPr>
        </p:nvSpPr>
        <p:spPr>
          <a:xfrm>
            <a:off x="6629686" y="1689053"/>
            <a:ext cx="833486" cy="428296"/>
          </a:xfrm>
          <a:prstGeom prst="rect">
            <a:avLst/>
          </a:prstGeom>
        </p:spPr>
        <p:txBody>
          <a:bodyPr/>
          <a:lstStyle/>
          <a:p>
            <a:pPr marL="0" indent="0">
              <a:buNone/>
            </a:pPr>
            <a:r>
              <a:rPr lang="en-US" sz="2000" dirty="0" smtClean="0">
                <a:solidFill>
                  <a:schemeClr val="bg1"/>
                </a:solidFill>
              </a:rPr>
              <a:t>Build</a:t>
            </a:r>
            <a:endParaRPr lang="en-US" sz="1400" dirty="0">
              <a:solidFill>
                <a:schemeClr val="bg1"/>
              </a:solidFill>
            </a:endParaRPr>
          </a:p>
        </p:txBody>
      </p:sp>
      <p:sp>
        <p:nvSpPr>
          <p:cNvPr id="26" name="Text Placeholder 8"/>
          <p:cNvSpPr>
            <a:spLocks noGrp="1"/>
          </p:cNvSpPr>
          <p:nvPr>
            <p:ph type="body" sz="quarter" idx="4294967295"/>
          </p:nvPr>
        </p:nvSpPr>
        <p:spPr>
          <a:xfrm>
            <a:off x="6365344" y="2140179"/>
            <a:ext cx="1189644" cy="501269"/>
          </a:xfrm>
          <a:prstGeom prst="rect">
            <a:avLst/>
          </a:prstGeom>
        </p:spPr>
        <p:txBody>
          <a:bodyPr/>
          <a:lstStyle/>
          <a:p>
            <a:pPr marL="0" indent="0" algn="ctr">
              <a:buNone/>
            </a:pPr>
            <a:r>
              <a:rPr lang="en-US" sz="1400" dirty="0" err="1" smtClean="0">
                <a:solidFill>
                  <a:schemeClr val="bg1"/>
                </a:solidFill>
              </a:rPr>
              <a:t>Ejecutar</a:t>
            </a:r>
            <a:r>
              <a:rPr lang="en-US" sz="1400" dirty="0" smtClean="0">
                <a:solidFill>
                  <a:schemeClr val="bg1"/>
                </a:solidFill>
              </a:rPr>
              <a:t> tests </a:t>
            </a:r>
            <a:r>
              <a:rPr lang="en-US" sz="1400" dirty="0" err="1" smtClean="0">
                <a:solidFill>
                  <a:schemeClr val="bg1"/>
                </a:solidFill>
              </a:rPr>
              <a:t>Unitarios</a:t>
            </a:r>
            <a:endParaRPr lang="en-US" sz="1050" dirty="0">
              <a:solidFill>
                <a:schemeClr val="bg1"/>
              </a:solidFill>
            </a:endParaRPr>
          </a:p>
        </p:txBody>
      </p:sp>
      <p:pic>
        <p:nvPicPr>
          <p:cNvPr id="27" name="Imagen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8648" y="2117349"/>
            <a:ext cx="494690" cy="494690"/>
          </a:xfrm>
          <a:prstGeom prst="rect">
            <a:avLst/>
          </a:prstGeom>
        </p:spPr>
      </p:pic>
      <p:sp>
        <p:nvSpPr>
          <p:cNvPr id="28" name="Text Placeholder 8"/>
          <p:cNvSpPr>
            <a:spLocks noGrp="1"/>
          </p:cNvSpPr>
          <p:nvPr>
            <p:ph type="body" sz="quarter" idx="4294967295"/>
          </p:nvPr>
        </p:nvSpPr>
        <p:spPr>
          <a:xfrm>
            <a:off x="1170262" y="3313480"/>
            <a:ext cx="878201" cy="304800"/>
          </a:xfrm>
          <a:prstGeom prst="rect">
            <a:avLst/>
          </a:prstGeom>
        </p:spPr>
        <p:txBody>
          <a:bodyPr/>
          <a:lstStyle/>
          <a:p>
            <a:pPr marL="0" indent="0">
              <a:buNone/>
            </a:pPr>
            <a:r>
              <a:rPr lang="en-US" sz="1600" dirty="0" smtClean="0"/>
              <a:t>Commit</a:t>
            </a:r>
            <a:endParaRPr lang="en-US" sz="1100" dirty="0"/>
          </a:p>
        </p:txBody>
      </p:sp>
      <p:sp>
        <p:nvSpPr>
          <p:cNvPr id="29" name="Text Placeholder 8"/>
          <p:cNvSpPr>
            <a:spLocks noGrp="1"/>
          </p:cNvSpPr>
          <p:nvPr>
            <p:ph type="body" sz="quarter" idx="4294967295"/>
          </p:nvPr>
        </p:nvSpPr>
        <p:spPr>
          <a:xfrm>
            <a:off x="1463977" y="2190750"/>
            <a:ext cx="1828800" cy="290572"/>
          </a:xfrm>
          <a:prstGeom prst="rect">
            <a:avLst/>
          </a:prstGeom>
        </p:spPr>
        <p:txBody>
          <a:bodyPr/>
          <a:lstStyle/>
          <a:p>
            <a:pPr marL="0" indent="0" algn="ctr">
              <a:buNone/>
            </a:pPr>
            <a:r>
              <a:rPr lang="en-US" sz="2000" dirty="0" err="1" smtClean="0">
                <a:solidFill>
                  <a:schemeClr val="bg1"/>
                </a:solidFill>
              </a:rPr>
              <a:t>Código</a:t>
            </a:r>
            <a:endParaRPr lang="en-US" sz="1400" dirty="0">
              <a:solidFill>
                <a:schemeClr val="bg1"/>
              </a:solidFill>
            </a:endParaRPr>
          </a:p>
        </p:txBody>
      </p:sp>
      <p:sp>
        <p:nvSpPr>
          <p:cNvPr id="30" name="Text Placeholder 8"/>
          <p:cNvSpPr>
            <a:spLocks noGrp="1"/>
          </p:cNvSpPr>
          <p:nvPr>
            <p:ph type="body" sz="quarter" idx="4294967295"/>
          </p:nvPr>
        </p:nvSpPr>
        <p:spPr>
          <a:xfrm>
            <a:off x="1479115" y="2593993"/>
            <a:ext cx="1828800" cy="290572"/>
          </a:xfrm>
          <a:prstGeom prst="rect">
            <a:avLst/>
          </a:prstGeom>
        </p:spPr>
        <p:txBody>
          <a:bodyPr/>
          <a:lstStyle/>
          <a:p>
            <a:pPr marL="0" indent="0" algn="ctr">
              <a:buNone/>
            </a:pPr>
            <a:r>
              <a:rPr lang="en-US" sz="2000" dirty="0" smtClean="0">
                <a:solidFill>
                  <a:schemeClr val="bg1"/>
                </a:solidFill>
              </a:rPr>
              <a:t>Tests </a:t>
            </a:r>
            <a:r>
              <a:rPr lang="en-US" sz="2000" dirty="0" err="1" smtClean="0">
                <a:solidFill>
                  <a:schemeClr val="bg1"/>
                </a:solidFill>
              </a:rPr>
              <a:t>Unitarios</a:t>
            </a:r>
            <a:endParaRPr lang="en-US" sz="1400" dirty="0">
              <a:solidFill>
                <a:schemeClr val="bg1"/>
              </a:solidFill>
            </a:endParaRPr>
          </a:p>
        </p:txBody>
      </p:sp>
      <p:sp>
        <p:nvSpPr>
          <p:cNvPr id="31" name="Flecha curvada hacia arriba 30"/>
          <p:cNvSpPr/>
          <p:nvPr/>
        </p:nvSpPr>
        <p:spPr>
          <a:xfrm>
            <a:off x="6544720" y="2675172"/>
            <a:ext cx="830892" cy="480086"/>
          </a:xfrm>
          <a:prstGeom prst="curvedUpArrow">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chemeClr val="tx1"/>
              </a:solidFill>
            </a:endParaRPr>
          </a:p>
        </p:txBody>
      </p:sp>
      <p:sp>
        <p:nvSpPr>
          <p:cNvPr id="32" name="Elipse 31"/>
          <p:cNvSpPr/>
          <p:nvPr/>
        </p:nvSpPr>
        <p:spPr>
          <a:xfrm>
            <a:off x="685800" y="3219365"/>
            <a:ext cx="480086" cy="48008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33" name="Elipse 32"/>
          <p:cNvSpPr/>
          <p:nvPr/>
        </p:nvSpPr>
        <p:spPr>
          <a:xfrm>
            <a:off x="5885258" y="1613982"/>
            <a:ext cx="480086" cy="48008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34" name="Elipse 33"/>
          <p:cNvSpPr/>
          <p:nvPr/>
        </p:nvSpPr>
        <p:spPr>
          <a:xfrm>
            <a:off x="5855453" y="2165190"/>
            <a:ext cx="480086" cy="48008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35" name="Text Placeholder 8"/>
          <p:cNvSpPr>
            <a:spLocks noGrp="1"/>
          </p:cNvSpPr>
          <p:nvPr>
            <p:ph type="body" sz="quarter" idx="4294967295"/>
          </p:nvPr>
        </p:nvSpPr>
        <p:spPr>
          <a:xfrm>
            <a:off x="704040" y="3282094"/>
            <a:ext cx="429862" cy="255712"/>
          </a:xfrm>
          <a:prstGeom prst="rect">
            <a:avLst/>
          </a:prstGeom>
        </p:spPr>
        <p:txBody>
          <a:bodyPr/>
          <a:lstStyle/>
          <a:p>
            <a:pPr marL="0" indent="0" algn="ctr">
              <a:buNone/>
            </a:pPr>
            <a:r>
              <a:rPr lang="en-US" sz="2000" dirty="0" smtClean="0">
                <a:solidFill>
                  <a:schemeClr val="bg1"/>
                </a:solidFill>
              </a:rPr>
              <a:t>1º</a:t>
            </a:r>
            <a:endParaRPr lang="en-US" sz="1400" dirty="0">
              <a:solidFill>
                <a:schemeClr val="bg1"/>
              </a:solidFill>
            </a:endParaRPr>
          </a:p>
        </p:txBody>
      </p:sp>
      <p:sp>
        <p:nvSpPr>
          <p:cNvPr id="36" name="Text Placeholder 8"/>
          <p:cNvSpPr>
            <a:spLocks noGrp="1"/>
          </p:cNvSpPr>
          <p:nvPr>
            <p:ph type="body" sz="quarter" idx="4294967295"/>
          </p:nvPr>
        </p:nvSpPr>
        <p:spPr>
          <a:xfrm>
            <a:off x="5910370" y="1693326"/>
            <a:ext cx="429862" cy="255712"/>
          </a:xfrm>
          <a:prstGeom prst="rect">
            <a:avLst/>
          </a:prstGeom>
        </p:spPr>
        <p:txBody>
          <a:bodyPr/>
          <a:lstStyle/>
          <a:p>
            <a:pPr marL="0" indent="0" algn="ctr">
              <a:buNone/>
            </a:pPr>
            <a:r>
              <a:rPr lang="en-US" sz="2000" dirty="0" smtClean="0">
                <a:solidFill>
                  <a:schemeClr val="bg1"/>
                </a:solidFill>
              </a:rPr>
              <a:t>2º</a:t>
            </a:r>
            <a:endParaRPr lang="en-US" sz="1400" dirty="0">
              <a:solidFill>
                <a:schemeClr val="bg1"/>
              </a:solidFill>
            </a:endParaRPr>
          </a:p>
        </p:txBody>
      </p:sp>
      <p:sp>
        <p:nvSpPr>
          <p:cNvPr id="37" name="Text Placeholder 8"/>
          <p:cNvSpPr>
            <a:spLocks noGrp="1"/>
          </p:cNvSpPr>
          <p:nvPr>
            <p:ph type="body" sz="quarter" idx="4294967295"/>
          </p:nvPr>
        </p:nvSpPr>
        <p:spPr>
          <a:xfrm>
            <a:off x="5913353" y="2256039"/>
            <a:ext cx="429862" cy="255712"/>
          </a:xfrm>
          <a:prstGeom prst="rect">
            <a:avLst/>
          </a:prstGeom>
        </p:spPr>
        <p:txBody>
          <a:bodyPr/>
          <a:lstStyle/>
          <a:p>
            <a:pPr marL="0" indent="0" algn="ctr">
              <a:buNone/>
            </a:pPr>
            <a:r>
              <a:rPr lang="en-US" sz="2000" dirty="0" smtClean="0">
                <a:solidFill>
                  <a:schemeClr val="bg1"/>
                </a:solidFill>
              </a:rPr>
              <a:t>3º</a:t>
            </a:r>
            <a:endParaRPr lang="en-US" sz="1400" dirty="0">
              <a:solidFill>
                <a:schemeClr val="bg1"/>
              </a:solidFill>
            </a:endParaRPr>
          </a:p>
        </p:txBody>
      </p:sp>
    </p:spTree>
    <p:extLst>
      <p:ext uri="{BB962C8B-B14F-4D97-AF65-F5344CB8AC3E}">
        <p14:creationId xmlns:p14="http://schemas.microsoft.com/office/powerpoint/2010/main" val="28468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fade">
                                      <p:cBhvr>
                                        <p:cTn id="44" dur="500"/>
                                        <p:tgtEl>
                                          <p:spTgt spid="1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Effect transition="in" filter="fade">
                                      <p:cBhvr>
                                        <p:cTn id="54" dur="1000"/>
                                        <p:tgtEl>
                                          <p:spTgt spid="30">
                                            <p:txEl>
                                              <p:pRg st="0" end="0"/>
                                            </p:txEl>
                                          </p:spTgt>
                                        </p:tgtEl>
                                      </p:cBhvr>
                                    </p:animEffect>
                                    <p:anim calcmode="lin" valueType="num">
                                      <p:cBhvr>
                                        <p:cTn id="55"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30">
                                            <p:txEl>
                                              <p:pRg st="0" end="0"/>
                                            </p:tx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1000"/>
                                        <p:tgtEl>
                                          <p:spTgt spid="29">
                                            <p:txEl>
                                              <p:pRg st="0" end="0"/>
                                            </p:txEl>
                                          </p:spTgt>
                                        </p:tgtEl>
                                      </p:cBhvr>
                                    </p:animEffect>
                                    <p:anim calcmode="lin" valueType="num">
                                      <p:cBhvr>
                                        <p:cTn id="60"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animEffect transition="in" filter="fade">
                                      <p:cBhvr>
                                        <p:cTn id="69" dur="1000"/>
                                        <p:tgtEl>
                                          <p:spTgt spid="22">
                                            <p:txEl>
                                              <p:pRg st="0" end="0"/>
                                            </p:txEl>
                                          </p:spTgt>
                                        </p:tgtEl>
                                      </p:cBhvr>
                                    </p:animEffect>
                                    <p:anim calcmode="lin" valueType="num">
                                      <p:cBhvr>
                                        <p:cTn id="7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500"/>
                                        <p:tgtEl>
                                          <p:spTgt spid="1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xEl>
                                              <p:pRg st="0" end="0"/>
                                            </p:txEl>
                                          </p:spTgt>
                                        </p:tgtEl>
                                        <p:attrNameLst>
                                          <p:attrName>style.visibility</p:attrName>
                                        </p:attrNameLst>
                                      </p:cBhvr>
                                      <p:to>
                                        <p:strVal val="visible"/>
                                      </p:to>
                                    </p:set>
                                    <p:animEffect transition="in" filter="fade">
                                      <p:cBhvr>
                                        <p:cTn id="95" dur="500"/>
                                        <p:tgtEl>
                                          <p:spTgt spid="36">
                                            <p:txEl>
                                              <p:pRg st="0" end="0"/>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xEl>
                                              <p:pRg st="0" end="0"/>
                                            </p:txEl>
                                          </p:spTgt>
                                        </p:tgtEl>
                                        <p:attrNameLst>
                                          <p:attrName>style.visibility</p:attrName>
                                        </p:attrNameLst>
                                      </p:cBhvr>
                                      <p:to>
                                        <p:strVal val="visible"/>
                                      </p:to>
                                    </p:set>
                                    <p:animEffect transition="in" filter="fade">
                                      <p:cBhvr>
                                        <p:cTn id="98" dur="500"/>
                                        <p:tgtEl>
                                          <p:spTgt spid="2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7">
                                            <p:txEl>
                                              <p:pRg st="0" end="0"/>
                                            </p:txEl>
                                          </p:spTgt>
                                        </p:tgtEl>
                                        <p:attrNameLst>
                                          <p:attrName>style.visibility</p:attrName>
                                        </p:attrNameLst>
                                      </p:cBhvr>
                                      <p:to>
                                        <p:strVal val="visible"/>
                                      </p:to>
                                    </p:set>
                                    <p:animEffect transition="in" filter="fade">
                                      <p:cBhvr>
                                        <p:cTn id="103" dur="500"/>
                                        <p:tgtEl>
                                          <p:spTgt spid="37">
                                            <p:txEl>
                                              <p:pRg st="0" end="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xEl>
                                              <p:pRg st="0" end="0"/>
                                            </p:txEl>
                                          </p:spTgt>
                                        </p:tgtEl>
                                        <p:attrNameLst>
                                          <p:attrName>style.visibility</p:attrName>
                                        </p:attrNameLst>
                                      </p:cBhvr>
                                      <p:to>
                                        <p:strVal val="visible"/>
                                      </p:to>
                                    </p:set>
                                    <p:animEffect transition="in" filter="fade">
                                      <p:cBhvr>
                                        <p:cTn id="109" dur="500"/>
                                        <p:tgtEl>
                                          <p:spTgt spid="26">
                                            <p:txEl>
                                              <p:pRg st="0" end="0"/>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fade">
                                      <p:cBhvr>
                                        <p:cTn id="126" dur="500"/>
                                        <p:tgtEl>
                                          <p:spTgt spid="1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6">
                                            <p:txEl>
                                              <p:pRg st="0" end="0"/>
                                            </p:txEl>
                                          </p:spTgt>
                                        </p:tgtEl>
                                        <p:attrNameLst>
                                          <p:attrName>style.visibility</p:attrName>
                                        </p:attrNameLst>
                                      </p:cBhvr>
                                      <p:to>
                                        <p:strVal val="visible"/>
                                      </p:to>
                                    </p:set>
                                    <p:animEffect transition="in" filter="fade">
                                      <p:cBhvr>
                                        <p:cTn id="129" dur="500"/>
                                        <p:tgtEl>
                                          <p:spTgt spid="16">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fade">
                                      <p:cBhvr>
                                        <p:cTn id="1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build="p"/>
      <p:bldP spid="17" grpId="0" build="p"/>
      <p:bldP spid="18" grpId="0" build="p"/>
      <p:bldP spid="20" grpId="0" animBg="1"/>
      <p:bldP spid="21" grpId="0" build="p"/>
      <p:bldP spid="22" grpId="0" build="p"/>
      <p:bldP spid="23" grpId="0" animBg="1"/>
      <p:bldP spid="24" grpId="0" animBg="1"/>
      <p:bldP spid="25" grpId="0" build="p"/>
      <p:bldP spid="26" grpId="0" build="p"/>
      <p:bldP spid="28" grpId="0" build="p"/>
      <p:bldP spid="29" grpId="0" build="p"/>
      <p:bldP spid="30" grpId="0" build="p"/>
      <p:bldP spid="31" grpId="0" animBg="1"/>
      <p:bldP spid="32" grpId="0" animBg="1"/>
      <p:bldP spid="33" grpId="0" animBg="1"/>
      <p:bldP spid="34" grpId="0" animBg="1"/>
      <p:bldP spid="35" grpId="0" build="p"/>
      <p:bldP spid="36" grpId="0" build="p"/>
      <p:bldP spid="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521027" y="320186"/>
            <a:ext cx="8101946" cy="498964"/>
          </a:xfrm>
        </p:spPr>
        <p:txBody>
          <a:bodyPr>
            <a:normAutofit/>
          </a:bodyPr>
          <a:lstStyle/>
          <a:p>
            <a:r>
              <a:rPr lang="en-US" dirty="0" smtClean="0"/>
              <a:t>¿QUÉ NOS APORTA LA </a:t>
            </a:r>
            <a:r>
              <a:rPr lang="en-US" dirty="0" smtClean="0">
                <a:solidFill>
                  <a:schemeClr val="accent2"/>
                </a:solidFill>
              </a:rPr>
              <a:t>INTEGRACIÓN CONTINUA?</a:t>
            </a:r>
            <a:endParaRPr lang="en-US" dirty="0">
              <a:solidFill>
                <a:schemeClr val="accent2"/>
              </a:solidFill>
            </a:endParaRPr>
          </a:p>
        </p:txBody>
      </p:sp>
      <p:sp>
        <p:nvSpPr>
          <p:cNvPr id="4" name="Text Placeholder 8"/>
          <p:cNvSpPr>
            <a:spLocks noGrp="1"/>
          </p:cNvSpPr>
          <p:nvPr>
            <p:ph type="body" sz="quarter" idx="4294967295"/>
          </p:nvPr>
        </p:nvSpPr>
        <p:spPr>
          <a:xfrm>
            <a:off x="521027" y="666750"/>
            <a:ext cx="8089573" cy="304800"/>
          </a:xfrm>
          <a:prstGeom prst="rect">
            <a:avLst/>
          </a:prstGeom>
        </p:spPr>
        <p:txBody>
          <a:bodyPr/>
          <a:lstStyle/>
          <a:p>
            <a:pPr marL="0" indent="0">
              <a:buNone/>
            </a:pPr>
            <a:r>
              <a:rPr lang="en-US" sz="1400" dirty="0" err="1" smtClean="0"/>
              <a:t>Beneficios</a:t>
            </a:r>
            <a:endParaRPr lang="en-US" sz="1400" dirty="0"/>
          </a:p>
        </p:txBody>
      </p:sp>
      <p:sp>
        <p:nvSpPr>
          <p:cNvPr id="8" name="TextBox 31"/>
          <p:cNvSpPr txBox="1">
            <a:spLocks noChangeArrowheads="1"/>
          </p:cNvSpPr>
          <p:nvPr/>
        </p:nvSpPr>
        <p:spPr bwMode="auto">
          <a:xfrm>
            <a:off x="521027" y="1581150"/>
            <a:ext cx="7860973" cy="1482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dirty="0" smtClean="0">
                <a:solidFill>
                  <a:schemeClr val="accent2"/>
                </a:solidFill>
                <a:latin typeface="Helvetica Light"/>
                <a:cs typeface="Helvetica Light"/>
              </a:rPr>
              <a:t>“La </a:t>
            </a:r>
            <a:r>
              <a:rPr lang="en-US" dirty="0" err="1" smtClean="0">
                <a:solidFill>
                  <a:schemeClr val="accent2"/>
                </a:solidFill>
                <a:latin typeface="Helvetica Light"/>
                <a:cs typeface="Helvetica Light"/>
              </a:rPr>
              <a:t>integración</a:t>
            </a:r>
            <a:r>
              <a:rPr lang="en-US" dirty="0" smtClean="0">
                <a:solidFill>
                  <a:schemeClr val="accent2"/>
                </a:solidFill>
                <a:latin typeface="Helvetica Light"/>
                <a:cs typeface="Helvetica Light"/>
              </a:rPr>
              <a:t> continua no </a:t>
            </a:r>
            <a:r>
              <a:rPr lang="en-US" dirty="0" err="1" smtClean="0">
                <a:solidFill>
                  <a:schemeClr val="accent2"/>
                </a:solidFill>
                <a:latin typeface="Helvetica Light"/>
                <a:cs typeface="Helvetica Light"/>
              </a:rPr>
              <a:t>evitará</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que</a:t>
            </a:r>
            <a:r>
              <a:rPr lang="en-US" dirty="0" smtClean="0">
                <a:solidFill>
                  <a:schemeClr val="accent2"/>
                </a:solidFill>
                <a:latin typeface="Helvetica Light"/>
                <a:cs typeface="Helvetica Light"/>
              </a:rPr>
              <a:t> se </a:t>
            </a:r>
            <a:r>
              <a:rPr lang="en-US" dirty="0" err="1" smtClean="0">
                <a:solidFill>
                  <a:schemeClr val="accent2"/>
                </a:solidFill>
                <a:latin typeface="Helvetica Light"/>
                <a:cs typeface="Helvetica Light"/>
              </a:rPr>
              <a:t>produzcan</a:t>
            </a:r>
            <a:r>
              <a:rPr lang="en-US" dirty="0" smtClean="0">
                <a:solidFill>
                  <a:schemeClr val="accent2"/>
                </a:solidFill>
                <a:latin typeface="Helvetica Light"/>
                <a:cs typeface="Helvetica Light"/>
              </a:rPr>
              <a:t> bugs, </a:t>
            </a:r>
            <a:r>
              <a:rPr lang="en-US" dirty="0" err="1" smtClean="0">
                <a:solidFill>
                  <a:schemeClr val="accent2"/>
                </a:solidFill>
                <a:latin typeface="Helvetica Light"/>
                <a:cs typeface="Helvetica Light"/>
              </a:rPr>
              <a:t>pero</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si</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nos</a:t>
            </a:r>
            <a:r>
              <a:rPr lang="en-US" dirty="0">
                <a:solidFill>
                  <a:schemeClr val="accent2"/>
                </a:solidFill>
                <a:latin typeface="Helvetica Light"/>
                <a:cs typeface="Helvetica Light"/>
              </a:rPr>
              <a:t> </a:t>
            </a:r>
            <a:r>
              <a:rPr lang="en-US" dirty="0" err="1" smtClean="0">
                <a:solidFill>
                  <a:schemeClr val="accent2"/>
                </a:solidFill>
                <a:latin typeface="Helvetica Light"/>
                <a:cs typeface="Helvetica Light"/>
              </a:rPr>
              <a:t>permite</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encontrarlos</a:t>
            </a:r>
            <a:r>
              <a:rPr lang="en-US" dirty="0" smtClean="0">
                <a:solidFill>
                  <a:schemeClr val="accent2"/>
                </a:solidFill>
                <a:latin typeface="Helvetica Light"/>
                <a:cs typeface="Helvetica Light"/>
              </a:rPr>
              <a:t> y </a:t>
            </a:r>
            <a:r>
              <a:rPr lang="en-US" dirty="0" err="1" smtClean="0">
                <a:solidFill>
                  <a:schemeClr val="accent2"/>
                </a:solidFill>
                <a:latin typeface="Helvetica Light"/>
                <a:cs typeface="Helvetica Light"/>
              </a:rPr>
              <a:t>solucionarlos</a:t>
            </a:r>
            <a:r>
              <a:rPr lang="en-US" dirty="0" smtClean="0">
                <a:solidFill>
                  <a:schemeClr val="accent2"/>
                </a:solidFill>
                <a:latin typeface="Helvetica Light"/>
                <a:cs typeface="Helvetica Light"/>
              </a:rPr>
              <a:t> de </a:t>
            </a:r>
            <a:r>
              <a:rPr lang="en-US" dirty="0" err="1" smtClean="0">
                <a:solidFill>
                  <a:schemeClr val="accent2"/>
                </a:solidFill>
                <a:latin typeface="Helvetica Light"/>
                <a:cs typeface="Helvetica Light"/>
              </a:rPr>
              <a:t>una</a:t>
            </a:r>
            <a:r>
              <a:rPr lang="en-US" dirty="0" smtClean="0">
                <a:solidFill>
                  <a:schemeClr val="accent2"/>
                </a:solidFill>
                <a:latin typeface="Helvetica Light"/>
                <a:cs typeface="Helvetica Light"/>
              </a:rPr>
              <a:t> forma </a:t>
            </a:r>
            <a:r>
              <a:rPr lang="en-US" dirty="0" err="1" smtClean="0">
                <a:solidFill>
                  <a:schemeClr val="accent2"/>
                </a:solidFill>
                <a:latin typeface="Helvetica Light"/>
                <a:cs typeface="Helvetica Light"/>
              </a:rPr>
              <a:t>dramáticamente</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más</a:t>
            </a:r>
            <a:r>
              <a:rPr lang="en-US" dirty="0" smtClean="0">
                <a:solidFill>
                  <a:schemeClr val="accent2"/>
                </a:solidFill>
                <a:latin typeface="Helvetica Light"/>
                <a:cs typeface="Helvetica Light"/>
              </a:rPr>
              <a:t> </a:t>
            </a:r>
            <a:r>
              <a:rPr lang="en-US" dirty="0" err="1" smtClean="0">
                <a:solidFill>
                  <a:schemeClr val="accent2"/>
                </a:solidFill>
                <a:latin typeface="Helvetica Light"/>
                <a:cs typeface="Helvetica Light"/>
              </a:rPr>
              <a:t>fácil</a:t>
            </a:r>
            <a:r>
              <a:rPr lang="en-US" dirty="0" smtClean="0">
                <a:solidFill>
                  <a:schemeClr val="accent2"/>
                </a:solidFill>
                <a:latin typeface="Helvetica Light"/>
                <a:cs typeface="Helvetica Light"/>
              </a:rPr>
              <a:t>”</a:t>
            </a:r>
            <a:endParaRPr lang="en-US" dirty="0">
              <a:solidFill>
                <a:schemeClr val="accent2"/>
              </a:solidFill>
              <a:latin typeface="Helvetica Light"/>
              <a:cs typeface="Helvetica Light"/>
            </a:endParaRPr>
          </a:p>
        </p:txBody>
      </p:sp>
      <p:sp>
        <p:nvSpPr>
          <p:cNvPr id="10" name="TextBox 31"/>
          <p:cNvSpPr txBox="1">
            <a:spLocks noChangeArrowheads="1"/>
          </p:cNvSpPr>
          <p:nvPr/>
        </p:nvSpPr>
        <p:spPr bwMode="auto">
          <a:xfrm>
            <a:off x="492843" y="3065691"/>
            <a:ext cx="7860973" cy="414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lnSpc>
                <a:spcPct val="130000"/>
              </a:lnSpc>
            </a:pPr>
            <a:r>
              <a:rPr lang="en-US" sz="1800" dirty="0" smtClean="0">
                <a:latin typeface="Helvetica Light"/>
                <a:cs typeface="Helvetica Light"/>
              </a:rPr>
              <a:t>Martin </a:t>
            </a:r>
            <a:r>
              <a:rPr lang="en-US" sz="1800" dirty="0" err="1" smtClean="0">
                <a:latin typeface="Helvetica Light"/>
                <a:cs typeface="Helvetica Light"/>
              </a:rPr>
              <a:t>Flowler</a:t>
            </a:r>
            <a:endParaRPr lang="en-US" sz="1800" dirty="0">
              <a:latin typeface="Helvetica Light"/>
              <a:cs typeface="Helvetica Light"/>
            </a:endParaRPr>
          </a:p>
        </p:txBody>
      </p:sp>
    </p:spTree>
    <p:extLst>
      <p:ext uri="{BB962C8B-B14F-4D97-AF65-F5344CB8AC3E}">
        <p14:creationId xmlns:p14="http://schemas.microsoft.com/office/powerpoint/2010/main" val="34766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3550"/>
            <a:ext cx="7395504" cy="1344828"/>
          </a:xfrm>
        </p:spPr>
        <p:txBody>
          <a:bodyPr/>
          <a:lstStyle/>
          <a:p>
            <a:r>
              <a:rPr lang="en-US" dirty="0" smtClean="0"/>
              <a:t>¿</a:t>
            </a:r>
            <a:r>
              <a:rPr lang="en-US" dirty="0" err="1" smtClean="0"/>
              <a:t>Cómo</a:t>
            </a:r>
            <a:r>
              <a:rPr lang="en-US" dirty="0" smtClean="0"/>
              <a:t> personalize mi Build para corer un script </a:t>
            </a:r>
            <a:r>
              <a:rPr lang="en-US" dirty="0" err="1" smtClean="0"/>
              <a:t>tras</a:t>
            </a:r>
            <a:r>
              <a:rPr lang="en-US" dirty="0" smtClean="0"/>
              <a:t> </a:t>
            </a:r>
            <a:r>
              <a:rPr lang="en-US" dirty="0" err="1" smtClean="0"/>
              <a:t>compilar</a:t>
            </a:r>
            <a:r>
              <a:rPr lang="en-US" dirty="0" smtClean="0"/>
              <a:t> la </a:t>
            </a:r>
            <a:r>
              <a:rPr lang="en-US" dirty="0" err="1" smtClean="0"/>
              <a:t>solución</a:t>
            </a:r>
            <a:r>
              <a:rPr lang="en-US" dirty="0" smtClean="0"/>
              <a:t>?</a:t>
            </a:r>
            <a:endParaRPr lang="en-US" dirty="0"/>
          </a:p>
        </p:txBody>
      </p:sp>
    </p:spTree>
    <p:extLst>
      <p:ext uri="{BB962C8B-B14F-4D97-AF65-F5344CB8AC3E}">
        <p14:creationId xmlns:p14="http://schemas.microsoft.com/office/powerpoint/2010/main" val="88150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Ejecutando</a:t>
            </a:r>
            <a:r>
              <a:rPr lang="en-US" i="1" dirty="0" smtClean="0">
                <a:latin typeface="Exo" pitchFamily="50" charset="0"/>
              </a:rPr>
              <a:t> Scripts </a:t>
            </a:r>
            <a:r>
              <a:rPr lang="en-US" i="1" dirty="0" err="1" smtClean="0">
                <a:latin typeface="Exo" pitchFamily="50" charset="0"/>
              </a:rPr>
              <a:t>tras</a:t>
            </a:r>
            <a:r>
              <a:rPr lang="en-US" i="1" dirty="0" smtClean="0">
                <a:latin typeface="Exo" pitchFamily="50" charset="0"/>
              </a:rPr>
              <a:t> </a:t>
            </a:r>
            <a:r>
              <a:rPr lang="en-US" i="1" dirty="0" err="1" smtClean="0">
                <a:latin typeface="Exo" pitchFamily="50" charset="0"/>
              </a:rPr>
              <a:t>una</a:t>
            </a:r>
            <a:r>
              <a:rPr lang="en-US" i="1" dirty="0" smtClean="0">
                <a:latin typeface="Exo" pitchFamily="50" charset="0"/>
              </a:rPr>
              <a:t> Build</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9911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3550"/>
            <a:ext cx="7395504" cy="1344828"/>
          </a:xfrm>
        </p:spPr>
        <p:txBody>
          <a:bodyPr/>
          <a:lstStyle/>
          <a:p>
            <a:r>
              <a:rPr lang="en-US" dirty="0" smtClean="0"/>
              <a:t>¿</a:t>
            </a:r>
            <a:r>
              <a:rPr lang="en-US" dirty="0" err="1" smtClean="0"/>
              <a:t>Existe</a:t>
            </a:r>
            <a:r>
              <a:rPr lang="en-US" dirty="0" smtClean="0"/>
              <a:t> </a:t>
            </a:r>
            <a:r>
              <a:rPr lang="en-US" dirty="0" err="1" smtClean="0"/>
              <a:t>integración</a:t>
            </a:r>
            <a:r>
              <a:rPr lang="en-US" dirty="0" smtClean="0"/>
              <a:t> con &lt;</a:t>
            </a:r>
            <a:r>
              <a:rPr lang="en-US" dirty="0" err="1" smtClean="0"/>
              <a:t>Insertar</a:t>
            </a:r>
            <a:r>
              <a:rPr lang="en-US" dirty="0" smtClean="0"/>
              <a:t> </a:t>
            </a:r>
            <a:r>
              <a:rPr lang="en-US" dirty="0" err="1" smtClean="0"/>
              <a:t>Herramienta</a:t>
            </a:r>
            <a:r>
              <a:rPr lang="en-US" dirty="0" smtClean="0"/>
              <a:t>/</a:t>
            </a:r>
            <a:r>
              <a:rPr lang="en-US" dirty="0" err="1" smtClean="0"/>
              <a:t>Servicio</a:t>
            </a:r>
            <a:r>
              <a:rPr lang="en-US" dirty="0" smtClean="0"/>
              <a:t> </a:t>
            </a:r>
            <a:r>
              <a:rPr lang="en-US" dirty="0" err="1" smtClean="0"/>
              <a:t>aquí</a:t>
            </a:r>
            <a:r>
              <a:rPr lang="en-US" dirty="0" smtClean="0"/>
              <a:t>&gt;?</a:t>
            </a:r>
            <a:endParaRPr lang="en-US" dirty="0"/>
          </a:p>
        </p:txBody>
      </p:sp>
    </p:spTree>
    <p:extLst>
      <p:ext uri="{BB962C8B-B14F-4D97-AF65-F5344CB8AC3E}">
        <p14:creationId xmlns:p14="http://schemas.microsoft.com/office/powerpoint/2010/main" val="40521713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Integración</a:t>
            </a:r>
            <a:r>
              <a:rPr lang="en-US" i="1" dirty="0" smtClean="0">
                <a:latin typeface="Exo" pitchFamily="50" charset="0"/>
              </a:rPr>
              <a:t> con </a:t>
            </a:r>
            <a:r>
              <a:rPr lang="en-US" i="1" dirty="0" err="1" smtClean="0">
                <a:latin typeface="Exo" pitchFamily="50" charset="0"/>
              </a:rPr>
              <a:t>herramientas</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512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3550"/>
            <a:ext cx="7395504" cy="1344828"/>
          </a:xfrm>
        </p:spPr>
        <p:txBody>
          <a:bodyPr/>
          <a:lstStyle/>
          <a:p>
            <a:r>
              <a:rPr lang="en-US" dirty="0" smtClean="0"/>
              <a:t>¿Se </a:t>
            </a:r>
            <a:r>
              <a:rPr lang="en-US" dirty="0" err="1" smtClean="0"/>
              <a:t>pueden</a:t>
            </a:r>
            <a:r>
              <a:rPr lang="en-US" dirty="0" smtClean="0"/>
              <a:t> </a:t>
            </a:r>
            <a:r>
              <a:rPr lang="en-US" dirty="0" err="1" smtClean="0"/>
              <a:t>compilar</a:t>
            </a:r>
            <a:r>
              <a:rPr lang="en-US" dirty="0" smtClean="0"/>
              <a:t> </a:t>
            </a:r>
            <a:r>
              <a:rPr lang="en-US" dirty="0" err="1" smtClean="0"/>
              <a:t>proyectos</a:t>
            </a:r>
            <a:r>
              <a:rPr lang="en-US" dirty="0" smtClean="0"/>
              <a:t> iOS y Android?</a:t>
            </a:r>
            <a:r>
              <a:rPr lang="en-US" dirty="0"/>
              <a:t/>
            </a:r>
            <a:br>
              <a:rPr lang="en-US" dirty="0"/>
            </a:br>
            <a:endParaRPr lang="en-US" dirty="0"/>
          </a:p>
        </p:txBody>
      </p:sp>
    </p:spTree>
    <p:extLst>
      <p:ext uri="{BB962C8B-B14F-4D97-AF65-F5344CB8AC3E}">
        <p14:creationId xmlns:p14="http://schemas.microsoft.com/office/powerpoint/2010/main" val="26631196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Haciendo</a:t>
            </a:r>
            <a:r>
              <a:rPr lang="en-US" i="1" dirty="0" smtClean="0">
                <a:latin typeface="Exo" pitchFamily="50" charset="0"/>
              </a:rPr>
              <a:t> Build de </a:t>
            </a:r>
            <a:r>
              <a:rPr lang="en-US" i="1" dirty="0" err="1" smtClean="0">
                <a:latin typeface="Exo" pitchFamily="50" charset="0"/>
              </a:rPr>
              <a:t>proyectos</a:t>
            </a:r>
            <a:r>
              <a:rPr lang="en-US" i="1" dirty="0" smtClean="0">
                <a:latin typeface="Exo" pitchFamily="50" charset="0"/>
              </a:rPr>
              <a:t> Android e iOS</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42084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7350"/>
            <a:ext cx="7395504" cy="1344828"/>
          </a:xfrm>
        </p:spPr>
        <p:txBody>
          <a:bodyPr/>
          <a:lstStyle/>
          <a:p>
            <a:r>
              <a:rPr lang="en-US" dirty="0" smtClean="0"/>
              <a:t>¿</a:t>
            </a:r>
            <a:r>
              <a:rPr lang="en-US" dirty="0" err="1" smtClean="0"/>
              <a:t>Tengo</a:t>
            </a:r>
            <a:r>
              <a:rPr lang="en-US" dirty="0" smtClean="0"/>
              <a:t> </a:t>
            </a:r>
            <a:r>
              <a:rPr lang="en-US" dirty="0" err="1" smtClean="0"/>
              <a:t>que</a:t>
            </a:r>
            <a:r>
              <a:rPr lang="en-US" dirty="0" smtClean="0"/>
              <a:t> </a:t>
            </a:r>
            <a:r>
              <a:rPr lang="en-US" dirty="0" err="1" smtClean="0"/>
              <a:t>tener</a:t>
            </a:r>
            <a:r>
              <a:rPr lang="en-US" dirty="0" smtClean="0"/>
              <a:t> la </a:t>
            </a:r>
            <a:r>
              <a:rPr lang="en-US" dirty="0" err="1" smtClean="0"/>
              <a:t>última</a:t>
            </a:r>
            <a:r>
              <a:rPr lang="en-US" dirty="0" smtClean="0"/>
              <a:t> version de VS para </a:t>
            </a:r>
            <a:r>
              <a:rPr lang="en-US" dirty="0" err="1" smtClean="0"/>
              <a:t>editar</a:t>
            </a:r>
            <a:r>
              <a:rPr lang="en-US" dirty="0" smtClean="0"/>
              <a:t> la </a:t>
            </a:r>
            <a:r>
              <a:rPr lang="en-US" dirty="0" err="1" smtClean="0"/>
              <a:t>definición</a:t>
            </a:r>
            <a:r>
              <a:rPr lang="en-US" dirty="0" smtClean="0"/>
              <a:t> de la Build?</a:t>
            </a:r>
            <a:endParaRPr lang="en-US" dirty="0"/>
          </a:p>
        </p:txBody>
      </p:sp>
    </p:spTree>
    <p:extLst>
      <p:ext uri="{BB962C8B-B14F-4D97-AF65-F5344CB8AC3E}">
        <p14:creationId xmlns:p14="http://schemas.microsoft.com/office/powerpoint/2010/main" val="37884032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990600" y="590550"/>
            <a:ext cx="4078148" cy="4859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chemeClr val="accent2"/>
                </a:solidFill>
                <a:latin typeface="+mn-lt"/>
              </a:rPr>
              <a:t>Javier Suárez</a:t>
            </a:r>
            <a:endParaRPr lang="en-US" dirty="0">
              <a:solidFill>
                <a:schemeClr val="accent2"/>
              </a:solidFill>
              <a:latin typeface="+mn-lt"/>
            </a:endParaRPr>
          </a:p>
        </p:txBody>
      </p:sp>
      <p:sp>
        <p:nvSpPr>
          <p:cNvPr id="4" name="Text Placeholder 4"/>
          <p:cNvSpPr>
            <a:spLocks noGrp="1"/>
          </p:cNvSpPr>
          <p:nvPr/>
        </p:nvSpPr>
        <p:spPr>
          <a:xfrm>
            <a:off x="990600" y="1177538"/>
            <a:ext cx="5328592" cy="3529925"/>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chemeClr val="accent1">
                    <a:lumMod val="50000"/>
                  </a:schemeClr>
                </a:solidFill>
              </a:rPr>
              <a:t>Microsoft MVP Windows Platform Development</a:t>
            </a:r>
          </a:p>
          <a:p>
            <a:endParaRPr lang="en-US" sz="2400" dirty="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Blog</a:t>
            </a:r>
            <a:r>
              <a:rPr lang="en-US" sz="2400" dirty="0">
                <a:solidFill>
                  <a:schemeClr val="accent1">
                    <a:lumMod val="50000"/>
                  </a:schemeClr>
                </a:solidFill>
              </a:rPr>
              <a:t>: </a:t>
            </a:r>
            <a:r>
              <a:rPr lang="en-US" sz="2400" dirty="0">
                <a:solidFill>
                  <a:schemeClr val="tx1">
                    <a:lumMod val="95000"/>
                    <a:lumOff val="5000"/>
                  </a:schemeClr>
                </a:solidFill>
                <a:hlinkClick r:id="rId2"/>
              </a:rPr>
              <a:t>http://</a:t>
            </a:r>
            <a:r>
              <a:rPr lang="en-US" sz="2400" dirty="0" smtClean="0">
                <a:solidFill>
                  <a:schemeClr val="tx1">
                    <a:lumMod val="95000"/>
                    <a:lumOff val="5000"/>
                  </a:schemeClr>
                </a:solidFill>
                <a:hlinkClick r:id="rId2"/>
              </a:rPr>
              <a:t>geeks.ms/blogs/jsuarez</a:t>
            </a:r>
            <a:endParaRPr lang="en-US" sz="2400" dirty="0">
              <a:solidFill>
                <a:schemeClr val="tx1">
                  <a:lumMod val="95000"/>
                  <a:lumOff val="5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Email: </a:t>
            </a:r>
            <a:r>
              <a:rPr lang="en-US" sz="2400" dirty="0" smtClean="0">
                <a:solidFill>
                  <a:schemeClr val="accent1">
                    <a:lumMod val="50000"/>
                  </a:schemeClr>
                </a:solidFill>
                <a:hlinkClick r:id="rId3"/>
              </a:rPr>
              <a:t>javiersuarezruiz@hotmail.com</a:t>
            </a:r>
            <a:endParaRPr lang="en-US" sz="2400" dirty="0" smtClean="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Twitter: @</a:t>
            </a:r>
            <a:r>
              <a:rPr lang="en-US" sz="2400" dirty="0" err="1" smtClean="0">
                <a:solidFill>
                  <a:schemeClr val="accent1">
                    <a:lumMod val="50000"/>
                  </a:schemeClr>
                </a:solidFill>
              </a:rPr>
              <a:t>jsuarezruiz</a:t>
            </a:r>
            <a:endParaRPr lang="en-US" sz="2400" dirty="0" smtClean="0">
              <a:solidFill>
                <a:schemeClr val="accent1">
                  <a:lumMod val="50000"/>
                </a:schemeClr>
              </a:solidFill>
            </a:endParaRPr>
          </a:p>
          <a:p>
            <a:endParaRPr lang="en-US" sz="2400" dirty="0" smtClean="0">
              <a:solidFill>
                <a:schemeClr val="accent1"/>
              </a:solidFill>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191" y="664308"/>
            <a:ext cx="1981737" cy="2134871"/>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3551" y="1924526"/>
            <a:ext cx="557377" cy="874653"/>
          </a:xfrm>
          <a:prstGeom prst="rect">
            <a:avLst/>
          </a:prstGeom>
        </p:spPr>
      </p:pic>
    </p:spTree>
    <p:extLst>
      <p:ext uri="{BB962C8B-B14F-4D97-AF65-F5344CB8AC3E}">
        <p14:creationId xmlns:p14="http://schemas.microsoft.com/office/powerpoint/2010/main" val="54113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Puedo</a:t>
            </a:r>
            <a:r>
              <a:rPr lang="en-US" dirty="0" smtClean="0"/>
              <a:t> </a:t>
            </a:r>
            <a:r>
              <a:rPr lang="en-US" dirty="0" err="1" smtClean="0"/>
              <a:t>localizar</a:t>
            </a:r>
            <a:r>
              <a:rPr lang="en-US" dirty="0" smtClean="0"/>
              <a:t> el </a:t>
            </a:r>
            <a:r>
              <a:rPr lang="en-US" dirty="0" err="1" smtClean="0"/>
              <a:t>archivo</a:t>
            </a:r>
            <a:r>
              <a:rPr lang="en-US" dirty="0" smtClean="0"/>
              <a:t> de Build log?</a:t>
            </a:r>
            <a:endParaRPr lang="en-US" dirty="0"/>
          </a:p>
        </p:txBody>
      </p:sp>
    </p:spTree>
    <p:extLst>
      <p:ext uri="{BB962C8B-B14F-4D97-AF65-F5344CB8AC3E}">
        <p14:creationId xmlns:p14="http://schemas.microsoft.com/office/powerpoint/2010/main" val="21262556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err="1" smtClean="0">
                <a:latin typeface="Exo" pitchFamily="50" charset="0"/>
              </a:rPr>
              <a:t>Echando</a:t>
            </a:r>
            <a:r>
              <a:rPr lang="en-US" i="1" dirty="0" smtClean="0">
                <a:latin typeface="Exo" pitchFamily="50" charset="0"/>
              </a:rPr>
              <a:t> un </a:t>
            </a:r>
            <a:r>
              <a:rPr lang="en-US" i="1" dirty="0" err="1" smtClean="0">
                <a:latin typeface="Exo" pitchFamily="50" charset="0"/>
              </a:rPr>
              <a:t>vistazo</a:t>
            </a:r>
            <a:r>
              <a:rPr lang="en-US" i="1" dirty="0" smtClean="0">
                <a:latin typeface="Exo" pitchFamily="50" charset="0"/>
              </a:rPr>
              <a:t> al archive Build Log</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9457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59" i="1" dirty="0" err="1" smtClean="0"/>
              <a:t>Abrir</a:t>
            </a:r>
            <a:r>
              <a:rPr lang="en-US" sz="2059" i="1" dirty="0" smtClean="0"/>
              <a:t> </a:t>
            </a:r>
            <a:r>
              <a:rPr lang="en-US" sz="2059" i="1" dirty="0" err="1" smtClean="0"/>
              <a:t>plantilla</a:t>
            </a:r>
            <a:r>
              <a:rPr lang="en-US" sz="2059" i="1" dirty="0" smtClean="0"/>
              <a:t> XAML</a:t>
            </a:r>
            <a:r>
              <a:rPr lang="en-US" sz="2059" dirty="0"/>
              <a:t/>
            </a:r>
            <a:br>
              <a:rPr lang="en-US" sz="2059" dirty="0"/>
            </a:br>
            <a:r>
              <a:rPr lang="en-US" dirty="0" smtClean="0"/>
              <a:t/>
            </a:r>
            <a:br>
              <a:rPr lang="en-US" dirty="0" smtClean="0"/>
            </a:br>
            <a:r>
              <a:rPr lang="en-US" dirty="0" smtClean="0"/>
              <a:t>¿</a:t>
            </a:r>
            <a:r>
              <a:rPr lang="en-US" dirty="0" err="1" smtClean="0"/>
              <a:t>En</a:t>
            </a:r>
            <a:r>
              <a:rPr lang="en-US" dirty="0" smtClean="0"/>
              <a:t> </a:t>
            </a:r>
            <a:r>
              <a:rPr lang="en-US" dirty="0" err="1" smtClean="0"/>
              <a:t>serio</a:t>
            </a:r>
            <a:r>
              <a:rPr lang="en-US" dirty="0" smtClean="0"/>
              <a:t>?</a:t>
            </a:r>
            <a:endParaRPr lang="en-US" dirty="0"/>
          </a:p>
        </p:txBody>
      </p:sp>
    </p:spTree>
    <p:extLst>
      <p:ext uri="{BB962C8B-B14F-4D97-AF65-F5344CB8AC3E}">
        <p14:creationId xmlns:p14="http://schemas.microsoft.com/office/powerpoint/2010/main" val="61713701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smtClean="0">
                <a:latin typeface="Exo" pitchFamily="50" charset="0"/>
              </a:rPr>
              <a:t>XAML Template</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719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smtClean="0">
                <a:latin typeface="Exo"/>
              </a:rPr>
              <a:t>PRINCIPIOS</a:t>
            </a:r>
            <a:endParaRPr lang="en-US" b="1" dirty="0">
              <a:latin typeface="Exo"/>
            </a:endParaRPr>
          </a:p>
        </p:txBody>
      </p:sp>
      <p:sp>
        <p:nvSpPr>
          <p:cNvPr id="5" name="Text Placeholder 4"/>
          <p:cNvSpPr>
            <a:spLocks noGrp="1"/>
          </p:cNvSpPr>
          <p:nvPr>
            <p:ph type="body" sz="quarter" idx="11"/>
          </p:nvPr>
        </p:nvSpPr>
        <p:spPr>
          <a:xfrm>
            <a:off x="201931" y="892121"/>
            <a:ext cx="8741880" cy="3937528"/>
          </a:xfrm>
        </p:spPr>
        <p:txBody>
          <a:bodyPr/>
          <a:lstStyle/>
          <a:p>
            <a:r>
              <a:rPr lang="en-US" sz="2400" dirty="0" smtClean="0"/>
              <a:t>No hay </a:t>
            </a:r>
            <a:r>
              <a:rPr lang="en-US" sz="2400" dirty="0" err="1" smtClean="0"/>
              <a:t>necesidad</a:t>
            </a:r>
            <a:r>
              <a:rPr lang="en-US" sz="2400" dirty="0" smtClean="0"/>
              <a:t> de </a:t>
            </a:r>
            <a:r>
              <a:rPr lang="en-US" sz="2400" dirty="0" err="1" smtClean="0"/>
              <a:t>crear</a:t>
            </a:r>
            <a:r>
              <a:rPr lang="en-US" sz="2400" dirty="0" smtClean="0"/>
              <a:t> </a:t>
            </a:r>
            <a:r>
              <a:rPr lang="en-US" sz="2400" dirty="0" err="1" smtClean="0"/>
              <a:t>una</a:t>
            </a:r>
            <a:r>
              <a:rPr lang="en-US" sz="2400" dirty="0" smtClean="0"/>
              <a:t> </a:t>
            </a:r>
            <a:r>
              <a:rPr lang="en-US" sz="2400" dirty="0" err="1" smtClean="0"/>
              <a:t>nueva</a:t>
            </a:r>
            <a:r>
              <a:rPr lang="en-US" sz="2400" dirty="0" smtClean="0"/>
              <a:t> Build</a:t>
            </a:r>
          </a:p>
          <a:p>
            <a:endParaRPr lang="en-US" sz="2400" dirty="0" smtClean="0"/>
          </a:p>
          <a:p>
            <a:r>
              <a:rPr lang="en-US" sz="2400" dirty="0" err="1" smtClean="0"/>
              <a:t>Nuestra</a:t>
            </a:r>
            <a:r>
              <a:rPr lang="en-US" sz="2400" dirty="0" smtClean="0"/>
              <a:t> </a:t>
            </a:r>
            <a:r>
              <a:rPr lang="en-US" sz="2400" dirty="0" err="1" smtClean="0"/>
              <a:t>solución</a:t>
            </a:r>
            <a:r>
              <a:rPr lang="en-US" sz="2400" dirty="0" smtClean="0"/>
              <a:t> </a:t>
            </a:r>
            <a:r>
              <a:rPr lang="en-US" sz="2400" dirty="0" err="1" smtClean="0"/>
              <a:t>debe</a:t>
            </a:r>
            <a:r>
              <a:rPr lang="en-US" sz="2400" dirty="0" smtClean="0"/>
              <a:t> </a:t>
            </a:r>
            <a:r>
              <a:rPr lang="en-US" sz="2400" dirty="0" err="1" smtClean="0"/>
              <a:t>soportar</a:t>
            </a:r>
            <a:r>
              <a:rPr lang="en-US" sz="2400" dirty="0" smtClean="0"/>
              <a:t> </a:t>
            </a:r>
            <a:r>
              <a:rPr lang="en-US" sz="2400" dirty="0" err="1" smtClean="0"/>
              <a:t>plataformas</a:t>
            </a:r>
            <a:r>
              <a:rPr lang="en-US" sz="2400" dirty="0" smtClean="0"/>
              <a:t> no windows de forma </a:t>
            </a:r>
            <a:r>
              <a:rPr lang="en-US" sz="2400" dirty="0" err="1" smtClean="0"/>
              <a:t>nativa</a:t>
            </a:r>
            <a:endParaRPr lang="en-US" sz="2400" dirty="0" smtClean="0"/>
          </a:p>
          <a:p>
            <a:endParaRPr lang="en-US" sz="2400" dirty="0"/>
          </a:p>
          <a:p>
            <a:r>
              <a:rPr lang="en-US" sz="2400" dirty="0" smtClean="0"/>
              <a:t>Extensible</a:t>
            </a:r>
          </a:p>
          <a:p>
            <a:endParaRPr lang="en-US" sz="2400" b="1" dirty="0"/>
          </a:p>
          <a:p>
            <a:r>
              <a:rPr lang="en-US" sz="2400" dirty="0" smtClean="0"/>
              <a:t>Log </a:t>
            </a:r>
            <a:r>
              <a:rPr lang="en-US" sz="2400" dirty="0" err="1" smtClean="0"/>
              <a:t>accesible</a:t>
            </a:r>
            <a:endParaRPr lang="en-US" sz="2400" dirty="0"/>
          </a:p>
        </p:txBody>
      </p:sp>
    </p:spTree>
    <p:extLst>
      <p:ext uri="{BB962C8B-B14F-4D97-AF65-F5344CB8AC3E}">
        <p14:creationId xmlns:p14="http://schemas.microsoft.com/office/powerpoint/2010/main" val="18485166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smtClean="0"/>
              <a:t>Detalles</a:t>
            </a:r>
            <a:r>
              <a:rPr lang="en-US" sz="4000" dirty="0" smtClean="0"/>
              <a:t> del “</a:t>
            </a:r>
            <a:r>
              <a:rPr lang="en-US" sz="4000" dirty="0" err="1" smtClean="0"/>
              <a:t>meollo</a:t>
            </a:r>
            <a:r>
              <a:rPr lang="en-US" sz="4000" dirty="0" smtClean="0"/>
              <a:t> de la </a:t>
            </a:r>
            <a:r>
              <a:rPr lang="en-US" sz="4000" dirty="0" err="1" smtClean="0"/>
              <a:t>cuestión</a:t>
            </a:r>
            <a:r>
              <a:rPr lang="en-US" sz="4000" dirty="0" smtClean="0"/>
              <a:t>”</a:t>
            </a:r>
            <a:endParaRPr lang="en-US" sz="4000" dirty="0"/>
          </a:p>
        </p:txBody>
      </p:sp>
    </p:spTree>
    <p:extLst>
      <p:ext uri="{BB962C8B-B14F-4D97-AF65-F5344CB8AC3E}">
        <p14:creationId xmlns:p14="http://schemas.microsoft.com/office/powerpoint/2010/main" val="203367915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Exo"/>
              </a:rPr>
              <a:t>NO </a:t>
            </a:r>
            <a:r>
              <a:rPr lang="en-US" b="1" dirty="0" smtClean="0">
                <a:solidFill>
                  <a:schemeClr val="accent2"/>
                </a:solidFill>
                <a:latin typeface="Exo"/>
              </a:rPr>
              <a:t>BUILD</a:t>
            </a:r>
            <a:r>
              <a:rPr lang="en-US" b="1" dirty="0" smtClean="0">
                <a:latin typeface="Exo"/>
              </a:rPr>
              <a:t> NUEVA</a:t>
            </a:r>
            <a:endParaRPr lang="en-US" b="1" dirty="0">
              <a:latin typeface="Exo"/>
            </a:endParaRPr>
          </a:p>
        </p:txBody>
      </p:sp>
      <p:sp>
        <p:nvSpPr>
          <p:cNvPr id="3" name="Text Placeholder 2"/>
          <p:cNvSpPr>
            <a:spLocks noGrp="1"/>
          </p:cNvSpPr>
          <p:nvPr>
            <p:ph type="body" sz="quarter" idx="11"/>
          </p:nvPr>
        </p:nvSpPr>
        <p:spPr>
          <a:xfrm>
            <a:off x="201931" y="892121"/>
            <a:ext cx="4033910" cy="2851314"/>
          </a:xfrm>
        </p:spPr>
        <p:txBody>
          <a:bodyPr/>
          <a:lstStyle/>
          <a:p>
            <a:endParaRPr lang="en-US" dirty="0" smtClean="0"/>
          </a:p>
          <a:p>
            <a:r>
              <a:rPr lang="en-US" dirty="0" err="1" smtClean="0"/>
              <a:t>Suficientes</a:t>
            </a:r>
            <a:r>
              <a:rPr lang="en-US" dirty="0" smtClean="0"/>
              <a:t> </a:t>
            </a:r>
            <a:r>
              <a:rPr lang="en-US" dirty="0" err="1" smtClean="0"/>
              <a:t>opciones</a:t>
            </a:r>
            <a:r>
              <a:rPr lang="en-US" dirty="0" smtClean="0"/>
              <a:t> para </a:t>
            </a:r>
            <a:r>
              <a:rPr lang="en-US" dirty="0" err="1" smtClean="0"/>
              <a:t>cubrir</a:t>
            </a:r>
            <a:r>
              <a:rPr lang="en-US" dirty="0" smtClean="0"/>
              <a:t> la </a:t>
            </a:r>
            <a:r>
              <a:rPr lang="en-US" dirty="0" err="1" smtClean="0"/>
              <a:t>mayoría</a:t>
            </a:r>
            <a:r>
              <a:rPr lang="en-US" dirty="0" smtClean="0"/>
              <a:t> de </a:t>
            </a:r>
            <a:r>
              <a:rPr lang="en-US" dirty="0" err="1" smtClean="0"/>
              <a:t>necesidades</a:t>
            </a:r>
            <a:r>
              <a:rPr lang="en-US" dirty="0" smtClean="0"/>
              <a:t>.</a:t>
            </a:r>
            <a:endParaRPr lang="en-US" dirty="0"/>
          </a:p>
        </p:txBody>
      </p:sp>
      <p:pic>
        <p:nvPicPr>
          <p:cNvPr id="4" name="Picture 3"/>
          <p:cNvPicPr>
            <a:picLocks noChangeAspect="1"/>
          </p:cNvPicPr>
          <p:nvPr/>
        </p:nvPicPr>
        <p:blipFill>
          <a:blip r:embed="rId2"/>
          <a:stretch>
            <a:fillRect/>
          </a:stretch>
        </p:blipFill>
        <p:spPr>
          <a:xfrm>
            <a:off x="4459947" y="217467"/>
            <a:ext cx="3299580" cy="3960377"/>
          </a:xfrm>
          <a:prstGeom prst="rect">
            <a:avLst/>
          </a:prstGeom>
        </p:spPr>
      </p:pic>
      <p:pic>
        <p:nvPicPr>
          <p:cNvPr id="5" name="Picture 4"/>
          <p:cNvPicPr>
            <a:picLocks noChangeAspect="1"/>
          </p:cNvPicPr>
          <p:nvPr/>
        </p:nvPicPr>
        <p:blipFill>
          <a:blip r:embed="rId3"/>
          <a:stretch>
            <a:fillRect/>
          </a:stretch>
        </p:blipFill>
        <p:spPr>
          <a:xfrm>
            <a:off x="5524452" y="2011485"/>
            <a:ext cx="3471737" cy="2727793"/>
          </a:xfrm>
          <a:prstGeom prst="rect">
            <a:avLst/>
          </a:prstGeom>
        </p:spPr>
      </p:pic>
    </p:spTree>
    <p:extLst>
      <p:ext uri="{BB962C8B-B14F-4D97-AF65-F5344CB8AC3E}">
        <p14:creationId xmlns:p14="http://schemas.microsoft.com/office/powerpoint/2010/main" val="1692228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solidFill>
                <a:latin typeface="Exo"/>
              </a:rPr>
              <a:t>CROSS</a:t>
            </a:r>
            <a:r>
              <a:rPr lang="en-US" b="1" dirty="0" smtClean="0">
                <a:latin typeface="Exo"/>
              </a:rPr>
              <a:t> PLATFORM</a:t>
            </a:r>
            <a:endParaRPr lang="en-US" b="1" dirty="0">
              <a:latin typeface="Exo"/>
            </a:endParaRPr>
          </a:p>
        </p:txBody>
      </p:sp>
      <p:sp>
        <p:nvSpPr>
          <p:cNvPr id="3" name="Text Placeholder 2"/>
          <p:cNvSpPr>
            <a:spLocks noGrp="1"/>
          </p:cNvSpPr>
          <p:nvPr>
            <p:ph type="body" sz="quarter" idx="11"/>
          </p:nvPr>
        </p:nvSpPr>
        <p:spPr>
          <a:xfrm>
            <a:off x="201930" y="892120"/>
            <a:ext cx="4314043" cy="3847011"/>
          </a:xfrm>
        </p:spPr>
        <p:txBody>
          <a:bodyPr/>
          <a:lstStyle/>
          <a:p>
            <a:pPr marL="457200" indent="-457200">
              <a:buFont typeface="Arial" panose="020B0604020202020204" pitchFamily="34" charset="0"/>
              <a:buChar char="•"/>
            </a:pPr>
            <a:r>
              <a:rPr lang="en-US" sz="2800" dirty="0" err="1" smtClean="0"/>
              <a:t>Agente</a:t>
            </a:r>
            <a:r>
              <a:rPr lang="en-US" sz="2800" dirty="0" smtClean="0"/>
              <a:t> </a:t>
            </a:r>
            <a:r>
              <a:rPr lang="en-US" sz="2800" dirty="0" err="1" smtClean="0"/>
              <a:t>xplat</a:t>
            </a:r>
            <a:r>
              <a:rPr lang="en-US" sz="2800" dirty="0" smtClean="0"/>
              <a:t> </a:t>
            </a:r>
            <a:r>
              <a:rPr lang="en-US" sz="2800" dirty="0" err="1" smtClean="0"/>
              <a:t>basado</a:t>
            </a:r>
            <a:r>
              <a:rPr lang="en-US" sz="2800" dirty="0" smtClean="0"/>
              <a:t> </a:t>
            </a:r>
            <a:r>
              <a:rPr lang="en-US" sz="2800" dirty="0" err="1" smtClean="0"/>
              <a:t>en</a:t>
            </a:r>
            <a:r>
              <a:rPr lang="en-US" sz="2800" dirty="0" smtClean="0"/>
              <a:t> Node.js</a:t>
            </a:r>
          </a:p>
          <a:p>
            <a:pPr marL="457200" indent="-457200">
              <a:buFont typeface="Arial" panose="020B0604020202020204" pitchFamily="34" charset="0"/>
              <a:buChar char="•"/>
            </a:pPr>
            <a:r>
              <a:rPr lang="en-US" sz="2800" dirty="0" smtClean="0"/>
              <a:t>Soporte OOB para </a:t>
            </a:r>
            <a:r>
              <a:rPr lang="en-US" sz="2800" dirty="0" err="1" smtClean="0"/>
              <a:t>las</a:t>
            </a:r>
            <a:r>
              <a:rPr lang="en-US" sz="2800" dirty="0" smtClean="0"/>
              <a:t> </a:t>
            </a:r>
            <a:r>
              <a:rPr lang="en-US" sz="2800" dirty="0" err="1" smtClean="0"/>
              <a:t>tecnologías</a:t>
            </a:r>
            <a:r>
              <a:rPr lang="en-US" sz="2800" dirty="0" smtClean="0"/>
              <a:t> </a:t>
            </a:r>
            <a:r>
              <a:rPr lang="en-US" sz="2800" dirty="0" err="1" smtClean="0"/>
              <a:t>xplat</a:t>
            </a:r>
            <a:r>
              <a:rPr lang="en-US" sz="2800" dirty="0" smtClean="0"/>
              <a:t> </a:t>
            </a:r>
            <a:r>
              <a:rPr lang="en-US" sz="2800" dirty="0" err="1" smtClean="0"/>
              <a:t>más</a:t>
            </a:r>
            <a:r>
              <a:rPr lang="en-US" sz="2800" dirty="0" smtClean="0"/>
              <a:t> </a:t>
            </a:r>
            <a:r>
              <a:rPr lang="en-US" sz="2800" dirty="0" err="1" smtClean="0"/>
              <a:t>comunes</a:t>
            </a:r>
            <a:endParaRPr lang="en-US" sz="2800" dirty="0"/>
          </a:p>
          <a:p>
            <a:pPr marL="457200" indent="-457200">
              <a:buFont typeface="Arial" panose="020B0604020202020204" pitchFamily="34" charset="0"/>
              <a:buChar char="•"/>
            </a:pPr>
            <a:r>
              <a:rPr lang="en-US" sz="2800" dirty="0" smtClean="0"/>
              <a:t>Open Source</a:t>
            </a:r>
            <a:endParaRPr lang="en-US" sz="2800" dirty="0"/>
          </a:p>
        </p:txBody>
      </p:sp>
      <p:pic>
        <p:nvPicPr>
          <p:cNvPr id="4" name="Picture 3"/>
          <p:cNvPicPr>
            <a:picLocks noChangeAspect="1"/>
          </p:cNvPicPr>
          <p:nvPr/>
        </p:nvPicPr>
        <p:blipFill>
          <a:blip r:embed="rId2"/>
          <a:stretch>
            <a:fillRect/>
          </a:stretch>
        </p:blipFill>
        <p:spPr>
          <a:xfrm>
            <a:off x="4684053" y="274662"/>
            <a:ext cx="3299580" cy="3960377"/>
          </a:xfrm>
          <a:prstGeom prst="rect">
            <a:avLst/>
          </a:prstGeom>
        </p:spPr>
      </p:pic>
      <p:pic>
        <p:nvPicPr>
          <p:cNvPr id="5" name="Picture 4"/>
          <p:cNvPicPr>
            <a:picLocks noChangeAspect="1"/>
          </p:cNvPicPr>
          <p:nvPr/>
        </p:nvPicPr>
        <p:blipFill>
          <a:blip r:embed="rId3"/>
          <a:stretch>
            <a:fillRect/>
          </a:stretch>
        </p:blipFill>
        <p:spPr>
          <a:xfrm>
            <a:off x="5655740" y="2348811"/>
            <a:ext cx="3471737" cy="2727793"/>
          </a:xfrm>
          <a:prstGeom prst="rect">
            <a:avLst/>
          </a:prstGeom>
        </p:spPr>
      </p:pic>
    </p:spTree>
    <p:extLst>
      <p:ext uri="{BB962C8B-B14F-4D97-AF65-F5344CB8AC3E}">
        <p14:creationId xmlns:p14="http://schemas.microsoft.com/office/powerpoint/2010/main" val="37635348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Exo"/>
              </a:rPr>
              <a:t>NO ME OCULTES EL </a:t>
            </a:r>
            <a:r>
              <a:rPr lang="en-US" b="1" dirty="0" smtClean="0">
                <a:solidFill>
                  <a:schemeClr val="accent2"/>
                </a:solidFill>
                <a:latin typeface="Exo"/>
              </a:rPr>
              <a:t>LOG</a:t>
            </a:r>
            <a:r>
              <a:rPr lang="en-US" b="1" dirty="0" smtClean="0">
                <a:latin typeface="Exo"/>
              </a:rPr>
              <a:t>!</a:t>
            </a:r>
            <a:endParaRPr lang="en-US" b="1" dirty="0">
              <a:latin typeface="Exo"/>
            </a:endParaRPr>
          </a:p>
        </p:txBody>
      </p:sp>
      <p:pic>
        <p:nvPicPr>
          <p:cNvPr id="5" name="Picture 4"/>
          <p:cNvPicPr>
            <a:picLocks noChangeAspect="1"/>
          </p:cNvPicPr>
          <p:nvPr/>
        </p:nvPicPr>
        <p:blipFill>
          <a:blip r:embed="rId2"/>
          <a:stretch>
            <a:fillRect/>
          </a:stretch>
        </p:blipFill>
        <p:spPr>
          <a:xfrm>
            <a:off x="145902" y="892121"/>
            <a:ext cx="5042390" cy="3275322"/>
          </a:xfrm>
          <a:prstGeom prst="rect">
            <a:avLst/>
          </a:prstGeom>
        </p:spPr>
      </p:pic>
      <p:pic>
        <p:nvPicPr>
          <p:cNvPr id="4" name="Picture 3"/>
          <p:cNvPicPr>
            <a:picLocks noChangeAspect="1"/>
          </p:cNvPicPr>
          <p:nvPr/>
        </p:nvPicPr>
        <p:blipFill>
          <a:blip r:embed="rId3"/>
          <a:stretch>
            <a:fillRect/>
          </a:stretch>
        </p:blipFill>
        <p:spPr>
          <a:xfrm>
            <a:off x="4648200" y="1200150"/>
            <a:ext cx="4166364" cy="3361593"/>
          </a:xfrm>
          <a:prstGeom prst="rect">
            <a:avLst/>
          </a:prstGeom>
        </p:spPr>
      </p:pic>
    </p:spTree>
    <p:extLst>
      <p:ext uri="{BB962C8B-B14F-4D97-AF65-F5344CB8AC3E}">
        <p14:creationId xmlns:p14="http://schemas.microsoft.com/office/powerpoint/2010/main" val="401857800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6812" y="871278"/>
            <a:ext cx="6426247" cy="1446550"/>
          </a:xfrm>
        </p:spPr>
        <p:txBody>
          <a:bodyPr/>
          <a:lstStyle/>
          <a:p>
            <a:r>
              <a:rPr lang="en-US" sz="2000" dirty="0" err="1"/>
              <a:t>SxS</a:t>
            </a:r>
            <a:r>
              <a:rPr lang="en-US" sz="2000" dirty="0"/>
              <a:t> </a:t>
            </a:r>
            <a:r>
              <a:rPr lang="en-US" sz="2000" dirty="0" smtClean="0"/>
              <a:t>con XAML </a:t>
            </a:r>
            <a:r>
              <a:rPr lang="en-US" sz="2000" dirty="0"/>
              <a:t>Builds</a:t>
            </a:r>
          </a:p>
          <a:p>
            <a:r>
              <a:rPr lang="en-US" sz="2000" dirty="0" smtClean="0"/>
              <a:t>No </a:t>
            </a:r>
            <a:r>
              <a:rPr lang="en-US" sz="2000" dirty="0" err="1" smtClean="0"/>
              <a:t>más</a:t>
            </a:r>
            <a:r>
              <a:rPr lang="en-US" sz="2000" dirty="0" smtClean="0"/>
              <a:t> </a:t>
            </a:r>
            <a:r>
              <a:rPr lang="en-US" sz="2000" dirty="0" err="1" smtClean="0"/>
              <a:t>controladores</a:t>
            </a:r>
            <a:r>
              <a:rPr lang="en-US" sz="2000" dirty="0" smtClean="0"/>
              <a:t> </a:t>
            </a:r>
            <a:r>
              <a:rPr lang="en-US" sz="2000" dirty="0" err="1" smtClean="0"/>
              <a:t>físicos</a:t>
            </a:r>
            <a:endParaRPr lang="en-US" sz="2000" dirty="0"/>
          </a:p>
          <a:p>
            <a:r>
              <a:rPr lang="en-US" sz="2000" dirty="0" smtClean="0"/>
              <a:t>Los </a:t>
            </a:r>
            <a:r>
              <a:rPr lang="en-US" sz="2000" dirty="0" err="1" smtClean="0"/>
              <a:t>Agentes</a:t>
            </a:r>
            <a:r>
              <a:rPr lang="en-US" sz="2000" dirty="0" smtClean="0"/>
              <a:t> se </a:t>
            </a:r>
            <a:r>
              <a:rPr lang="en-US" sz="2000" dirty="0" err="1" smtClean="0"/>
              <a:t>despliegan</a:t>
            </a:r>
            <a:r>
              <a:rPr lang="en-US" sz="2000" dirty="0" smtClean="0"/>
              <a:t> con </a:t>
            </a:r>
            <a:r>
              <a:rPr lang="en-US" sz="2000" dirty="0" err="1" smtClean="0"/>
              <a:t>xcopy</a:t>
            </a:r>
            <a:r>
              <a:rPr lang="en-US" sz="2000" dirty="0" smtClean="0"/>
              <a:t> y se auto </a:t>
            </a:r>
            <a:r>
              <a:rPr lang="en-US" sz="2000" dirty="0" err="1" smtClean="0"/>
              <a:t>actualizan</a:t>
            </a:r>
            <a:r>
              <a:rPr lang="en-US" sz="2000" dirty="0" smtClean="0"/>
              <a:t> </a:t>
            </a:r>
            <a:r>
              <a:rPr lang="en-US" sz="2000" dirty="0" err="1" smtClean="0"/>
              <a:t>desde</a:t>
            </a:r>
            <a:r>
              <a:rPr lang="en-US" sz="2000" dirty="0" smtClean="0"/>
              <a:t> el server</a:t>
            </a:r>
            <a:r>
              <a:rPr lang="en-US" sz="2000" dirty="0"/>
              <a:t>. </a:t>
            </a:r>
          </a:p>
        </p:txBody>
      </p:sp>
      <p:sp>
        <p:nvSpPr>
          <p:cNvPr id="4" name="Title 3"/>
          <p:cNvSpPr>
            <a:spLocks noGrp="1"/>
          </p:cNvSpPr>
          <p:nvPr>
            <p:ph type="title"/>
          </p:nvPr>
        </p:nvSpPr>
        <p:spPr/>
        <p:txBody>
          <a:bodyPr/>
          <a:lstStyle/>
          <a:p>
            <a:pPr algn="l"/>
            <a:r>
              <a:rPr lang="en-US" b="1" dirty="0" smtClean="0">
                <a:latin typeface="Exo"/>
              </a:rPr>
              <a:t>ARQUITECTURA</a:t>
            </a:r>
            <a:endParaRPr lang="en-US" b="1" dirty="0">
              <a:latin typeface="Exo"/>
            </a:endParaRPr>
          </a:p>
        </p:txBody>
      </p:sp>
    </p:spTree>
    <p:extLst>
      <p:ext uri="{BB962C8B-B14F-4D97-AF65-F5344CB8AC3E}">
        <p14:creationId xmlns:p14="http://schemas.microsoft.com/office/powerpoint/2010/main" val="5572073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01929" y="891883"/>
            <a:ext cx="8740142" cy="3539430"/>
          </a:xfrm>
        </p:spPr>
        <p:txBody>
          <a:bodyPr/>
          <a:lstStyle/>
          <a:p>
            <a:r>
              <a:rPr lang="en-US" sz="2800" dirty="0" err="1" smtClean="0"/>
              <a:t>Inicialmente</a:t>
            </a:r>
            <a:r>
              <a:rPr lang="en-US" sz="2800" dirty="0" smtClean="0"/>
              <a:t> </a:t>
            </a:r>
            <a:r>
              <a:rPr lang="en-US" sz="2800" dirty="0" err="1" smtClean="0"/>
              <a:t>servicio</a:t>
            </a:r>
            <a:r>
              <a:rPr lang="en-US" sz="2800" dirty="0" smtClean="0"/>
              <a:t> “hosted TFS” </a:t>
            </a:r>
            <a:r>
              <a:rPr lang="en-US" sz="2800" dirty="0" err="1" smtClean="0"/>
              <a:t>ofrecido</a:t>
            </a:r>
            <a:r>
              <a:rPr lang="en-US" sz="2800" dirty="0" smtClean="0"/>
              <a:t> </a:t>
            </a:r>
            <a:r>
              <a:rPr lang="en-US" sz="2800" dirty="0" err="1" smtClean="0"/>
              <a:t>en</a:t>
            </a:r>
            <a:r>
              <a:rPr lang="en-US" sz="2800" dirty="0" smtClean="0"/>
              <a:t> la </a:t>
            </a:r>
            <a:r>
              <a:rPr lang="en-US" sz="2800" dirty="0" err="1" smtClean="0"/>
              <a:t>primeravera</a:t>
            </a:r>
            <a:r>
              <a:rPr lang="en-US" sz="2800" dirty="0" smtClean="0"/>
              <a:t> de 2011.</a:t>
            </a:r>
          </a:p>
          <a:p>
            <a:r>
              <a:rPr lang="en-US" sz="2800" dirty="0" smtClean="0"/>
              <a:t>Se </a:t>
            </a:r>
            <a:r>
              <a:rPr lang="en-US" sz="2800" dirty="0" err="1" smtClean="0"/>
              <a:t>puede</a:t>
            </a:r>
            <a:r>
              <a:rPr lang="en-US" sz="2800" dirty="0" smtClean="0"/>
              <a:t> </a:t>
            </a:r>
            <a:r>
              <a:rPr lang="en-US" sz="2800" dirty="0" err="1" smtClean="0"/>
              <a:t>gestionar</a:t>
            </a:r>
            <a:r>
              <a:rPr lang="en-US" sz="2800" dirty="0" smtClean="0"/>
              <a:t> </a:t>
            </a:r>
            <a:r>
              <a:rPr lang="en-US" sz="2800" dirty="0" err="1" smtClean="0"/>
              <a:t>código</a:t>
            </a:r>
            <a:r>
              <a:rPr lang="en-US" sz="2800" dirty="0" smtClean="0"/>
              <a:t>, work items, tests, builds, etc.</a:t>
            </a:r>
          </a:p>
          <a:p>
            <a:r>
              <a:rPr lang="en-US" sz="2800" dirty="0" err="1" smtClean="0"/>
              <a:t>Coste</a:t>
            </a:r>
            <a:r>
              <a:rPr lang="en-US" sz="2800" dirty="0" smtClean="0"/>
              <a:t> </a:t>
            </a:r>
            <a:r>
              <a:rPr lang="en-US" sz="2800" dirty="0" err="1" smtClean="0"/>
              <a:t>bajo</a:t>
            </a:r>
            <a:r>
              <a:rPr lang="en-US" sz="2800" dirty="0" smtClean="0"/>
              <a:t> para </a:t>
            </a:r>
            <a:r>
              <a:rPr lang="en-US" sz="2800" dirty="0" err="1" smtClean="0"/>
              <a:t>iniciar</a:t>
            </a:r>
            <a:r>
              <a:rPr lang="en-US" sz="2800" dirty="0" smtClean="0"/>
              <a:t> y de </a:t>
            </a:r>
            <a:r>
              <a:rPr lang="en-US" sz="2800" dirty="0" err="1" smtClean="0"/>
              <a:t>mantenimiento</a:t>
            </a:r>
            <a:r>
              <a:rPr lang="en-US" sz="2800" dirty="0" smtClean="0"/>
              <a:t> de </a:t>
            </a:r>
          </a:p>
          <a:p>
            <a:pPr marL="0" indent="0">
              <a:buNone/>
            </a:pPr>
            <a:r>
              <a:rPr lang="en-US" sz="2800" dirty="0"/>
              <a:t> </a:t>
            </a:r>
            <a:r>
              <a:rPr lang="en-US" sz="2800" dirty="0" smtClean="0"/>
              <a:t>   </a:t>
            </a:r>
            <a:r>
              <a:rPr lang="en-US" sz="2800" dirty="0" err="1" smtClean="0"/>
              <a:t>infraestructura</a:t>
            </a:r>
            <a:r>
              <a:rPr lang="en-US" sz="2800" dirty="0" smtClean="0"/>
              <a:t>.</a:t>
            </a:r>
          </a:p>
          <a:p>
            <a:r>
              <a:rPr lang="en-US" sz="2800" dirty="0" err="1" smtClean="0"/>
              <a:t>Disponibilidad</a:t>
            </a:r>
            <a:r>
              <a:rPr lang="en-US" sz="2800" dirty="0" smtClean="0"/>
              <a:t> </a:t>
            </a:r>
            <a:r>
              <a:rPr lang="en-US" sz="2800" dirty="0" err="1" smtClean="0"/>
              <a:t>mundial</a:t>
            </a:r>
            <a:r>
              <a:rPr lang="en-US" sz="2800" dirty="0" smtClean="0"/>
              <a:t>.</a:t>
            </a:r>
          </a:p>
          <a:p>
            <a:endParaRPr lang="en-US" sz="2800" dirty="0"/>
          </a:p>
        </p:txBody>
      </p:sp>
      <p:sp>
        <p:nvSpPr>
          <p:cNvPr id="2" name="Title 1"/>
          <p:cNvSpPr>
            <a:spLocks noGrp="1"/>
          </p:cNvSpPr>
          <p:nvPr>
            <p:ph type="title"/>
          </p:nvPr>
        </p:nvSpPr>
        <p:spPr/>
        <p:txBody>
          <a:bodyPr/>
          <a:lstStyle/>
          <a:p>
            <a:pPr algn="l"/>
            <a:r>
              <a:rPr lang="en-US" b="1" dirty="0" smtClean="0">
                <a:latin typeface="Exo"/>
              </a:rPr>
              <a:t>VISUAL STUDIO </a:t>
            </a:r>
            <a:r>
              <a:rPr lang="en-US" b="1" dirty="0" smtClean="0">
                <a:solidFill>
                  <a:schemeClr val="accent2"/>
                </a:solidFill>
                <a:latin typeface="Exo"/>
              </a:rPr>
              <a:t>ONLINE</a:t>
            </a:r>
            <a:endParaRPr lang="en-US" b="1" dirty="0">
              <a:solidFill>
                <a:schemeClr val="accent2"/>
              </a:solidFill>
              <a:latin typeface="Exo"/>
            </a:endParaRPr>
          </a:p>
        </p:txBody>
      </p:sp>
      <p:grpSp>
        <p:nvGrpSpPr>
          <p:cNvPr id="5" name="Group 4"/>
          <p:cNvGrpSpPr>
            <a:grpSpLocks noChangeAspect="1"/>
          </p:cNvGrpSpPr>
          <p:nvPr/>
        </p:nvGrpSpPr>
        <p:grpSpPr bwMode="auto">
          <a:xfrm>
            <a:off x="5029200" y="3229984"/>
            <a:ext cx="4033912" cy="1475366"/>
            <a:chOff x="4205" y="2955"/>
            <a:chExt cx="3456" cy="1264"/>
          </a:xfrm>
        </p:grpSpPr>
        <p:sp>
          <p:nvSpPr>
            <p:cNvPr id="6" name="AutoShape 3"/>
            <p:cNvSpPr>
              <a:spLocks noChangeAspect="1" noChangeArrowheads="1" noTextEdit="1"/>
            </p:cNvSpPr>
            <p:nvPr/>
          </p:nvSpPr>
          <p:spPr bwMode="auto">
            <a:xfrm>
              <a:off x="4205" y="2955"/>
              <a:ext cx="3456"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7" name="Freeform 5"/>
            <p:cNvSpPr>
              <a:spLocks noEditPoints="1"/>
            </p:cNvSpPr>
            <p:nvPr/>
          </p:nvSpPr>
          <p:spPr bwMode="auto">
            <a:xfrm>
              <a:off x="4732" y="3646"/>
              <a:ext cx="512" cy="51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8" name="Freeform 6"/>
            <p:cNvSpPr>
              <a:spLocks noEditPoints="1"/>
            </p:cNvSpPr>
            <p:nvPr/>
          </p:nvSpPr>
          <p:spPr bwMode="auto">
            <a:xfrm>
              <a:off x="4205" y="3591"/>
              <a:ext cx="535" cy="542"/>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9" name="Freeform 7"/>
            <p:cNvSpPr>
              <a:spLocks noEditPoints="1"/>
            </p:cNvSpPr>
            <p:nvPr/>
          </p:nvSpPr>
          <p:spPr bwMode="auto">
            <a:xfrm>
              <a:off x="5078" y="2959"/>
              <a:ext cx="1028" cy="1034"/>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0" name="Freeform 8"/>
            <p:cNvSpPr>
              <a:spLocks noEditPoints="1"/>
            </p:cNvSpPr>
            <p:nvPr/>
          </p:nvSpPr>
          <p:spPr bwMode="auto">
            <a:xfrm>
              <a:off x="5881" y="3743"/>
              <a:ext cx="473" cy="47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1" name="Freeform 9"/>
            <p:cNvSpPr>
              <a:spLocks noEditPoints="1"/>
            </p:cNvSpPr>
            <p:nvPr/>
          </p:nvSpPr>
          <p:spPr bwMode="auto">
            <a:xfrm>
              <a:off x="7168" y="3638"/>
              <a:ext cx="493" cy="495"/>
            </a:xfrm>
            <a:custGeom>
              <a:avLst/>
              <a:gdLst>
                <a:gd name="T0" fmla="*/ 123 w 127"/>
                <a:gd name="T1" fmla="*/ 69 h 127"/>
                <a:gd name="T2" fmla="*/ 126 w 127"/>
                <a:gd name="T3" fmla="*/ 61 h 127"/>
                <a:gd name="T4" fmla="*/ 118 w 127"/>
                <a:gd name="T5" fmla="*/ 55 h 127"/>
                <a:gd name="T6" fmla="*/ 111 w 127"/>
                <a:gd name="T7" fmla="*/ 51 h 127"/>
                <a:gd name="T8" fmla="*/ 106 w 127"/>
                <a:gd name="T9" fmla="*/ 34 h 127"/>
                <a:gd name="T10" fmla="*/ 110 w 127"/>
                <a:gd name="T11" fmla="*/ 25 h 127"/>
                <a:gd name="T12" fmla="*/ 106 w 127"/>
                <a:gd name="T13" fmla="*/ 18 h 127"/>
                <a:gd name="T14" fmla="*/ 96 w 127"/>
                <a:gd name="T15" fmla="*/ 19 h 127"/>
                <a:gd name="T16" fmla="*/ 88 w 127"/>
                <a:gd name="T17" fmla="*/ 22 h 127"/>
                <a:gd name="T18" fmla="*/ 73 w 127"/>
                <a:gd name="T19" fmla="*/ 13 h 127"/>
                <a:gd name="T20" fmla="*/ 69 w 127"/>
                <a:gd name="T21" fmla="*/ 4 h 127"/>
                <a:gd name="T22" fmla="*/ 61 w 127"/>
                <a:gd name="T23" fmla="*/ 1 h 127"/>
                <a:gd name="T24" fmla="*/ 55 w 127"/>
                <a:gd name="T25" fmla="*/ 9 h 127"/>
                <a:gd name="T26" fmla="*/ 51 w 127"/>
                <a:gd name="T27" fmla="*/ 17 h 127"/>
                <a:gd name="T28" fmla="*/ 34 w 127"/>
                <a:gd name="T29" fmla="*/ 21 h 127"/>
                <a:gd name="T30" fmla="*/ 25 w 127"/>
                <a:gd name="T31" fmla="*/ 17 h 127"/>
                <a:gd name="T32" fmla="*/ 18 w 127"/>
                <a:gd name="T33" fmla="*/ 21 h 127"/>
                <a:gd name="T34" fmla="*/ 20 w 127"/>
                <a:gd name="T35" fmla="*/ 31 h 127"/>
                <a:gd name="T36" fmla="*/ 22 w 127"/>
                <a:gd name="T37" fmla="*/ 39 h 127"/>
                <a:gd name="T38" fmla="*/ 13 w 127"/>
                <a:gd name="T39" fmla="*/ 54 h 127"/>
                <a:gd name="T40" fmla="*/ 4 w 127"/>
                <a:gd name="T41" fmla="*/ 57 h 127"/>
                <a:gd name="T42" fmla="*/ 1 w 127"/>
                <a:gd name="T43" fmla="*/ 66 h 127"/>
                <a:gd name="T44" fmla="*/ 10 w 127"/>
                <a:gd name="T45" fmla="*/ 72 h 127"/>
                <a:gd name="T46" fmla="*/ 17 w 127"/>
                <a:gd name="T47" fmla="*/ 76 h 127"/>
                <a:gd name="T48" fmla="*/ 21 w 127"/>
                <a:gd name="T49" fmla="*/ 93 h 127"/>
                <a:gd name="T50" fmla="*/ 17 w 127"/>
                <a:gd name="T51" fmla="*/ 101 h 127"/>
                <a:gd name="T52" fmla="*/ 21 w 127"/>
                <a:gd name="T53" fmla="*/ 109 h 127"/>
                <a:gd name="T54" fmla="*/ 31 w 127"/>
                <a:gd name="T55" fmla="*/ 107 h 127"/>
                <a:gd name="T56" fmla="*/ 39 w 127"/>
                <a:gd name="T57" fmla="*/ 106 h 127"/>
                <a:gd name="T58" fmla="*/ 54 w 127"/>
                <a:gd name="T59" fmla="*/ 115 h 127"/>
                <a:gd name="T60" fmla="*/ 58 w 127"/>
                <a:gd name="T61" fmla="*/ 123 h 127"/>
                <a:gd name="T62" fmla="*/ 66 w 127"/>
                <a:gd name="T63" fmla="*/ 126 h 127"/>
                <a:gd name="T64" fmla="*/ 72 w 127"/>
                <a:gd name="T65" fmla="*/ 117 h 127"/>
                <a:gd name="T66" fmla="*/ 76 w 127"/>
                <a:gd name="T67" fmla="*/ 111 h 127"/>
                <a:gd name="T68" fmla="*/ 94 w 127"/>
                <a:gd name="T69" fmla="*/ 107 h 127"/>
                <a:gd name="T70" fmla="*/ 102 w 127"/>
                <a:gd name="T71" fmla="*/ 110 h 127"/>
                <a:gd name="T72" fmla="*/ 109 w 127"/>
                <a:gd name="T73" fmla="*/ 106 h 127"/>
                <a:gd name="T74" fmla="*/ 108 w 127"/>
                <a:gd name="T75" fmla="*/ 96 h 127"/>
                <a:gd name="T76" fmla="*/ 106 w 127"/>
                <a:gd name="T77" fmla="*/ 88 h 127"/>
                <a:gd name="T78" fmla="*/ 115 w 127"/>
                <a:gd name="T79" fmla="*/ 72 h 127"/>
                <a:gd name="T80" fmla="*/ 92 w 127"/>
                <a:gd name="T81" fmla="*/ 36 h 127"/>
                <a:gd name="T82" fmla="*/ 77 w 127"/>
                <a:gd name="T83" fmla="*/ 51 h 127"/>
                <a:gd name="T84" fmla="*/ 92 w 127"/>
                <a:gd name="T85" fmla="*/ 36 h 127"/>
                <a:gd name="T86" fmla="*/ 70 w 127"/>
                <a:gd name="T87" fmla="*/ 58 h 127"/>
                <a:gd name="T88" fmla="*/ 58 w 127"/>
                <a:gd name="T89" fmla="*/ 70 h 127"/>
                <a:gd name="T90" fmla="*/ 51 w 127"/>
                <a:gd name="T91" fmla="*/ 51 h 127"/>
                <a:gd name="T92" fmla="*/ 36 w 127"/>
                <a:gd name="T93" fmla="*/ 36 h 127"/>
                <a:gd name="T94" fmla="*/ 51 w 127"/>
                <a:gd name="T95" fmla="*/ 51 h 127"/>
                <a:gd name="T96" fmla="*/ 36 w 127"/>
                <a:gd name="T97" fmla="*/ 77 h 127"/>
                <a:gd name="T98" fmla="*/ 51 w 127"/>
                <a:gd name="T99" fmla="*/ 92 h 127"/>
                <a:gd name="T100" fmla="*/ 77 w 127"/>
                <a:gd name="T101" fmla="*/ 77 h 127"/>
                <a:gd name="T102" fmla="*/ 92 w 127"/>
                <a:gd name="T103" fmla="*/ 92 h 127"/>
                <a:gd name="T104" fmla="*/ 77 w 127"/>
                <a:gd name="T105"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 h="127">
                  <a:moveTo>
                    <a:pt x="118" y="72"/>
                  </a:moveTo>
                  <a:cubicBezTo>
                    <a:pt x="119" y="72"/>
                    <a:pt x="122" y="71"/>
                    <a:pt x="123" y="69"/>
                  </a:cubicBezTo>
                  <a:cubicBezTo>
                    <a:pt x="126" y="66"/>
                    <a:pt x="126" y="66"/>
                    <a:pt x="126" y="66"/>
                  </a:cubicBezTo>
                  <a:cubicBezTo>
                    <a:pt x="127" y="65"/>
                    <a:pt x="127" y="62"/>
                    <a:pt x="126" y="61"/>
                  </a:cubicBezTo>
                  <a:cubicBezTo>
                    <a:pt x="123" y="58"/>
                    <a:pt x="123" y="58"/>
                    <a:pt x="123" y="58"/>
                  </a:cubicBezTo>
                  <a:cubicBezTo>
                    <a:pt x="122" y="57"/>
                    <a:pt x="119" y="55"/>
                    <a:pt x="118" y="55"/>
                  </a:cubicBezTo>
                  <a:cubicBezTo>
                    <a:pt x="115" y="55"/>
                    <a:pt x="115" y="55"/>
                    <a:pt x="115" y="55"/>
                  </a:cubicBezTo>
                  <a:cubicBezTo>
                    <a:pt x="113" y="55"/>
                    <a:pt x="111" y="53"/>
                    <a:pt x="111" y="51"/>
                  </a:cubicBezTo>
                  <a:cubicBezTo>
                    <a:pt x="106" y="39"/>
                    <a:pt x="106" y="39"/>
                    <a:pt x="106" y="39"/>
                  </a:cubicBezTo>
                  <a:cubicBezTo>
                    <a:pt x="105" y="38"/>
                    <a:pt x="105" y="35"/>
                    <a:pt x="106" y="34"/>
                  </a:cubicBezTo>
                  <a:cubicBezTo>
                    <a:pt x="108" y="31"/>
                    <a:pt x="108" y="31"/>
                    <a:pt x="108" y="31"/>
                  </a:cubicBezTo>
                  <a:cubicBezTo>
                    <a:pt x="109" y="30"/>
                    <a:pt x="110" y="27"/>
                    <a:pt x="110" y="25"/>
                  </a:cubicBezTo>
                  <a:cubicBezTo>
                    <a:pt x="110" y="21"/>
                    <a:pt x="110" y="21"/>
                    <a:pt x="110" y="21"/>
                  </a:cubicBezTo>
                  <a:cubicBezTo>
                    <a:pt x="110" y="19"/>
                    <a:pt x="108" y="18"/>
                    <a:pt x="106" y="18"/>
                  </a:cubicBezTo>
                  <a:cubicBezTo>
                    <a:pt x="102" y="17"/>
                    <a:pt x="102" y="17"/>
                    <a:pt x="102" y="17"/>
                  </a:cubicBezTo>
                  <a:cubicBezTo>
                    <a:pt x="100" y="17"/>
                    <a:pt x="97" y="18"/>
                    <a:pt x="96" y="19"/>
                  </a:cubicBezTo>
                  <a:cubicBezTo>
                    <a:pt x="94" y="21"/>
                    <a:pt x="94" y="21"/>
                    <a:pt x="94" y="21"/>
                  </a:cubicBezTo>
                  <a:cubicBezTo>
                    <a:pt x="92" y="22"/>
                    <a:pt x="89" y="23"/>
                    <a:pt x="88" y="22"/>
                  </a:cubicBezTo>
                  <a:cubicBezTo>
                    <a:pt x="77" y="17"/>
                    <a:pt x="77" y="17"/>
                    <a:pt x="77" y="17"/>
                  </a:cubicBezTo>
                  <a:cubicBezTo>
                    <a:pt x="75" y="17"/>
                    <a:pt x="73" y="15"/>
                    <a:pt x="73" y="13"/>
                  </a:cubicBezTo>
                  <a:cubicBezTo>
                    <a:pt x="72" y="9"/>
                    <a:pt x="72" y="9"/>
                    <a:pt x="72" y="9"/>
                  </a:cubicBezTo>
                  <a:cubicBezTo>
                    <a:pt x="72" y="7"/>
                    <a:pt x="71" y="5"/>
                    <a:pt x="69" y="4"/>
                  </a:cubicBezTo>
                  <a:cubicBezTo>
                    <a:pt x="66" y="1"/>
                    <a:pt x="66" y="1"/>
                    <a:pt x="66" y="1"/>
                  </a:cubicBezTo>
                  <a:cubicBezTo>
                    <a:pt x="65" y="0"/>
                    <a:pt x="63" y="0"/>
                    <a:pt x="61" y="1"/>
                  </a:cubicBezTo>
                  <a:cubicBezTo>
                    <a:pt x="58" y="4"/>
                    <a:pt x="58" y="4"/>
                    <a:pt x="58" y="4"/>
                  </a:cubicBezTo>
                  <a:cubicBezTo>
                    <a:pt x="57" y="5"/>
                    <a:pt x="55" y="7"/>
                    <a:pt x="55" y="9"/>
                  </a:cubicBezTo>
                  <a:cubicBezTo>
                    <a:pt x="55" y="13"/>
                    <a:pt x="55" y="13"/>
                    <a:pt x="55" y="13"/>
                  </a:cubicBezTo>
                  <a:cubicBezTo>
                    <a:pt x="55" y="15"/>
                    <a:pt x="53" y="17"/>
                    <a:pt x="51" y="17"/>
                  </a:cubicBezTo>
                  <a:cubicBezTo>
                    <a:pt x="40" y="22"/>
                    <a:pt x="40" y="22"/>
                    <a:pt x="40" y="22"/>
                  </a:cubicBezTo>
                  <a:cubicBezTo>
                    <a:pt x="38" y="22"/>
                    <a:pt x="36" y="22"/>
                    <a:pt x="34" y="21"/>
                  </a:cubicBezTo>
                  <a:cubicBezTo>
                    <a:pt x="32" y="19"/>
                    <a:pt x="32" y="19"/>
                    <a:pt x="32" y="19"/>
                  </a:cubicBezTo>
                  <a:cubicBezTo>
                    <a:pt x="30" y="18"/>
                    <a:pt x="27" y="17"/>
                    <a:pt x="25" y="17"/>
                  </a:cubicBezTo>
                  <a:cubicBezTo>
                    <a:pt x="21" y="17"/>
                    <a:pt x="21" y="17"/>
                    <a:pt x="21" y="17"/>
                  </a:cubicBezTo>
                  <a:cubicBezTo>
                    <a:pt x="19" y="17"/>
                    <a:pt x="18" y="19"/>
                    <a:pt x="18" y="21"/>
                  </a:cubicBezTo>
                  <a:cubicBezTo>
                    <a:pt x="18" y="25"/>
                    <a:pt x="18" y="25"/>
                    <a:pt x="18" y="25"/>
                  </a:cubicBezTo>
                  <a:cubicBezTo>
                    <a:pt x="17" y="27"/>
                    <a:pt x="18" y="30"/>
                    <a:pt x="20" y="31"/>
                  </a:cubicBezTo>
                  <a:cubicBezTo>
                    <a:pt x="21" y="34"/>
                    <a:pt x="21" y="34"/>
                    <a:pt x="21" y="34"/>
                  </a:cubicBezTo>
                  <a:cubicBezTo>
                    <a:pt x="23" y="35"/>
                    <a:pt x="23" y="38"/>
                    <a:pt x="22" y="39"/>
                  </a:cubicBezTo>
                  <a:cubicBezTo>
                    <a:pt x="17" y="50"/>
                    <a:pt x="17" y="50"/>
                    <a:pt x="17" y="50"/>
                  </a:cubicBezTo>
                  <a:cubicBezTo>
                    <a:pt x="17" y="52"/>
                    <a:pt x="15" y="54"/>
                    <a:pt x="13" y="54"/>
                  </a:cubicBezTo>
                  <a:cubicBezTo>
                    <a:pt x="10" y="55"/>
                    <a:pt x="10" y="55"/>
                    <a:pt x="10" y="55"/>
                  </a:cubicBezTo>
                  <a:cubicBezTo>
                    <a:pt x="8" y="55"/>
                    <a:pt x="5" y="56"/>
                    <a:pt x="4" y="57"/>
                  </a:cubicBezTo>
                  <a:cubicBezTo>
                    <a:pt x="1" y="60"/>
                    <a:pt x="1" y="60"/>
                    <a:pt x="1" y="60"/>
                  </a:cubicBezTo>
                  <a:cubicBezTo>
                    <a:pt x="0" y="62"/>
                    <a:pt x="0" y="64"/>
                    <a:pt x="1" y="66"/>
                  </a:cubicBezTo>
                  <a:cubicBezTo>
                    <a:pt x="4" y="69"/>
                    <a:pt x="4" y="69"/>
                    <a:pt x="4" y="69"/>
                  </a:cubicBezTo>
                  <a:cubicBezTo>
                    <a:pt x="5" y="70"/>
                    <a:pt x="8" y="71"/>
                    <a:pt x="10" y="72"/>
                  </a:cubicBezTo>
                  <a:cubicBezTo>
                    <a:pt x="12" y="72"/>
                    <a:pt x="12" y="72"/>
                    <a:pt x="12" y="72"/>
                  </a:cubicBezTo>
                  <a:cubicBezTo>
                    <a:pt x="14" y="72"/>
                    <a:pt x="16" y="74"/>
                    <a:pt x="17" y="76"/>
                  </a:cubicBezTo>
                  <a:cubicBezTo>
                    <a:pt x="21" y="87"/>
                    <a:pt x="21" y="87"/>
                    <a:pt x="21" y="87"/>
                  </a:cubicBezTo>
                  <a:cubicBezTo>
                    <a:pt x="22" y="89"/>
                    <a:pt x="22" y="92"/>
                    <a:pt x="21" y="93"/>
                  </a:cubicBezTo>
                  <a:cubicBezTo>
                    <a:pt x="19" y="95"/>
                    <a:pt x="19" y="95"/>
                    <a:pt x="19" y="95"/>
                  </a:cubicBezTo>
                  <a:cubicBezTo>
                    <a:pt x="18" y="97"/>
                    <a:pt x="17" y="100"/>
                    <a:pt x="17" y="101"/>
                  </a:cubicBezTo>
                  <a:cubicBezTo>
                    <a:pt x="17" y="106"/>
                    <a:pt x="17" y="106"/>
                    <a:pt x="17" y="106"/>
                  </a:cubicBezTo>
                  <a:cubicBezTo>
                    <a:pt x="17" y="107"/>
                    <a:pt x="19" y="109"/>
                    <a:pt x="21" y="109"/>
                  </a:cubicBezTo>
                  <a:cubicBezTo>
                    <a:pt x="25" y="109"/>
                    <a:pt x="25" y="109"/>
                    <a:pt x="25" y="109"/>
                  </a:cubicBezTo>
                  <a:cubicBezTo>
                    <a:pt x="27" y="109"/>
                    <a:pt x="30" y="109"/>
                    <a:pt x="31" y="107"/>
                  </a:cubicBezTo>
                  <a:cubicBezTo>
                    <a:pt x="33" y="106"/>
                    <a:pt x="33" y="106"/>
                    <a:pt x="33" y="106"/>
                  </a:cubicBezTo>
                  <a:cubicBezTo>
                    <a:pt x="34" y="105"/>
                    <a:pt x="37" y="105"/>
                    <a:pt x="39" y="106"/>
                  </a:cubicBezTo>
                  <a:cubicBezTo>
                    <a:pt x="51" y="111"/>
                    <a:pt x="51" y="111"/>
                    <a:pt x="51" y="111"/>
                  </a:cubicBezTo>
                  <a:cubicBezTo>
                    <a:pt x="53" y="111"/>
                    <a:pt x="54" y="113"/>
                    <a:pt x="54" y="115"/>
                  </a:cubicBezTo>
                  <a:cubicBezTo>
                    <a:pt x="55" y="117"/>
                    <a:pt x="55" y="117"/>
                    <a:pt x="55" y="117"/>
                  </a:cubicBezTo>
                  <a:cubicBezTo>
                    <a:pt x="55" y="119"/>
                    <a:pt x="56" y="122"/>
                    <a:pt x="58" y="123"/>
                  </a:cubicBezTo>
                  <a:cubicBezTo>
                    <a:pt x="61" y="126"/>
                    <a:pt x="61" y="126"/>
                    <a:pt x="61" y="126"/>
                  </a:cubicBezTo>
                  <a:cubicBezTo>
                    <a:pt x="62" y="127"/>
                    <a:pt x="64" y="127"/>
                    <a:pt x="66" y="126"/>
                  </a:cubicBezTo>
                  <a:cubicBezTo>
                    <a:pt x="69" y="123"/>
                    <a:pt x="69" y="123"/>
                    <a:pt x="69" y="123"/>
                  </a:cubicBezTo>
                  <a:cubicBezTo>
                    <a:pt x="70" y="122"/>
                    <a:pt x="72" y="119"/>
                    <a:pt x="72" y="117"/>
                  </a:cubicBezTo>
                  <a:cubicBezTo>
                    <a:pt x="72" y="116"/>
                    <a:pt x="72" y="116"/>
                    <a:pt x="72" y="116"/>
                  </a:cubicBezTo>
                  <a:cubicBezTo>
                    <a:pt x="72" y="114"/>
                    <a:pt x="74" y="112"/>
                    <a:pt x="76" y="111"/>
                  </a:cubicBezTo>
                  <a:cubicBezTo>
                    <a:pt x="88" y="106"/>
                    <a:pt x="88" y="106"/>
                    <a:pt x="88" y="106"/>
                  </a:cubicBezTo>
                  <a:cubicBezTo>
                    <a:pt x="90" y="105"/>
                    <a:pt x="92" y="105"/>
                    <a:pt x="94" y="107"/>
                  </a:cubicBezTo>
                  <a:cubicBezTo>
                    <a:pt x="95" y="108"/>
                    <a:pt x="95" y="108"/>
                    <a:pt x="95" y="108"/>
                  </a:cubicBezTo>
                  <a:cubicBezTo>
                    <a:pt x="97" y="109"/>
                    <a:pt x="100" y="110"/>
                    <a:pt x="102" y="110"/>
                  </a:cubicBezTo>
                  <a:cubicBezTo>
                    <a:pt x="106" y="110"/>
                    <a:pt x="106" y="110"/>
                    <a:pt x="106" y="110"/>
                  </a:cubicBezTo>
                  <a:cubicBezTo>
                    <a:pt x="108" y="109"/>
                    <a:pt x="109" y="108"/>
                    <a:pt x="109" y="106"/>
                  </a:cubicBezTo>
                  <a:cubicBezTo>
                    <a:pt x="110" y="102"/>
                    <a:pt x="110" y="102"/>
                    <a:pt x="110" y="102"/>
                  </a:cubicBezTo>
                  <a:cubicBezTo>
                    <a:pt x="110" y="100"/>
                    <a:pt x="109" y="97"/>
                    <a:pt x="108" y="96"/>
                  </a:cubicBezTo>
                  <a:cubicBezTo>
                    <a:pt x="106" y="94"/>
                    <a:pt x="106" y="94"/>
                    <a:pt x="106" y="94"/>
                  </a:cubicBezTo>
                  <a:cubicBezTo>
                    <a:pt x="105" y="93"/>
                    <a:pt x="105" y="90"/>
                    <a:pt x="106" y="88"/>
                  </a:cubicBezTo>
                  <a:cubicBezTo>
                    <a:pt x="111" y="76"/>
                    <a:pt x="111" y="76"/>
                    <a:pt x="111" y="76"/>
                  </a:cubicBezTo>
                  <a:cubicBezTo>
                    <a:pt x="111" y="74"/>
                    <a:pt x="113" y="73"/>
                    <a:pt x="115" y="72"/>
                  </a:cubicBezTo>
                  <a:lnTo>
                    <a:pt x="118" y="72"/>
                  </a:lnTo>
                  <a:close/>
                  <a:moveTo>
                    <a:pt x="92" y="36"/>
                  </a:moveTo>
                  <a:cubicBezTo>
                    <a:pt x="96" y="40"/>
                    <a:pt x="96" y="47"/>
                    <a:pt x="92" y="51"/>
                  </a:cubicBezTo>
                  <a:cubicBezTo>
                    <a:pt x="88" y="55"/>
                    <a:pt x="81" y="55"/>
                    <a:pt x="77" y="51"/>
                  </a:cubicBezTo>
                  <a:cubicBezTo>
                    <a:pt x="73" y="47"/>
                    <a:pt x="73" y="40"/>
                    <a:pt x="77" y="36"/>
                  </a:cubicBezTo>
                  <a:cubicBezTo>
                    <a:pt x="81" y="32"/>
                    <a:pt x="88" y="32"/>
                    <a:pt x="92" y="36"/>
                  </a:cubicBezTo>
                  <a:close/>
                  <a:moveTo>
                    <a:pt x="58" y="58"/>
                  </a:moveTo>
                  <a:cubicBezTo>
                    <a:pt x="61" y="55"/>
                    <a:pt x="67" y="55"/>
                    <a:pt x="70" y="58"/>
                  </a:cubicBezTo>
                  <a:cubicBezTo>
                    <a:pt x="73" y="61"/>
                    <a:pt x="73" y="67"/>
                    <a:pt x="70" y="70"/>
                  </a:cubicBezTo>
                  <a:cubicBezTo>
                    <a:pt x="67" y="74"/>
                    <a:pt x="61" y="74"/>
                    <a:pt x="58" y="70"/>
                  </a:cubicBezTo>
                  <a:cubicBezTo>
                    <a:pt x="54" y="67"/>
                    <a:pt x="54" y="61"/>
                    <a:pt x="58" y="58"/>
                  </a:cubicBezTo>
                  <a:close/>
                  <a:moveTo>
                    <a:pt x="51" y="51"/>
                  </a:moveTo>
                  <a:cubicBezTo>
                    <a:pt x="47" y="55"/>
                    <a:pt x="40" y="55"/>
                    <a:pt x="36" y="51"/>
                  </a:cubicBezTo>
                  <a:cubicBezTo>
                    <a:pt x="32" y="47"/>
                    <a:pt x="32" y="40"/>
                    <a:pt x="36" y="36"/>
                  </a:cubicBezTo>
                  <a:cubicBezTo>
                    <a:pt x="40" y="32"/>
                    <a:pt x="47" y="32"/>
                    <a:pt x="51" y="36"/>
                  </a:cubicBezTo>
                  <a:cubicBezTo>
                    <a:pt x="55" y="40"/>
                    <a:pt x="55" y="47"/>
                    <a:pt x="51" y="51"/>
                  </a:cubicBezTo>
                  <a:close/>
                  <a:moveTo>
                    <a:pt x="36" y="92"/>
                  </a:moveTo>
                  <a:cubicBezTo>
                    <a:pt x="32" y="88"/>
                    <a:pt x="32" y="81"/>
                    <a:pt x="36" y="77"/>
                  </a:cubicBezTo>
                  <a:cubicBezTo>
                    <a:pt x="40" y="72"/>
                    <a:pt x="47" y="72"/>
                    <a:pt x="51" y="77"/>
                  </a:cubicBezTo>
                  <a:cubicBezTo>
                    <a:pt x="55" y="81"/>
                    <a:pt x="55" y="88"/>
                    <a:pt x="51" y="92"/>
                  </a:cubicBezTo>
                  <a:cubicBezTo>
                    <a:pt x="47" y="96"/>
                    <a:pt x="40" y="96"/>
                    <a:pt x="36" y="92"/>
                  </a:cubicBezTo>
                  <a:close/>
                  <a:moveTo>
                    <a:pt x="77" y="77"/>
                  </a:moveTo>
                  <a:cubicBezTo>
                    <a:pt x="81" y="72"/>
                    <a:pt x="88" y="72"/>
                    <a:pt x="92" y="77"/>
                  </a:cubicBezTo>
                  <a:cubicBezTo>
                    <a:pt x="96" y="81"/>
                    <a:pt x="96" y="88"/>
                    <a:pt x="92" y="92"/>
                  </a:cubicBezTo>
                  <a:cubicBezTo>
                    <a:pt x="88" y="96"/>
                    <a:pt x="81" y="96"/>
                    <a:pt x="77" y="92"/>
                  </a:cubicBezTo>
                  <a:cubicBezTo>
                    <a:pt x="73" y="88"/>
                    <a:pt x="73" y="81"/>
                    <a:pt x="77" y="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2" name="Freeform 10"/>
            <p:cNvSpPr>
              <a:spLocks noEditPoints="1"/>
            </p:cNvSpPr>
            <p:nvPr/>
          </p:nvSpPr>
          <p:spPr bwMode="auto">
            <a:xfrm>
              <a:off x="7037" y="3614"/>
              <a:ext cx="178" cy="184"/>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3" name="Freeform 11"/>
            <p:cNvSpPr>
              <a:spLocks/>
            </p:cNvSpPr>
            <p:nvPr/>
          </p:nvSpPr>
          <p:spPr bwMode="auto">
            <a:xfrm>
              <a:off x="7095" y="3583"/>
              <a:ext cx="42" cy="55"/>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4" name="Freeform 12"/>
            <p:cNvSpPr>
              <a:spLocks/>
            </p:cNvSpPr>
            <p:nvPr/>
          </p:nvSpPr>
          <p:spPr bwMode="auto">
            <a:xfrm>
              <a:off x="7044" y="3755"/>
              <a:ext cx="55" cy="58"/>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5" name="Freeform 13"/>
            <p:cNvSpPr>
              <a:spLocks/>
            </p:cNvSpPr>
            <p:nvPr/>
          </p:nvSpPr>
          <p:spPr bwMode="auto">
            <a:xfrm>
              <a:off x="7165" y="3747"/>
              <a:ext cx="54" cy="55"/>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6" name="Freeform 14"/>
            <p:cNvSpPr>
              <a:spLocks/>
            </p:cNvSpPr>
            <p:nvPr/>
          </p:nvSpPr>
          <p:spPr bwMode="auto">
            <a:xfrm>
              <a:off x="7180" y="3634"/>
              <a:ext cx="58" cy="54"/>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7" name="Freeform 15"/>
            <p:cNvSpPr>
              <a:spLocks/>
            </p:cNvSpPr>
            <p:nvPr/>
          </p:nvSpPr>
          <p:spPr bwMode="auto">
            <a:xfrm>
              <a:off x="7006" y="3649"/>
              <a:ext cx="58" cy="55"/>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8" name="Freeform 16"/>
            <p:cNvSpPr>
              <a:spLocks noEditPoints="1"/>
            </p:cNvSpPr>
            <p:nvPr/>
          </p:nvSpPr>
          <p:spPr bwMode="auto">
            <a:xfrm>
              <a:off x="6315" y="3306"/>
              <a:ext cx="644" cy="648"/>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19" name="Freeform 17"/>
            <p:cNvSpPr>
              <a:spLocks/>
            </p:cNvSpPr>
            <p:nvPr/>
          </p:nvSpPr>
          <p:spPr bwMode="auto">
            <a:xfrm>
              <a:off x="6567" y="3240"/>
              <a:ext cx="109" cy="191"/>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0" name="Freeform 18"/>
            <p:cNvSpPr>
              <a:spLocks/>
            </p:cNvSpPr>
            <p:nvPr/>
          </p:nvSpPr>
          <p:spPr bwMode="auto">
            <a:xfrm>
              <a:off x="6594" y="3829"/>
              <a:ext cx="109" cy="191"/>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1" name="Freeform 19"/>
            <p:cNvSpPr>
              <a:spLocks/>
            </p:cNvSpPr>
            <p:nvPr/>
          </p:nvSpPr>
          <p:spPr bwMode="auto">
            <a:xfrm>
              <a:off x="6249" y="3587"/>
              <a:ext cx="190" cy="11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2" name="Freeform 20"/>
            <p:cNvSpPr>
              <a:spLocks/>
            </p:cNvSpPr>
            <p:nvPr/>
          </p:nvSpPr>
          <p:spPr bwMode="auto">
            <a:xfrm>
              <a:off x="6831" y="3560"/>
              <a:ext cx="190" cy="11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3" name="Freeform 21"/>
            <p:cNvSpPr>
              <a:spLocks/>
            </p:cNvSpPr>
            <p:nvPr/>
          </p:nvSpPr>
          <p:spPr bwMode="auto">
            <a:xfrm>
              <a:off x="6334" y="3357"/>
              <a:ext cx="179" cy="175"/>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4" name="Freeform 22"/>
            <p:cNvSpPr>
              <a:spLocks/>
            </p:cNvSpPr>
            <p:nvPr/>
          </p:nvSpPr>
          <p:spPr bwMode="auto">
            <a:xfrm>
              <a:off x="6757" y="3731"/>
              <a:ext cx="183" cy="17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5" name="Freeform 23"/>
            <p:cNvSpPr>
              <a:spLocks/>
            </p:cNvSpPr>
            <p:nvPr/>
          </p:nvSpPr>
          <p:spPr bwMode="auto">
            <a:xfrm>
              <a:off x="6365" y="3751"/>
              <a:ext cx="171" cy="183"/>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6" name="Freeform 24"/>
            <p:cNvSpPr>
              <a:spLocks/>
            </p:cNvSpPr>
            <p:nvPr/>
          </p:nvSpPr>
          <p:spPr bwMode="auto">
            <a:xfrm>
              <a:off x="6734" y="3326"/>
              <a:ext cx="171" cy="183"/>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7" name="Freeform 25"/>
            <p:cNvSpPr>
              <a:spLocks/>
            </p:cNvSpPr>
            <p:nvPr/>
          </p:nvSpPr>
          <p:spPr bwMode="auto">
            <a:xfrm>
              <a:off x="6439" y="3275"/>
              <a:ext cx="151" cy="195"/>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8" name="Freeform 26"/>
            <p:cNvSpPr>
              <a:spLocks/>
            </p:cNvSpPr>
            <p:nvPr/>
          </p:nvSpPr>
          <p:spPr bwMode="auto">
            <a:xfrm>
              <a:off x="6684" y="3790"/>
              <a:ext cx="147" cy="195"/>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29" name="Freeform 27"/>
            <p:cNvSpPr>
              <a:spLocks/>
            </p:cNvSpPr>
            <p:nvPr/>
          </p:nvSpPr>
          <p:spPr bwMode="auto">
            <a:xfrm>
              <a:off x="6284" y="3677"/>
              <a:ext cx="190" cy="15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0" name="Freeform 28"/>
            <p:cNvSpPr>
              <a:spLocks/>
            </p:cNvSpPr>
            <p:nvPr/>
          </p:nvSpPr>
          <p:spPr bwMode="auto">
            <a:xfrm>
              <a:off x="6796" y="3431"/>
              <a:ext cx="194" cy="15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1" name="Freeform 29"/>
            <p:cNvSpPr>
              <a:spLocks/>
            </p:cNvSpPr>
            <p:nvPr/>
          </p:nvSpPr>
          <p:spPr bwMode="auto">
            <a:xfrm>
              <a:off x="6265" y="3482"/>
              <a:ext cx="194" cy="13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2" name="Freeform 30"/>
            <p:cNvSpPr>
              <a:spLocks/>
            </p:cNvSpPr>
            <p:nvPr/>
          </p:nvSpPr>
          <p:spPr bwMode="auto">
            <a:xfrm>
              <a:off x="6812" y="3646"/>
              <a:ext cx="197" cy="13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3" name="Freeform 31"/>
            <p:cNvSpPr>
              <a:spLocks/>
            </p:cNvSpPr>
            <p:nvPr/>
          </p:nvSpPr>
          <p:spPr bwMode="auto">
            <a:xfrm>
              <a:off x="6486" y="3809"/>
              <a:ext cx="136" cy="195"/>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sp>
          <p:nvSpPr>
            <p:cNvPr id="34" name="Freeform 32"/>
            <p:cNvSpPr>
              <a:spLocks/>
            </p:cNvSpPr>
            <p:nvPr/>
          </p:nvSpPr>
          <p:spPr bwMode="auto">
            <a:xfrm>
              <a:off x="6649" y="3255"/>
              <a:ext cx="135" cy="195"/>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solidFill>
                  <a:srgbClr val="FFFFFF"/>
                </a:solidFill>
              </a:endParaRPr>
            </a:p>
          </p:txBody>
        </p:sp>
      </p:grpSp>
    </p:spTree>
    <p:extLst>
      <p:ext uri="{BB962C8B-B14F-4D97-AF65-F5344CB8AC3E}">
        <p14:creationId xmlns:p14="http://schemas.microsoft.com/office/powerpoint/2010/main" val="40399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smtClean="0">
                <a:latin typeface="Exo"/>
              </a:rPr>
              <a:t>ARQUITECTURA DEL </a:t>
            </a:r>
            <a:r>
              <a:rPr lang="en-US" b="1" dirty="0" smtClean="0">
                <a:solidFill>
                  <a:schemeClr val="accent2"/>
                </a:solidFill>
                <a:latin typeface="Exo"/>
              </a:rPr>
              <a:t>AGENTE</a:t>
            </a:r>
            <a:endParaRPr lang="en-US" b="1" dirty="0">
              <a:solidFill>
                <a:schemeClr val="accent2"/>
              </a:solidFill>
              <a:latin typeface="Exo"/>
            </a:endParaRPr>
          </a:p>
        </p:txBody>
      </p:sp>
      <p:sp>
        <p:nvSpPr>
          <p:cNvPr id="6" name="Rectangle 5"/>
          <p:cNvSpPr/>
          <p:nvPr/>
        </p:nvSpPr>
        <p:spPr>
          <a:xfrm>
            <a:off x="568571" y="1305616"/>
            <a:ext cx="2784244" cy="282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24" dirty="0" err="1" smtClean="0">
                <a:solidFill>
                  <a:srgbClr val="FFFFFF"/>
                </a:solidFill>
              </a:rPr>
              <a:t>Despliegue</a:t>
            </a:r>
            <a:r>
              <a:rPr lang="en-US" sz="1324" dirty="0" smtClean="0">
                <a:solidFill>
                  <a:srgbClr val="FFFFFF"/>
                </a:solidFill>
              </a:rPr>
              <a:t> TFS</a:t>
            </a:r>
            <a:endParaRPr lang="en-US" sz="1324" dirty="0">
              <a:solidFill>
                <a:srgbClr val="FFFFFF"/>
              </a:solidFill>
            </a:endParaRPr>
          </a:p>
        </p:txBody>
      </p:sp>
      <p:sp>
        <p:nvSpPr>
          <p:cNvPr id="7" name="Rounded Rectangle 6"/>
          <p:cNvSpPr/>
          <p:nvPr/>
        </p:nvSpPr>
        <p:spPr>
          <a:xfrm>
            <a:off x="750886" y="2884391"/>
            <a:ext cx="1142942" cy="903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324" dirty="0">
                <a:solidFill>
                  <a:srgbClr val="FFFFFF"/>
                </a:solidFill>
              </a:rPr>
              <a:t>C1</a:t>
            </a:r>
          </a:p>
        </p:txBody>
      </p:sp>
      <p:sp>
        <p:nvSpPr>
          <p:cNvPr id="8" name="Rounded Rectangle 7"/>
          <p:cNvSpPr/>
          <p:nvPr/>
        </p:nvSpPr>
        <p:spPr>
          <a:xfrm>
            <a:off x="2011484" y="2884391"/>
            <a:ext cx="1142942" cy="9037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324" dirty="0">
                <a:solidFill>
                  <a:srgbClr val="FFFFFF"/>
                </a:solidFill>
              </a:rPr>
              <a:t>C2</a:t>
            </a:r>
          </a:p>
        </p:txBody>
      </p:sp>
      <p:sp>
        <p:nvSpPr>
          <p:cNvPr id="9" name="Rectangle 8"/>
          <p:cNvSpPr/>
          <p:nvPr/>
        </p:nvSpPr>
        <p:spPr>
          <a:xfrm>
            <a:off x="814554" y="3207499"/>
            <a:ext cx="993198" cy="2329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24" dirty="0">
                <a:solidFill>
                  <a:srgbClr val="FFFFFF"/>
                </a:solidFill>
              </a:rPr>
              <a:t>Pool1</a:t>
            </a:r>
          </a:p>
        </p:txBody>
      </p:sp>
      <p:sp>
        <p:nvSpPr>
          <p:cNvPr id="10" name="Rectangle 9"/>
          <p:cNvSpPr/>
          <p:nvPr/>
        </p:nvSpPr>
        <p:spPr>
          <a:xfrm>
            <a:off x="2089158" y="3207499"/>
            <a:ext cx="993198" cy="2329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24" dirty="0">
                <a:solidFill>
                  <a:srgbClr val="FFFFFF"/>
                </a:solidFill>
              </a:rPr>
              <a:t>Pool1</a:t>
            </a:r>
          </a:p>
        </p:txBody>
      </p:sp>
      <p:sp>
        <p:nvSpPr>
          <p:cNvPr id="11" name="Rectangle 10"/>
          <p:cNvSpPr/>
          <p:nvPr/>
        </p:nvSpPr>
        <p:spPr>
          <a:xfrm>
            <a:off x="2089158" y="3459617"/>
            <a:ext cx="993198" cy="2329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Pool2</a:t>
            </a:r>
          </a:p>
        </p:txBody>
      </p:sp>
      <p:sp>
        <p:nvSpPr>
          <p:cNvPr id="12" name="Rectangle 11"/>
          <p:cNvSpPr/>
          <p:nvPr/>
        </p:nvSpPr>
        <p:spPr>
          <a:xfrm>
            <a:off x="2134998" y="1753054"/>
            <a:ext cx="947358" cy="6723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24" dirty="0">
                <a:solidFill>
                  <a:srgbClr val="FFFFFF"/>
                </a:solidFill>
              </a:rPr>
              <a:t>Pool1</a:t>
            </a:r>
          </a:p>
        </p:txBody>
      </p:sp>
      <p:sp>
        <p:nvSpPr>
          <p:cNvPr id="13" name="Rectangle 12"/>
          <p:cNvSpPr/>
          <p:nvPr/>
        </p:nvSpPr>
        <p:spPr>
          <a:xfrm>
            <a:off x="849655" y="1755089"/>
            <a:ext cx="947358" cy="672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Pool2</a:t>
            </a:r>
          </a:p>
        </p:txBody>
      </p:sp>
      <p:sp>
        <p:nvSpPr>
          <p:cNvPr id="14" name="Rectangle 13"/>
          <p:cNvSpPr/>
          <p:nvPr/>
        </p:nvSpPr>
        <p:spPr>
          <a:xfrm>
            <a:off x="814554" y="3459617"/>
            <a:ext cx="993198" cy="232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24" dirty="0">
                <a:solidFill>
                  <a:srgbClr val="FFFFFF"/>
                </a:solidFill>
              </a:rPr>
              <a:t>Controller</a:t>
            </a:r>
          </a:p>
        </p:txBody>
      </p:sp>
      <p:sp>
        <p:nvSpPr>
          <p:cNvPr id="15" name="Snip Single Corner Rectangle 14"/>
          <p:cNvSpPr/>
          <p:nvPr/>
        </p:nvSpPr>
        <p:spPr>
          <a:xfrm>
            <a:off x="6946356" y="480849"/>
            <a:ext cx="1372650" cy="123767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24" dirty="0" err="1" smtClean="0">
                <a:solidFill>
                  <a:srgbClr val="FFFFFF"/>
                </a:solidFill>
              </a:rPr>
              <a:t>Máquina</a:t>
            </a:r>
            <a:r>
              <a:rPr lang="en-US" sz="1324" dirty="0" smtClean="0">
                <a:solidFill>
                  <a:srgbClr val="FFFFFF"/>
                </a:solidFill>
              </a:rPr>
              <a:t> 1</a:t>
            </a:r>
            <a:endParaRPr lang="en-US" sz="1324" dirty="0">
              <a:solidFill>
                <a:srgbClr val="FFFFFF"/>
              </a:solidFill>
            </a:endParaRPr>
          </a:p>
        </p:txBody>
      </p:sp>
      <p:sp>
        <p:nvSpPr>
          <p:cNvPr id="16" name="Snip Single Corner Rectangle 15"/>
          <p:cNvSpPr/>
          <p:nvPr/>
        </p:nvSpPr>
        <p:spPr>
          <a:xfrm>
            <a:off x="6946256" y="1814477"/>
            <a:ext cx="1372650" cy="123767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24" dirty="0" err="1">
                <a:solidFill>
                  <a:srgbClr val="FFFFFF"/>
                </a:solidFill>
              </a:rPr>
              <a:t>Máquina</a:t>
            </a:r>
            <a:r>
              <a:rPr lang="en-US" sz="1324" dirty="0">
                <a:solidFill>
                  <a:srgbClr val="FFFFFF"/>
                </a:solidFill>
              </a:rPr>
              <a:t> 2</a:t>
            </a:r>
          </a:p>
        </p:txBody>
      </p:sp>
      <p:sp>
        <p:nvSpPr>
          <p:cNvPr id="17" name="Snip Single Corner Rectangle 16"/>
          <p:cNvSpPr/>
          <p:nvPr/>
        </p:nvSpPr>
        <p:spPr>
          <a:xfrm>
            <a:off x="6962997" y="3191037"/>
            <a:ext cx="1372650" cy="123767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24" dirty="0" err="1">
                <a:solidFill>
                  <a:srgbClr val="FFFFFF"/>
                </a:solidFill>
              </a:rPr>
              <a:t>Máquina</a:t>
            </a:r>
            <a:r>
              <a:rPr lang="en-US" sz="1324" dirty="0">
                <a:solidFill>
                  <a:srgbClr val="FFFFFF"/>
                </a:solidFill>
              </a:rPr>
              <a:t> 3</a:t>
            </a:r>
          </a:p>
        </p:txBody>
      </p:sp>
      <p:sp>
        <p:nvSpPr>
          <p:cNvPr id="18" name="Rectangle 17"/>
          <p:cNvSpPr/>
          <p:nvPr/>
        </p:nvSpPr>
        <p:spPr>
          <a:xfrm>
            <a:off x="7071044" y="2239772"/>
            <a:ext cx="529705" cy="2329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24" dirty="0">
                <a:solidFill>
                  <a:srgbClr val="FFFFFF"/>
                </a:solidFill>
              </a:rPr>
              <a:t>A1P1</a:t>
            </a:r>
          </a:p>
        </p:txBody>
      </p:sp>
      <p:sp>
        <p:nvSpPr>
          <p:cNvPr id="19" name="Rectangle 18"/>
          <p:cNvSpPr/>
          <p:nvPr/>
        </p:nvSpPr>
        <p:spPr>
          <a:xfrm>
            <a:off x="7705887" y="2248174"/>
            <a:ext cx="522070" cy="232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24" dirty="0">
                <a:solidFill>
                  <a:srgbClr val="FFFFFF"/>
                </a:solidFill>
              </a:rPr>
              <a:t>A3</a:t>
            </a:r>
          </a:p>
        </p:txBody>
      </p:sp>
      <p:sp>
        <p:nvSpPr>
          <p:cNvPr id="20" name="Rectangle 19"/>
          <p:cNvSpPr/>
          <p:nvPr/>
        </p:nvSpPr>
        <p:spPr>
          <a:xfrm>
            <a:off x="7738266" y="2601285"/>
            <a:ext cx="537855" cy="2329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A1P2</a:t>
            </a:r>
          </a:p>
        </p:txBody>
      </p:sp>
      <p:sp>
        <p:nvSpPr>
          <p:cNvPr id="21" name="Rectangle 20"/>
          <p:cNvSpPr/>
          <p:nvPr/>
        </p:nvSpPr>
        <p:spPr>
          <a:xfrm>
            <a:off x="7071044" y="2601285"/>
            <a:ext cx="537855" cy="2329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24" dirty="0">
                <a:solidFill>
                  <a:srgbClr val="FFFFFF"/>
                </a:solidFill>
              </a:rPr>
              <a:t>A2P1</a:t>
            </a:r>
          </a:p>
        </p:txBody>
      </p:sp>
      <p:sp>
        <p:nvSpPr>
          <p:cNvPr id="22" name="Rectangle 21"/>
          <p:cNvSpPr/>
          <p:nvPr/>
        </p:nvSpPr>
        <p:spPr>
          <a:xfrm>
            <a:off x="7123436" y="3631612"/>
            <a:ext cx="529705" cy="2329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A2P2</a:t>
            </a:r>
          </a:p>
        </p:txBody>
      </p:sp>
      <p:sp>
        <p:nvSpPr>
          <p:cNvPr id="23" name="Rectangle 22"/>
          <p:cNvSpPr/>
          <p:nvPr/>
        </p:nvSpPr>
        <p:spPr>
          <a:xfrm>
            <a:off x="7131070" y="3991855"/>
            <a:ext cx="522070" cy="2329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A4P2</a:t>
            </a:r>
          </a:p>
        </p:txBody>
      </p:sp>
      <p:sp>
        <p:nvSpPr>
          <p:cNvPr id="24" name="Rectangle 23"/>
          <p:cNvSpPr/>
          <p:nvPr/>
        </p:nvSpPr>
        <p:spPr>
          <a:xfrm>
            <a:off x="7739732" y="3991856"/>
            <a:ext cx="534799" cy="2329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A5P2</a:t>
            </a:r>
          </a:p>
        </p:txBody>
      </p:sp>
      <p:sp>
        <p:nvSpPr>
          <p:cNvPr id="25" name="Rectangle 24"/>
          <p:cNvSpPr/>
          <p:nvPr/>
        </p:nvSpPr>
        <p:spPr>
          <a:xfrm>
            <a:off x="7739732" y="3631612"/>
            <a:ext cx="534799" cy="2329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24" dirty="0">
                <a:solidFill>
                  <a:srgbClr val="404040"/>
                </a:solidFill>
              </a:rPr>
              <a:t>A3P2</a:t>
            </a:r>
          </a:p>
        </p:txBody>
      </p:sp>
      <p:sp>
        <p:nvSpPr>
          <p:cNvPr id="26" name="Rectangle 25"/>
          <p:cNvSpPr/>
          <p:nvPr/>
        </p:nvSpPr>
        <p:spPr>
          <a:xfrm>
            <a:off x="7274239" y="865391"/>
            <a:ext cx="635393" cy="232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24" dirty="0">
                <a:solidFill>
                  <a:srgbClr val="FFFFFF"/>
                </a:solidFill>
              </a:rPr>
              <a:t>C1</a:t>
            </a:r>
          </a:p>
        </p:txBody>
      </p:sp>
      <p:sp>
        <p:nvSpPr>
          <p:cNvPr id="27" name="Rectangle 26"/>
          <p:cNvSpPr/>
          <p:nvPr/>
        </p:nvSpPr>
        <p:spPr>
          <a:xfrm>
            <a:off x="7097883" y="1282462"/>
            <a:ext cx="352713" cy="232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24" dirty="0">
                <a:solidFill>
                  <a:srgbClr val="FFFFFF"/>
                </a:solidFill>
              </a:rPr>
              <a:t>A1</a:t>
            </a:r>
          </a:p>
        </p:txBody>
      </p:sp>
      <p:sp>
        <p:nvSpPr>
          <p:cNvPr id="28" name="Rectangle 27"/>
          <p:cNvSpPr/>
          <p:nvPr/>
        </p:nvSpPr>
        <p:spPr>
          <a:xfrm>
            <a:off x="7790565" y="1282462"/>
            <a:ext cx="352713" cy="232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24" dirty="0">
                <a:solidFill>
                  <a:srgbClr val="FFFFFF"/>
                </a:solidFill>
              </a:rPr>
              <a:t>A2</a:t>
            </a:r>
          </a:p>
        </p:txBody>
      </p:sp>
      <p:cxnSp>
        <p:nvCxnSpPr>
          <p:cNvPr id="35" name="Straight Arrow Connector 34"/>
          <p:cNvCxnSpPr>
            <a:stCxn id="18" idx="1"/>
            <a:endCxn id="12" idx="3"/>
          </p:cNvCxnSpPr>
          <p:nvPr/>
        </p:nvCxnSpPr>
        <p:spPr>
          <a:xfrm flipH="1" flipV="1">
            <a:off x="3082356" y="2089214"/>
            <a:ext cx="3988688" cy="267015"/>
          </a:xfrm>
          <a:prstGeom prst="straightConnector1">
            <a:avLst/>
          </a:prstGeom>
          <a:ln>
            <a:headEnd type="none"/>
            <a:tailEnd type="triangle"/>
          </a:ln>
        </p:spPr>
        <p:style>
          <a:lnRef idx="2">
            <a:schemeClr val="accent5">
              <a:shade val="50000"/>
            </a:schemeClr>
          </a:lnRef>
          <a:fillRef idx="1">
            <a:schemeClr val="accent5"/>
          </a:fillRef>
          <a:effectRef idx="0">
            <a:schemeClr val="accent5"/>
          </a:effectRef>
          <a:fontRef idx="minor">
            <a:schemeClr val="lt1"/>
          </a:fontRef>
        </p:style>
      </p:cxnSp>
      <p:sp>
        <p:nvSpPr>
          <p:cNvPr id="42" name="TextBox 41"/>
          <p:cNvSpPr txBox="1"/>
          <p:nvPr/>
        </p:nvSpPr>
        <p:spPr>
          <a:xfrm rot="218547">
            <a:off x="4066078" y="1749209"/>
            <a:ext cx="1341334" cy="461669"/>
          </a:xfrm>
          <a:prstGeom prst="rect">
            <a:avLst/>
          </a:prstGeom>
          <a:noFill/>
        </p:spPr>
        <p:txBody>
          <a:bodyPr wrap="none" lIns="134464" tIns="107571" rIns="134464" bIns="107571" rtlCol="0">
            <a:spAutoFit/>
          </a:bodyPr>
          <a:lstStyle/>
          <a:p>
            <a:pPr>
              <a:lnSpc>
                <a:spcPct val="90000"/>
              </a:lnSpc>
              <a:spcAft>
                <a:spcPts val="441"/>
              </a:spcAft>
            </a:pPr>
            <a:r>
              <a:rPr lang="en-US" sz="1765" dirty="0" err="1" smtClean="0">
                <a:gradFill>
                  <a:gsLst>
                    <a:gs pos="2917">
                      <a:srgbClr val="404040"/>
                    </a:gs>
                    <a:gs pos="30000">
                      <a:srgbClr val="404040"/>
                    </a:gs>
                  </a:gsLst>
                  <a:lin ang="5400000" scaled="0"/>
                </a:gradFill>
              </a:rPr>
              <a:t>Tráfico</a:t>
            </a:r>
            <a:r>
              <a:rPr lang="en-US" sz="1765" dirty="0" smtClean="0">
                <a:gradFill>
                  <a:gsLst>
                    <a:gs pos="2917">
                      <a:srgbClr val="404040"/>
                    </a:gs>
                    <a:gs pos="30000">
                      <a:srgbClr val="404040"/>
                    </a:gs>
                  </a:gsLst>
                  <a:lin ang="5400000" scaled="0"/>
                </a:gradFill>
              </a:rPr>
              <a:t> Http</a:t>
            </a:r>
            <a:endParaRPr lang="en-US" sz="1765"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42836556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Exo"/>
              </a:rPr>
              <a:t>SEGURIDAD</a:t>
            </a:r>
            <a:endParaRPr lang="en-US" b="1" dirty="0">
              <a:latin typeface="Exo"/>
            </a:endParaRPr>
          </a:p>
        </p:txBody>
      </p:sp>
      <p:sp>
        <p:nvSpPr>
          <p:cNvPr id="3" name="Text Placeholder 2"/>
          <p:cNvSpPr>
            <a:spLocks noGrp="1"/>
          </p:cNvSpPr>
          <p:nvPr>
            <p:ph type="body" sz="quarter" idx="11"/>
          </p:nvPr>
        </p:nvSpPr>
        <p:spPr>
          <a:xfrm>
            <a:off x="201931" y="892121"/>
            <a:ext cx="8741880" cy="4186452"/>
          </a:xfrm>
        </p:spPr>
        <p:txBody>
          <a:bodyPr/>
          <a:lstStyle/>
          <a:p>
            <a:r>
              <a:rPr lang="en-US" sz="2800" dirty="0" err="1" smtClean="0"/>
              <a:t>Cada</a:t>
            </a:r>
            <a:r>
              <a:rPr lang="en-US" sz="2800" dirty="0" smtClean="0"/>
              <a:t> build </a:t>
            </a:r>
            <a:r>
              <a:rPr lang="en-US" sz="2800" dirty="0" err="1" smtClean="0"/>
              <a:t>corre</a:t>
            </a:r>
            <a:r>
              <a:rPr lang="en-US" sz="2800" dirty="0" smtClean="0"/>
              <a:t> </a:t>
            </a:r>
            <a:r>
              <a:rPr lang="en-US" sz="2800" dirty="0" err="1" smtClean="0"/>
              <a:t>en</a:t>
            </a:r>
            <a:r>
              <a:rPr lang="en-US" sz="2800" dirty="0" smtClean="0"/>
              <a:t> </a:t>
            </a:r>
            <a:r>
              <a:rPr lang="en-US" sz="2800" dirty="0" err="1" smtClean="0"/>
              <a:t>su</a:t>
            </a:r>
            <a:r>
              <a:rPr lang="en-US" sz="2800" dirty="0" smtClean="0"/>
              <a:t> </a:t>
            </a:r>
            <a:r>
              <a:rPr lang="en-US" sz="2800" dirty="0" err="1" smtClean="0"/>
              <a:t>propio</a:t>
            </a:r>
            <a:r>
              <a:rPr lang="en-US" sz="2800" dirty="0" smtClean="0"/>
              <a:t> </a:t>
            </a:r>
            <a:r>
              <a:rPr lang="en-US" sz="2800" dirty="0" err="1" smtClean="0"/>
              <a:t>proceso</a:t>
            </a:r>
            <a:endParaRPr lang="en-US" sz="2800" dirty="0"/>
          </a:p>
          <a:p>
            <a:pPr lvl="1"/>
            <a:r>
              <a:rPr lang="en-US" sz="1400" dirty="0" err="1" smtClean="0"/>
              <a:t>Una</a:t>
            </a:r>
            <a:r>
              <a:rPr lang="en-US" sz="1400" dirty="0" smtClean="0"/>
              <a:t> build no </a:t>
            </a:r>
            <a:r>
              <a:rPr lang="en-US" sz="1400" dirty="0" err="1" smtClean="0"/>
              <a:t>puede</a:t>
            </a:r>
            <a:r>
              <a:rPr lang="en-US" sz="1400" dirty="0" smtClean="0"/>
              <a:t> </a:t>
            </a:r>
            <a:r>
              <a:rPr lang="en-US" sz="1400" dirty="0" err="1" smtClean="0"/>
              <a:t>afectar</a:t>
            </a:r>
            <a:r>
              <a:rPr lang="en-US" sz="1400" dirty="0" smtClean="0"/>
              <a:t> al </a:t>
            </a:r>
            <a:r>
              <a:rPr lang="en-US" sz="1400" dirty="0" err="1" smtClean="0"/>
              <a:t>espacio</a:t>
            </a:r>
            <a:r>
              <a:rPr lang="en-US" sz="1400" dirty="0" smtClean="0"/>
              <a:t> de </a:t>
            </a:r>
            <a:r>
              <a:rPr lang="en-US" sz="1400" dirty="0" err="1" smtClean="0"/>
              <a:t>proceso</a:t>
            </a:r>
            <a:r>
              <a:rPr lang="en-US" sz="1400" dirty="0" smtClean="0"/>
              <a:t> de </a:t>
            </a:r>
            <a:r>
              <a:rPr lang="en-US" sz="1400" dirty="0" err="1" smtClean="0"/>
              <a:t>otra</a:t>
            </a:r>
            <a:r>
              <a:rPr lang="en-US" sz="1400" dirty="0" smtClean="0"/>
              <a:t> build</a:t>
            </a:r>
            <a:endParaRPr lang="en-US" sz="2800" dirty="0" smtClean="0"/>
          </a:p>
          <a:p>
            <a:r>
              <a:rPr lang="en-US" sz="2800" dirty="0" err="1" smtClean="0"/>
              <a:t>Cada</a:t>
            </a:r>
            <a:r>
              <a:rPr lang="en-US" sz="2800" dirty="0" smtClean="0"/>
              <a:t> Build </a:t>
            </a:r>
            <a:r>
              <a:rPr lang="en-US" sz="2800" dirty="0" err="1" smtClean="0"/>
              <a:t>cuenta</a:t>
            </a:r>
            <a:r>
              <a:rPr lang="en-US" sz="2800" dirty="0" smtClean="0"/>
              <a:t> un access </a:t>
            </a:r>
            <a:r>
              <a:rPr lang="en-US" sz="2800" dirty="0"/>
              <a:t>token </a:t>
            </a:r>
            <a:r>
              <a:rPr lang="en-US" sz="2800" dirty="0" err="1" smtClean="0"/>
              <a:t>único</a:t>
            </a:r>
            <a:r>
              <a:rPr lang="en-US" sz="2800" dirty="0" smtClean="0"/>
              <a:t> </a:t>
            </a:r>
            <a:r>
              <a:rPr lang="en-US" sz="2800" dirty="0" err="1" smtClean="0"/>
              <a:t>limitado</a:t>
            </a:r>
            <a:r>
              <a:rPr lang="en-US" sz="2800" dirty="0" smtClean="0"/>
              <a:t> </a:t>
            </a:r>
            <a:r>
              <a:rPr lang="en-US" sz="2800" dirty="0" err="1" smtClean="0"/>
              <a:t>en</a:t>
            </a:r>
            <a:r>
              <a:rPr lang="en-US" sz="2800" dirty="0" smtClean="0"/>
              <a:t> </a:t>
            </a:r>
            <a:r>
              <a:rPr lang="en-US" sz="2800" dirty="0" err="1" smtClean="0"/>
              <a:t>tiempo</a:t>
            </a:r>
            <a:r>
              <a:rPr lang="en-US" sz="2800" dirty="0" smtClean="0"/>
              <a:t> y </a:t>
            </a:r>
            <a:r>
              <a:rPr lang="en-US" sz="2800" dirty="0" err="1" smtClean="0"/>
              <a:t>espacio</a:t>
            </a:r>
            <a:r>
              <a:rPr lang="en-US" sz="2800" dirty="0" smtClean="0"/>
              <a:t>.</a:t>
            </a:r>
            <a:endParaRPr lang="en-US" sz="2800" dirty="0"/>
          </a:p>
        </p:txBody>
      </p:sp>
    </p:spTree>
    <p:extLst>
      <p:ext uri="{BB962C8B-B14F-4D97-AF65-F5344CB8AC3E}">
        <p14:creationId xmlns:p14="http://schemas.microsoft.com/office/powerpoint/2010/main" val="250780051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813454" y="320186"/>
            <a:ext cx="8101946" cy="498964"/>
          </a:xfrm>
        </p:spPr>
        <p:txBody>
          <a:bodyPr/>
          <a:lstStyle/>
          <a:p>
            <a:r>
              <a:rPr lang="en-US" dirty="0" smtClean="0"/>
              <a:t>¿PREGUNTAS y </a:t>
            </a:r>
            <a:r>
              <a:rPr lang="en-US" dirty="0" smtClean="0">
                <a:solidFill>
                  <a:schemeClr val="accent2"/>
                </a:solidFill>
              </a:rPr>
              <a:t>RESPUESTAS</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9" name="Text Placeholder 8"/>
          <p:cNvSpPr>
            <a:spLocks noGrp="1"/>
          </p:cNvSpPr>
          <p:nvPr>
            <p:ph type="body" sz="quarter" idx="22"/>
          </p:nvPr>
        </p:nvSpPr>
        <p:spPr>
          <a:xfrm>
            <a:off x="825827" y="742950"/>
            <a:ext cx="8089573" cy="304800"/>
          </a:xfrm>
        </p:spPr>
        <p:txBody>
          <a:bodyPr/>
          <a:lstStyle/>
          <a:p>
            <a:r>
              <a:rPr lang="en-US" dirty="0" err="1" smtClean="0"/>
              <a:t>Dudas</a:t>
            </a:r>
            <a:r>
              <a:rPr lang="en-US" dirty="0" smtClean="0"/>
              <a:t>?</a:t>
            </a:r>
            <a:endParaRPr lang="en-US" dirty="0"/>
          </a:p>
        </p:txBody>
      </p:sp>
      <p:sp>
        <p:nvSpPr>
          <p:cNvPr id="28" name="Text Placeholder 1"/>
          <p:cNvSpPr txBox="1">
            <a:spLocks/>
          </p:cNvSpPr>
          <p:nvPr/>
        </p:nvSpPr>
        <p:spPr>
          <a:xfrm>
            <a:off x="342685" y="1276350"/>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2"/>
                </a:solidFill>
                <a:latin typeface="Aller" pitchFamily="2" charset="0"/>
              </a:rPr>
              <a:t>P</a:t>
            </a:r>
            <a:r>
              <a:rPr lang="en-US" sz="8800" dirty="0" smtClean="0">
                <a:solidFill>
                  <a:schemeClr val="accent2"/>
                </a:solidFill>
                <a:latin typeface="Aller" pitchFamily="2" charset="0"/>
              </a:rPr>
              <a:t>&amp;</a:t>
            </a:r>
            <a:r>
              <a:rPr lang="en-US" sz="16600" dirty="0">
                <a:solidFill>
                  <a:schemeClr val="accent2"/>
                </a:solidFill>
                <a:latin typeface="Aller" pitchFamily="2" charset="0"/>
              </a:rPr>
              <a:t>R</a:t>
            </a:r>
            <a:endParaRPr lang="ru-RU" sz="16600" dirty="0">
              <a:solidFill>
                <a:schemeClr val="accent2"/>
              </a:solidFill>
            </a:endParaRPr>
          </a:p>
        </p:txBody>
      </p:sp>
    </p:spTree>
    <p:extLst>
      <p:ext uri="{BB962C8B-B14F-4D97-AF65-F5344CB8AC3E}">
        <p14:creationId xmlns:p14="http://schemas.microsoft.com/office/powerpoint/2010/main" val="1576381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GRACIAS a </a:t>
            </a:r>
            <a:r>
              <a:rPr lang="en-US" dirty="0" smtClean="0">
                <a:solidFill>
                  <a:schemeClr val="accent2"/>
                </a:solidFill>
              </a:rPr>
              <a:t>TODOS</a:t>
            </a:r>
            <a:endParaRPr lang="en-US" dirty="0">
              <a:solidFill>
                <a:schemeClr val="tx1">
                  <a:lumMod val="95000"/>
                  <a:lumOff val="5000"/>
                </a:schemeClr>
              </a:solidFill>
            </a:endParaRPr>
          </a:p>
        </p:txBody>
      </p:sp>
      <p:sp>
        <p:nvSpPr>
          <p:cNvPr id="9" name="Text Placeholder 8"/>
          <p:cNvSpPr>
            <a:spLocks noGrp="1"/>
          </p:cNvSpPr>
          <p:nvPr>
            <p:ph type="body" sz="quarter" idx="22"/>
          </p:nvPr>
        </p:nvSpPr>
        <p:spPr>
          <a:xfrm>
            <a:off x="533400" y="742950"/>
            <a:ext cx="8089573" cy="304800"/>
          </a:xfrm>
        </p:spPr>
        <p:txBody>
          <a:bodyPr/>
          <a:lstStyle/>
          <a:p>
            <a:r>
              <a:rPr lang="en-US" dirty="0" err="1" smtClean="0"/>
              <a:t>Por</a:t>
            </a:r>
            <a:r>
              <a:rPr lang="en-US" dirty="0" smtClean="0"/>
              <a:t> </a:t>
            </a:r>
            <a:r>
              <a:rPr lang="en-US" dirty="0" err="1" smtClean="0"/>
              <a:t>vuestro</a:t>
            </a:r>
            <a:r>
              <a:rPr lang="en-US" dirty="0" smtClean="0"/>
              <a:t> </a:t>
            </a:r>
            <a:r>
              <a:rPr lang="en-US" dirty="0" err="1" smtClean="0"/>
              <a:t>tiempo</a:t>
            </a:r>
            <a:r>
              <a:rPr lang="en-US" dirty="0" smtClean="0"/>
              <a:t>!</a:t>
            </a:r>
            <a:endParaRPr lang="en-US" dirty="0"/>
          </a:p>
        </p:txBody>
      </p:sp>
      <p:sp>
        <p:nvSpPr>
          <p:cNvPr id="5" name="Title 2"/>
          <p:cNvSpPr txBox="1">
            <a:spLocks/>
          </p:cNvSpPr>
          <p:nvPr/>
        </p:nvSpPr>
        <p:spPr>
          <a:xfrm>
            <a:off x="990600" y="1885950"/>
            <a:ext cx="4078148" cy="4859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accent2"/>
                </a:solidFill>
                <a:latin typeface="+mn-lt"/>
              </a:rPr>
              <a:t>Javier Suárez</a:t>
            </a:r>
            <a:endParaRPr lang="en-US" sz="2800" dirty="0">
              <a:solidFill>
                <a:schemeClr val="accent2"/>
              </a:solidFill>
              <a:latin typeface="+mn-lt"/>
            </a:endParaRPr>
          </a:p>
        </p:txBody>
      </p:sp>
      <p:sp>
        <p:nvSpPr>
          <p:cNvPr id="6" name="Text Placeholder 4"/>
          <p:cNvSpPr>
            <a:spLocks noGrp="1"/>
          </p:cNvSpPr>
          <p:nvPr/>
        </p:nvSpPr>
        <p:spPr>
          <a:xfrm>
            <a:off x="990600" y="2472938"/>
            <a:ext cx="5105400" cy="1621641"/>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chemeClr val="accent1">
                    <a:lumMod val="50000"/>
                  </a:schemeClr>
                </a:solidFill>
              </a:rPr>
              <a:t>Microsoft MVP Windows Platform Development</a:t>
            </a:r>
          </a:p>
          <a:p>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Blog</a:t>
            </a:r>
            <a:r>
              <a:rPr lang="en-US" sz="1400" dirty="0">
                <a:solidFill>
                  <a:schemeClr val="accent1">
                    <a:lumMod val="50000"/>
                  </a:schemeClr>
                </a:solidFill>
              </a:rPr>
              <a:t>: </a:t>
            </a:r>
            <a:r>
              <a:rPr lang="en-US" sz="1400" dirty="0">
                <a:solidFill>
                  <a:schemeClr val="accent1">
                    <a:lumMod val="50000"/>
                  </a:schemeClr>
                </a:solidFill>
                <a:hlinkClick r:id="rId2"/>
              </a:rPr>
              <a:t>http://</a:t>
            </a:r>
            <a:r>
              <a:rPr lang="en-US" sz="1400" dirty="0" smtClean="0">
                <a:solidFill>
                  <a:schemeClr val="accent1">
                    <a:lumMod val="50000"/>
                  </a:schemeClr>
                </a:solidFill>
                <a:hlinkClick r:id="rId2"/>
              </a:rPr>
              <a:t>geeks.ms/blogs/jsuarez</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Email: </a:t>
            </a:r>
            <a:r>
              <a:rPr lang="en-US" sz="1400" dirty="0" smtClean="0">
                <a:solidFill>
                  <a:schemeClr val="accent1">
                    <a:lumMod val="50000"/>
                  </a:schemeClr>
                </a:solidFill>
                <a:hlinkClick r:id="rId3"/>
              </a:rPr>
              <a:t>javiersuarezruiz@hotmail.com</a:t>
            </a:r>
            <a:endParaRPr lang="en-US" sz="1400" dirty="0" smtClean="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Twitter: @</a:t>
            </a:r>
            <a:r>
              <a:rPr lang="en-US" sz="1400" dirty="0" err="1" smtClean="0">
                <a:solidFill>
                  <a:schemeClr val="accent1">
                    <a:lumMod val="50000"/>
                  </a:schemeClr>
                </a:solidFill>
              </a:rPr>
              <a:t>jsuarezruiz</a:t>
            </a:r>
            <a:endParaRPr lang="en-US" sz="1400" dirty="0" smtClean="0">
              <a:solidFill>
                <a:schemeClr val="accent1">
                  <a:lumMod val="50000"/>
                </a:schemeClr>
              </a:solidFill>
            </a:endParaRPr>
          </a:p>
          <a:p>
            <a:endParaRPr lang="en-US" sz="2400" dirty="0" smtClean="0">
              <a:solidFill>
                <a:schemeClr val="accent1">
                  <a:lumMod val="50000"/>
                </a:schemeClr>
              </a:solidFill>
            </a:endParaRP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1885950"/>
            <a:ext cx="1981737" cy="2134871"/>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7960" y="3146168"/>
            <a:ext cx="557377" cy="874653"/>
          </a:xfrm>
          <a:prstGeom prst="rect">
            <a:avLst/>
          </a:prstGeom>
        </p:spPr>
      </p:pic>
    </p:spTree>
    <p:extLst>
      <p:ext uri="{BB962C8B-B14F-4D97-AF65-F5344CB8AC3E}">
        <p14:creationId xmlns:p14="http://schemas.microsoft.com/office/powerpoint/2010/main" val="214612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71750"/>
            <a:ext cx="7543800" cy="498964"/>
          </a:xfrm>
        </p:spPr>
        <p:txBody>
          <a:bodyPr>
            <a:normAutofit/>
          </a:bodyPr>
          <a:lstStyle/>
          <a:p>
            <a:r>
              <a:rPr lang="en-US" dirty="0" smtClean="0"/>
              <a:t>NOVEDADES DE </a:t>
            </a:r>
            <a:r>
              <a:rPr lang="en-US" dirty="0" smtClean="0">
                <a:solidFill>
                  <a:schemeClr val="accent2"/>
                </a:solidFill>
              </a:rPr>
              <a:t>VISUAL STUDIO ONLINE</a:t>
            </a:r>
            <a:endParaRPr lang="en-US" dirty="0">
              <a:solidFill>
                <a:schemeClr val="accent2"/>
              </a:solidFill>
            </a:endParaRPr>
          </a:p>
        </p:txBody>
      </p:sp>
      <p:sp>
        <p:nvSpPr>
          <p:cNvPr id="10" name="Text Placeholder 9"/>
          <p:cNvSpPr>
            <a:spLocks noGrp="1"/>
          </p:cNvSpPr>
          <p:nvPr>
            <p:ph type="body" sz="quarter" idx="25"/>
          </p:nvPr>
        </p:nvSpPr>
        <p:spPr>
          <a:xfrm>
            <a:off x="304800" y="2945810"/>
            <a:ext cx="8000999" cy="540340"/>
          </a:xfrm>
        </p:spPr>
        <p:txBody>
          <a:bodyPr>
            <a:normAutofit/>
          </a:bodyPr>
          <a:lstStyle/>
          <a:p>
            <a:r>
              <a:rPr lang="en-US" dirty="0" err="1">
                <a:solidFill>
                  <a:schemeClr val="bg1"/>
                </a:solidFill>
              </a:rPr>
              <a:t>Extensibilidad</a:t>
            </a:r>
            <a:r>
              <a:rPr lang="en-US" dirty="0">
                <a:solidFill>
                  <a:schemeClr val="bg1"/>
                </a:solidFill>
              </a:rPr>
              <a:t>, </a:t>
            </a:r>
            <a:r>
              <a:rPr lang="en-US" dirty="0" err="1">
                <a:solidFill>
                  <a:schemeClr val="bg1"/>
                </a:solidFill>
              </a:rPr>
              <a:t>compilación</a:t>
            </a:r>
            <a:r>
              <a:rPr lang="en-US" dirty="0">
                <a:solidFill>
                  <a:schemeClr val="bg1"/>
                </a:solidFill>
              </a:rPr>
              <a:t> de Apps </a:t>
            </a:r>
            <a:r>
              <a:rPr lang="en-US" dirty="0" err="1">
                <a:solidFill>
                  <a:schemeClr val="bg1"/>
                </a:solidFill>
              </a:rPr>
              <a:t>multiplataforma</a:t>
            </a:r>
            <a:r>
              <a:rPr lang="en-US" dirty="0">
                <a:solidFill>
                  <a:schemeClr val="bg1"/>
                </a:solidFill>
              </a:rPr>
              <a:t> con Xamarin, etc.</a:t>
            </a:r>
          </a:p>
        </p:txBody>
      </p:sp>
      <p:pic>
        <p:nvPicPr>
          <p:cNvPr id="17" name="Picture Placeholder 16"/>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2700" y="86966"/>
            <a:ext cx="9138599" cy="2103781"/>
          </a:xfrm>
        </p:spPr>
      </p:pic>
    </p:spTree>
    <p:extLst>
      <p:ext uri="{BB962C8B-B14F-4D97-AF65-F5344CB8AC3E}">
        <p14:creationId xmlns:p14="http://schemas.microsoft.com/office/powerpoint/2010/main" val="4254130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52" y="730"/>
            <a:ext cx="4567760" cy="5142041"/>
          </a:xfrm>
          <a:prstGeom prst="rect">
            <a:avLst/>
          </a:prstGeom>
          <a:solidFill>
            <a:srgbClr val="1B5CA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315945" tIns="1546114" rIns="134444" bIns="107555" numCol="1" rtlCol="0" anchor="t" anchorCtr="0" compatLnSpc="1">
            <a:prstTxWarp prst="textNoShape">
              <a:avLst/>
            </a:prstTxWarp>
          </a:bodyPr>
          <a:lstStyle/>
          <a:p>
            <a:pPr defTabSz="685529">
              <a:lnSpc>
                <a:spcPct val="90000"/>
              </a:lnSpc>
              <a:spcBef>
                <a:spcPts val="1325"/>
              </a:spcBef>
            </a:pPr>
            <a:endParaRPr lang="en-US" sz="2353" b="1" dirty="0">
              <a:solidFill>
                <a:schemeClr val="bg1"/>
              </a:solidFill>
              <a:ea typeface="ＭＳ Ｐゴシック" charset="0"/>
            </a:endParaRPr>
          </a:p>
          <a:p>
            <a:pPr defTabSz="685529">
              <a:lnSpc>
                <a:spcPct val="90000"/>
              </a:lnSpc>
              <a:spcBef>
                <a:spcPts val="1325"/>
              </a:spcBef>
            </a:pPr>
            <a:endParaRPr lang="en-US" sz="2353" b="1" dirty="0">
              <a:solidFill>
                <a:schemeClr val="bg1"/>
              </a:solidFill>
              <a:ea typeface="ＭＳ Ｐゴシック" charset="0"/>
            </a:endParaRPr>
          </a:p>
          <a:p>
            <a:pPr defTabSz="685529">
              <a:lnSpc>
                <a:spcPct val="90000"/>
              </a:lnSpc>
              <a:spcBef>
                <a:spcPts val="1325"/>
              </a:spcBef>
            </a:pPr>
            <a:endParaRPr lang="en-US" sz="2353" b="1" dirty="0">
              <a:solidFill>
                <a:schemeClr val="bg1"/>
              </a:solidFill>
              <a:ea typeface="ＭＳ Ｐゴシック" charset="0"/>
            </a:endParaRPr>
          </a:p>
          <a:p>
            <a:pPr defTabSz="685529">
              <a:lnSpc>
                <a:spcPct val="90000"/>
              </a:lnSpc>
              <a:spcBef>
                <a:spcPts val="1325"/>
              </a:spcBef>
            </a:pPr>
            <a:endParaRPr lang="en-US" sz="2353" dirty="0">
              <a:solidFill>
                <a:schemeClr val="bg1"/>
              </a:solidFill>
              <a:latin typeface="Segoe UI Light"/>
              <a:ea typeface="ＭＳ Ｐゴシック" charset="0"/>
            </a:endParaRPr>
          </a:p>
        </p:txBody>
      </p:sp>
      <p:sp>
        <p:nvSpPr>
          <p:cNvPr id="8" name="Title 10"/>
          <p:cNvSpPr>
            <a:spLocks noGrp="1"/>
          </p:cNvSpPr>
          <p:nvPr>
            <p:ph type="title"/>
          </p:nvPr>
        </p:nvSpPr>
        <p:spPr>
          <a:xfrm>
            <a:off x="652" y="263523"/>
            <a:ext cx="4567759" cy="674558"/>
          </a:xfrm>
        </p:spPr>
        <p:txBody>
          <a:bodyPr>
            <a:noAutofit/>
          </a:bodyPr>
          <a:lstStyle/>
          <a:p>
            <a:r>
              <a:rPr lang="en-US" sz="3600" b="1" dirty="0" smtClean="0">
                <a:solidFill>
                  <a:schemeClr val="bg1"/>
                </a:solidFill>
                <a:latin typeface="Exo"/>
                <a:cs typeface="Segoe UI Light" panose="020B0502040204020203" pitchFamily="34" charset="0"/>
              </a:rPr>
              <a:t>VISUAL STUDIO ONLINE</a:t>
            </a:r>
            <a:endParaRPr lang="en-US" sz="3600" b="1" dirty="0">
              <a:solidFill>
                <a:schemeClr val="bg1"/>
              </a:solidFill>
              <a:latin typeface="Exo"/>
            </a:endParaRPr>
          </a:p>
        </p:txBody>
      </p:sp>
      <p:sp>
        <p:nvSpPr>
          <p:cNvPr id="9" name="Content Placeholder 2"/>
          <p:cNvSpPr txBox="1">
            <a:spLocks/>
          </p:cNvSpPr>
          <p:nvPr/>
        </p:nvSpPr>
        <p:spPr>
          <a:xfrm>
            <a:off x="292891" y="1342567"/>
            <a:ext cx="3983279" cy="2204017"/>
          </a:xfrm>
          <a:prstGeom prst="rect">
            <a:avLst/>
          </a:prstGeom>
        </p:spPr>
        <p:txBody>
          <a:bodyPr vert="horz" wrap="square" lIns="107555" tIns="67223" rIns="107555" bIns="67223"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err="1" smtClean="0">
                <a:solidFill>
                  <a:schemeClr val="bg1"/>
                </a:solidFill>
              </a:rPr>
              <a:t>Incluido</a:t>
            </a:r>
            <a:r>
              <a:rPr lang="en-US" sz="2100" dirty="0" smtClean="0">
                <a:solidFill>
                  <a:schemeClr val="bg1"/>
                </a:solidFill>
              </a:rPr>
              <a:t> con MSDN</a:t>
            </a:r>
            <a:endParaRPr lang="en-US" sz="2100" dirty="0">
              <a:solidFill>
                <a:schemeClr val="bg1"/>
              </a:solidFill>
            </a:endParaRPr>
          </a:p>
          <a:p>
            <a:r>
              <a:rPr lang="en-US" sz="2100" dirty="0" err="1" smtClean="0">
                <a:solidFill>
                  <a:schemeClr val="bg1"/>
                </a:solidFill>
              </a:rPr>
              <a:t>Pruebas</a:t>
            </a:r>
            <a:r>
              <a:rPr lang="en-US" sz="2100" dirty="0" smtClean="0">
                <a:solidFill>
                  <a:schemeClr val="bg1"/>
                </a:solidFill>
              </a:rPr>
              <a:t> de </a:t>
            </a:r>
            <a:r>
              <a:rPr lang="en-US" sz="2100" dirty="0" err="1" smtClean="0">
                <a:solidFill>
                  <a:schemeClr val="bg1"/>
                </a:solidFill>
              </a:rPr>
              <a:t>carga</a:t>
            </a:r>
            <a:r>
              <a:rPr lang="en-US" sz="2100" dirty="0" smtClean="0">
                <a:solidFill>
                  <a:schemeClr val="bg1"/>
                </a:solidFill>
              </a:rPr>
              <a:t> Cloud</a:t>
            </a:r>
            <a:endParaRPr lang="en-US" sz="2100" dirty="0">
              <a:solidFill>
                <a:schemeClr val="bg1"/>
              </a:solidFill>
            </a:endParaRPr>
          </a:p>
          <a:p>
            <a:r>
              <a:rPr lang="en-US" sz="2100" dirty="0" err="1" smtClean="0">
                <a:solidFill>
                  <a:schemeClr val="bg1"/>
                </a:solidFill>
              </a:rPr>
              <a:t>Gestión</a:t>
            </a:r>
            <a:r>
              <a:rPr lang="en-US" sz="2100" dirty="0" smtClean="0">
                <a:solidFill>
                  <a:schemeClr val="bg1"/>
                </a:solidFill>
              </a:rPr>
              <a:t> de </a:t>
            </a:r>
            <a:r>
              <a:rPr lang="en-US" sz="2100" dirty="0" err="1" smtClean="0">
                <a:solidFill>
                  <a:schemeClr val="bg1"/>
                </a:solidFill>
              </a:rPr>
              <a:t>proyectos</a:t>
            </a:r>
            <a:r>
              <a:rPr lang="en-US" sz="2100" dirty="0" smtClean="0">
                <a:solidFill>
                  <a:schemeClr val="bg1"/>
                </a:solidFill>
              </a:rPr>
              <a:t> Agile</a:t>
            </a:r>
            <a:endParaRPr lang="en-US" sz="2100" dirty="0">
              <a:solidFill>
                <a:schemeClr val="bg1"/>
              </a:solidFill>
            </a:endParaRPr>
          </a:p>
          <a:p>
            <a:r>
              <a:rPr lang="en-US" sz="2100" dirty="0" err="1" smtClean="0">
                <a:solidFill>
                  <a:schemeClr val="bg1"/>
                </a:solidFill>
              </a:rPr>
              <a:t>Gestión</a:t>
            </a:r>
            <a:r>
              <a:rPr lang="en-US" sz="2100" dirty="0" smtClean="0">
                <a:solidFill>
                  <a:schemeClr val="bg1"/>
                </a:solidFill>
              </a:rPr>
              <a:t> de </a:t>
            </a:r>
            <a:r>
              <a:rPr lang="en-US" sz="2100" dirty="0" err="1" smtClean="0">
                <a:solidFill>
                  <a:schemeClr val="bg1"/>
                </a:solidFill>
              </a:rPr>
              <a:t>información</a:t>
            </a:r>
            <a:endParaRPr lang="en-US" sz="2100" dirty="0">
              <a:solidFill>
                <a:schemeClr val="bg1"/>
              </a:solidFill>
            </a:endParaRPr>
          </a:p>
          <a:p>
            <a:r>
              <a:rPr lang="en-US" sz="2100" dirty="0" err="1" smtClean="0">
                <a:solidFill>
                  <a:schemeClr val="bg1"/>
                </a:solidFill>
              </a:rPr>
              <a:t>Despliegue</a:t>
            </a:r>
            <a:r>
              <a:rPr lang="en-US" sz="2100" dirty="0" smtClean="0">
                <a:solidFill>
                  <a:schemeClr val="bg1"/>
                </a:solidFill>
              </a:rPr>
              <a:t> continuo a </a:t>
            </a:r>
            <a:r>
              <a:rPr lang="en-US" sz="2100" dirty="0">
                <a:solidFill>
                  <a:schemeClr val="bg1"/>
                </a:solidFill>
              </a:rPr>
              <a:t>Azure</a:t>
            </a:r>
          </a:p>
          <a:p>
            <a:r>
              <a:rPr lang="en-US" sz="2100" dirty="0" smtClean="0">
                <a:solidFill>
                  <a:schemeClr val="bg1"/>
                </a:solidFill>
              </a:rPr>
              <a:t>Y </a:t>
            </a:r>
            <a:r>
              <a:rPr lang="en-US" sz="2100" dirty="0" err="1" smtClean="0">
                <a:solidFill>
                  <a:schemeClr val="bg1"/>
                </a:solidFill>
              </a:rPr>
              <a:t>más</a:t>
            </a:r>
            <a:r>
              <a:rPr lang="en-US" sz="2100" dirty="0" smtClean="0">
                <a:solidFill>
                  <a:schemeClr val="bg1"/>
                </a:solidFill>
              </a:rPr>
              <a:t>!</a:t>
            </a:r>
            <a:endParaRPr lang="en-US" sz="2100" dirty="0">
              <a:solidFill>
                <a:schemeClr val="bg1"/>
              </a:solidFill>
            </a:endParaRPr>
          </a:p>
        </p:txBody>
      </p:sp>
      <p:pic>
        <p:nvPicPr>
          <p:cNvPr id="3" name="Picture 2"/>
          <p:cNvPicPr>
            <a:picLocks noChangeAspect="1"/>
          </p:cNvPicPr>
          <p:nvPr/>
        </p:nvPicPr>
        <p:blipFill>
          <a:blip r:embed="rId3"/>
          <a:stretch>
            <a:fillRect/>
          </a:stretch>
        </p:blipFill>
        <p:spPr>
          <a:xfrm>
            <a:off x="3886200" y="938081"/>
            <a:ext cx="5073733" cy="3545681"/>
          </a:xfrm>
          <a:prstGeom prst="rect">
            <a:avLst/>
          </a:prstGeom>
        </p:spPr>
      </p:pic>
    </p:spTree>
    <p:extLst>
      <p:ext uri="{BB962C8B-B14F-4D97-AF65-F5344CB8AC3E}">
        <p14:creationId xmlns:p14="http://schemas.microsoft.com/office/powerpoint/2010/main" val="4064146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1115539" y="1123950"/>
            <a:ext cx="6760571" cy="3363936"/>
            <a:chOff x="1079715" y="1330106"/>
            <a:chExt cx="10549467" cy="5249222"/>
          </a:xfrm>
        </p:grpSpPr>
        <p:pic>
          <p:nvPicPr>
            <p:cNvPr id="8"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5" y="2071466"/>
              <a:ext cx="10549467" cy="3771435"/>
            </a:xfrm>
            <a:prstGeom prst="rect">
              <a:avLst/>
            </a:prstGeom>
          </p:spPr>
        </p:pic>
        <p:sp>
          <p:nvSpPr>
            <p:cNvPr id="9" name="Pentagon 7"/>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Agile</a:t>
              </a:r>
              <a:endParaRPr lang="en-US" sz="2800" kern="0" dirty="0">
                <a:solidFill>
                  <a:srgbClr val="404040">
                    <a:lumMod val="85000"/>
                    <a:lumOff val="15000"/>
                  </a:srgbClr>
                </a:solidFill>
                <a:latin typeface="Segoe UI Light" pitchFamily="34" charset="0"/>
              </a:endParaRPr>
            </a:p>
          </p:txBody>
        </p:sp>
        <p:sp>
          <p:nvSpPr>
            <p:cNvPr id="10" name="Pentagon 8"/>
            <p:cNvSpPr/>
            <p:nvPr/>
          </p:nvSpPr>
          <p:spPr bwMode="auto">
            <a:xfrm>
              <a:off x="3964641" y="5782927"/>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Build</a:t>
              </a:r>
              <a:endParaRPr lang="en-US" sz="2800" kern="0" dirty="0">
                <a:solidFill>
                  <a:srgbClr val="404040">
                    <a:lumMod val="85000"/>
                    <a:lumOff val="15000"/>
                  </a:srgbClr>
                </a:solidFill>
                <a:latin typeface="Segoe UI Light" pitchFamily="34" charset="0"/>
              </a:endParaRPr>
            </a:p>
          </p:txBody>
        </p:sp>
        <p:sp>
          <p:nvSpPr>
            <p:cNvPr id="11" name="Pentagon 9"/>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Test</a:t>
              </a:r>
              <a:endParaRPr lang="en-US" sz="2800" kern="0" dirty="0">
                <a:solidFill>
                  <a:srgbClr val="404040">
                    <a:lumMod val="85000"/>
                    <a:lumOff val="15000"/>
                  </a:srgbClr>
                </a:solidFill>
                <a:latin typeface="Segoe UI Light" pitchFamily="34" charset="0"/>
              </a:endParaRPr>
            </a:p>
          </p:txBody>
        </p:sp>
        <p:sp>
          <p:nvSpPr>
            <p:cNvPr id="12" name="Pentagon 10"/>
            <p:cNvSpPr/>
            <p:nvPr/>
          </p:nvSpPr>
          <p:spPr bwMode="auto">
            <a:xfrm>
              <a:off x="10341163" y="4468724"/>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Deploy</a:t>
              </a:r>
              <a:endParaRPr lang="en-US" sz="2800" kern="0" dirty="0">
                <a:solidFill>
                  <a:srgbClr val="404040">
                    <a:lumMod val="85000"/>
                    <a:lumOff val="15000"/>
                  </a:srgbClr>
                </a:solidFill>
                <a:latin typeface="Segoe UI Light" pitchFamily="34" charset="0"/>
              </a:endParaRPr>
            </a:p>
          </p:txBody>
        </p:sp>
        <p:sp>
          <p:nvSpPr>
            <p:cNvPr id="13" name="Pentagon 11"/>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Insights</a:t>
              </a:r>
              <a:endParaRPr lang="en-US" sz="2800" kern="0" dirty="0">
                <a:solidFill>
                  <a:srgbClr val="404040">
                    <a:lumMod val="85000"/>
                    <a:lumOff val="15000"/>
                  </a:srgbClr>
                </a:solidFill>
                <a:latin typeface="Segoe UI Light" pitchFamily="34" charset="0"/>
              </a:endParaRPr>
            </a:p>
          </p:txBody>
        </p:sp>
        <p:sp>
          <p:nvSpPr>
            <p:cNvPr id="14" name="Pentagon 12"/>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Code</a:t>
              </a:r>
              <a:endParaRPr lang="en-US" sz="2800" kern="0" dirty="0">
                <a:solidFill>
                  <a:srgbClr val="404040">
                    <a:lumMod val="85000"/>
                    <a:lumOff val="15000"/>
                  </a:srgbClr>
                </a:solidFill>
                <a:latin typeface="Segoe UI Light" pitchFamily="34" charset="0"/>
              </a:endParaRPr>
            </a:p>
          </p:txBody>
        </p:sp>
      </p:grpSp>
      <p:grpSp>
        <p:nvGrpSpPr>
          <p:cNvPr id="5" name="Group 17"/>
          <p:cNvGrpSpPr>
            <a:grpSpLocks noChangeAspect="1"/>
          </p:cNvGrpSpPr>
          <p:nvPr/>
        </p:nvGrpSpPr>
        <p:grpSpPr>
          <a:xfrm>
            <a:off x="304800" y="117617"/>
            <a:ext cx="4855595" cy="993633"/>
            <a:chOff x="4525322" y="3699615"/>
            <a:chExt cx="3883467" cy="794700"/>
          </a:xfrm>
        </p:grpSpPr>
        <p:pic>
          <p:nvPicPr>
            <p:cNvPr id="6"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25322" y="3699615"/>
              <a:ext cx="2805942" cy="79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19"/>
            <p:cNvSpPr txBox="1">
              <a:spLocks noChangeAspect="1"/>
            </p:cNvSpPr>
            <p:nvPr/>
          </p:nvSpPr>
          <p:spPr>
            <a:xfrm>
              <a:off x="7183511" y="3930626"/>
              <a:ext cx="1225278" cy="38769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pPr>
              <a:r>
                <a:rPr lang="en-US" sz="3500" spc="-140" dirty="0" smtClean="0">
                  <a:gradFill>
                    <a:gsLst>
                      <a:gs pos="100000">
                        <a:srgbClr val="68217A"/>
                      </a:gs>
                      <a:gs pos="0">
                        <a:srgbClr val="68217A"/>
                      </a:gs>
                    </a:gsLst>
                    <a:lin ang="5400000" scaled="0"/>
                  </a:gradFill>
                </a:rPr>
                <a:t>Online</a:t>
              </a:r>
              <a:endParaRPr lang="en-US" sz="3500" spc="-140" dirty="0">
                <a:gradFill>
                  <a:gsLst>
                    <a:gs pos="100000">
                      <a:srgbClr val="68217A"/>
                    </a:gs>
                    <a:gs pos="0">
                      <a:srgbClr val="68217A"/>
                    </a:gs>
                  </a:gsLst>
                  <a:lin ang="5400000" scaled="0"/>
                </a:gradFill>
              </a:endParaRPr>
            </a:p>
          </p:txBody>
        </p:sp>
      </p:grpSp>
    </p:spTree>
    <p:extLst>
      <p:ext uri="{BB962C8B-B14F-4D97-AF65-F5344CB8AC3E}">
        <p14:creationId xmlns:p14="http://schemas.microsoft.com/office/powerpoint/2010/main" val="3442838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Text Placeholder 2"/>
          <p:cNvSpPr>
            <a:spLocks noGrp="1"/>
          </p:cNvSpPr>
          <p:nvPr>
            <p:ph type="body" sz="quarter" idx="23"/>
          </p:nvPr>
        </p:nvSpPr>
        <p:spPr>
          <a:xfrm>
            <a:off x="3365680" y="2952750"/>
            <a:ext cx="5791200" cy="609600"/>
          </a:xfrm>
        </p:spPr>
        <p:txBody>
          <a:bodyPr/>
          <a:lstStyle/>
          <a:p>
            <a:r>
              <a:rPr lang="en-US" i="1" dirty="0" smtClean="0">
                <a:latin typeface="Exo" pitchFamily="50" charset="0"/>
              </a:rPr>
              <a:t>Un </a:t>
            </a:r>
            <a:r>
              <a:rPr lang="en-US" i="1" dirty="0" err="1" smtClean="0">
                <a:latin typeface="Exo" pitchFamily="50" charset="0"/>
              </a:rPr>
              <a:t>vistazo</a:t>
            </a:r>
            <a:r>
              <a:rPr lang="en-US" i="1" dirty="0" smtClean="0">
                <a:latin typeface="Exo" pitchFamily="50" charset="0"/>
              </a:rPr>
              <a:t> a VSO</a:t>
            </a:r>
            <a:endParaRPr lang="en-US" b="1" i="1" dirty="0">
              <a:latin typeface="Exo" pitchFamily="50" charset="0"/>
            </a:endParaRPr>
          </a:p>
        </p:txBody>
      </p:sp>
      <p:grpSp>
        <p:nvGrpSpPr>
          <p:cNvPr id="4" name="Group 3"/>
          <p:cNvGrpSpPr/>
          <p:nvPr/>
        </p:nvGrpSpPr>
        <p:grpSpPr>
          <a:xfrm>
            <a:off x="1219200" y="2114550"/>
            <a:ext cx="1371600" cy="1371600"/>
            <a:chOff x="3124200" y="1702847"/>
            <a:chExt cx="1371600" cy="1371600"/>
          </a:xfrm>
        </p:grpSpPr>
        <p:sp>
          <p:nvSpPr>
            <p:cNvPr id="5" name="Oval 4"/>
            <p:cNvSpPr/>
            <p:nvPr/>
          </p:nvSpPr>
          <p:spPr>
            <a:xfrm>
              <a:off x="3124200" y="1702847"/>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363252" y="1993089"/>
              <a:ext cx="893495" cy="791115"/>
              <a:chOff x="304800" y="1123950"/>
              <a:chExt cx="914400" cy="809625"/>
            </a:xfrm>
            <a:solidFill>
              <a:schemeClr val="accent2"/>
            </a:solidFill>
          </p:grpSpPr>
          <p:sp>
            <p:nvSpPr>
              <p:cNvPr id="7"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81183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1115539" y="1123950"/>
            <a:ext cx="6760571" cy="3402370"/>
            <a:chOff x="1079715" y="1330106"/>
            <a:chExt cx="10549467" cy="5309196"/>
          </a:xfrm>
        </p:grpSpPr>
        <p:pic>
          <p:nvPicPr>
            <p:cNvPr id="8"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5" y="2071466"/>
              <a:ext cx="10549467" cy="3771435"/>
            </a:xfrm>
            <a:prstGeom prst="rect">
              <a:avLst/>
            </a:prstGeom>
          </p:spPr>
        </p:pic>
        <p:sp>
          <p:nvSpPr>
            <p:cNvPr id="9" name="Pentagon 7"/>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Agile</a:t>
              </a:r>
              <a:endParaRPr lang="en-US" sz="2800" kern="0" dirty="0">
                <a:solidFill>
                  <a:srgbClr val="404040">
                    <a:lumMod val="85000"/>
                    <a:lumOff val="15000"/>
                  </a:srgbClr>
                </a:solidFill>
                <a:latin typeface="Segoe UI Light" pitchFamily="34" charset="0"/>
              </a:endParaRPr>
            </a:p>
          </p:txBody>
        </p:sp>
        <p:sp>
          <p:nvSpPr>
            <p:cNvPr id="10" name="Pentagon 8"/>
            <p:cNvSpPr/>
            <p:nvPr/>
          </p:nvSpPr>
          <p:spPr bwMode="auto">
            <a:xfrm>
              <a:off x="3580300" y="5842902"/>
              <a:ext cx="1676336" cy="796400"/>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3600" b="1" kern="0" dirty="0" smtClean="0">
                  <a:solidFill>
                    <a:srgbClr val="404040">
                      <a:lumMod val="85000"/>
                      <a:lumOff val="15000"/>
                    </a:srgbClr>
                  </a:solidFill>
                  <a:latin typeface="Segoe UI Light" pitchFamily="34" charset="0"/>
                </a:rPr>
                <a:t>Build</a:t>
              </a:r>
              <a:endParaRPr lang="en-US" sz="3600" b="1" kern="0" dirty="0">
                <a:solidFill>
                  <a:srgbClr val="404040">
                    <a:lumMod val="85000"/>
                    <a:lumOff val="15000"/>
                  </a:srgbClr>
                </a:solidFill>
                <a:latin typeface="Segoe UI Light" pitchFamily="34" charset="0"/>
              </a:endParaRPr>
            </a:p>
          </p:txBody>
        </p:sp>
        <p:sp>
          <p:nvSpPr>
            <p:cNvPr id="11" name="Pentagon 9"/>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Test</a:t>
              </a:r>
              <a:endParaRPr lang="en-US" sz="2800" kern="0" dirty="0">
                <a:solidFill>
                  <a:srgbClr val="404040">
                    <a:lumMod val="85000"/>
                    <a:lumOff val="15000"/>
                  </a:srgbClr>
                </a:solidFill>
                <a:latin typeface="Segoe UI Light" pitchFamily="34" charset="0"/>
              </a:endParaRPr>
            </a:p>
          </p:txBody>
        </p:sp>
        <p:sp>
          <p:nvSpPr>
            <p:cNvPr id="12" name="Pentagon 10"/>
            <p:cNvSpPr/>
            <p:nvPr/>
          </p:nvSpPr>
          <p:spPr bwMode="auto">
            <a:xfrm>
              <a:off x="10341163" y="4468724"/>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Deploy</a:t>
              </a:r>
              <a:endParaRPr lang="en-US" sz="2800" kern="0" dirty="0">
                <a:solidFill>
                  <a:srgbClr val="404040">
                    <a:lumMod val="85000"/>
                    <a:lumOff val="15000"/>
                  </a:srgbClr>
                </a:solidFill>
                <a:latin typeface="Segoe UI Light" pitchFamily="34" charset="0"/>
              </a:endParaRPr>
            </a:p>
          </p:txBody>
        </p:sp>
        <p:sp>
          <p:nvSpPr>
            <p:cNvPr id="13" name="Pentagon 11"/>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Insights</a:t>
              </a:r>
              <a:endParaRPr lang="en-US" sz="2800" kern="0" dirty="0">
                <a:solidFill>
                  <a:srgbClr val="404040">
                    <a:lumMod val="85000"/>
                    <a:lumOff val="15000"/>
                  </a:srgbClr>
                </a:solidFill>
                <a:latin typeface="Segoe UI Light" pitchFamily="34" charset="0"/>
              </a:endParaRPr>
            </a:p>
          </p:txBody>
        </p:sp>
        <p:sp>
          <p:nvSpPr>
            <p:cNvPr id="14" name="Pentagon 12"/>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Code</a:t>
              </a:r>
              <a:endParaRPr lang="en-US" sz="2800" kern="0" dirty="0">
                <a:solidFill>
                  <a:srgbClr val="404040">
                    <a:lumMod val="85000"/>
                    <a:lumOff val="15000"/>
                  </a:srgbClr>
                </a:solidFill>
                <a:latin typeface="Segoe UI Light" pitchFamily="34" charset="0"/>
              </a:endParaRPr>
            </a:p>
          </p:txBody>
        </p:sp>
      </p:grpSp>
      <p:grpSp>
        <p:nvGrpSpPr>
          <p:cNvPr id="5" name="Group 17"/>
          <p:cNvGrpSpPr>
            <a:grpSpLocks noChangeAspect="1"/>
          </p:cNvGrpSpPr>
          <p:nvPr/>
        </p:nvGrpSpPr>
        <p:grpSpPr>
          <a:xfrm>
            <a:off x="304800" y="117617"/>
            <a:ext cx="4855595" cy="993633"/>
            <a:chOff x="4525322" y="3699615"/>
            <a:chExt cx="3883467" cy="794700"/>
          </a:xfrm>
        </p:grpSpPr>
        <p:pic>
          <p:nvPicPr>
            <p:cNvPr id="6"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25322" y="3699615"/>
              <a:ext cx="2805942" cy="79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19"/>
            <p:cNvSpPr txBox="1">
              <a:spLocks noChangeAspect="1"/>
            </p:cNvSpPr>
            <p:nvPr/>
          </p:nvSpPr>
          <p:spPr>
            <a:xfrm>
              <a:off x="7183511" y="3930626"/>
              <a:ext cx="1225278" cy="387698"/>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pPr>
              <a:r>
                <a:rPr lang="en-US" sz="3500" spc="-140" dirty="0" smtClean="0">
                  <a:gradFill>
                    <a:gsLst>
                      <a:gs pos="100000">
                        <a:srgbClr val="68217A"/>
                      </a:gs>
                      <a:gs pos="0">
                        <a:srgbClr val="68217A"/>
                      </a:gs>
                    </a:gsLst>
                    <a:lin ang="5400000" scaled="0"/>
                  </a:gradFill>
                </a:rPr>
                <a:t>Online</a:t>
              </a:r>
              <a:endParaRPr lang="en-US" sz="3500" spc="-140" dirty="0">
                <a:gradFill>
                  <a:gsLst>
                    <a:gs pos="100000">
                      <a:srgbClr val="68217A"/>
                    </a:gs>
                    <a:gs pos="0">
                      <a:srgbClr val="68217A"/>
                    </a:gs>
                  </a:gsLst>
                  <a:lin ang="5400000" scaled="0"/>
                </a:gradFill>
              </a:endParaRPr>
            </a:p>
          </p:txBody>
        </p:sp>
      </p:grpSp>
    </p:spTree>
    <p:extLst>
      <p:ext uri="{BB962C8B-B14F-4D97-AF65-F5344CB8AC3E}">
        <p14:creationId xmlns:p14="http://schemas.microsoft.com/office/powerpoint/2010/main" val="269248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t>¿</a:t>
            </a:r>
            <a:r>
              <a:rPr lang="en-US" sz="6000" dirty="0" err="1" smtClean="0"/>
              <a:t>Por</a:t>
            </a:r>
            <a:r>
              <a:rPr lang="en-US" sz="6000" dirty="0" smtClean="0"/>
              <a:t> </a:t>
            </a:r>
            <a:r>
              <a:rPr lang="en-US" sz="6000" dirty="0" err="1" smtClean="0"/>
              <a:t>que</a:t>
            </a:r>
            <a:r>
              <a:rPr lang="en-US" sz="6000" dirty="0" smtClean="0"/>
              <a:t>?</a:t>
            </a:r>
            <a:endParaRPr lang="en-US" sz="6000" dirty="0"/>
          </a:p>
        </p:txBody>
      </p:sp>
    </p:spTree>
    <p:extLst>
      <p:ext uri="{BB962C8B-B14F-4D97-AF65-F5344CB8AC3E}">
        <p14:creationId xmlns:p14="http://schemas.microsoft.com/office/powerpoint/2010/main" val="103726854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68283" y="0"/>
            <a:ext cx="7675717" cy="5151662"/>
          </a:xfrm>
        </p:spPr>
      </p:pic>
      <p:sp>
        <p:nvSpPr>
          <p:cNvPr id="24" name="Entrada manual 23"/>
          <p:cNvSpPr/>
          <p:nvPr/>
        </p:nvSpPr>
        <p:spPr>
          <a:xfrm rot="5400000">
            <a:off x="-970947" y="972153"/>
            <a:ext cx="5143500" cy="3199194"/>
          </a:xfrm>
          <a:prstGeom prst="flowChartManualInpu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p>
        </p:txBody>
      </p:sp>
      <p:sp>
        <p:nvSpPr>
          <p:cNvPr id="31" name="Title 19"/>
          <p:cNvSpPr txBox="1">
            <a:spLocks/>
          </p:cNvSpPr>
          <p:nvPr/>
        </p:nvSpPr>
        <p:spPr>
          <a:xfrm>
            <a:off x="210983" y="1428750"/>
            <a:ext cx="2514599" cy="2895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rPr>
              <a:t>SOFTWARE QUE HACE BUILDS DE OTRO SOFTWARE</a:t>
            </a:r>
            <a:endParaRPr lang="en-US" sz="3600" dirty="0">
              <a:solidFill>
                <a:schemeClr val="bg1"/>
              </a:solidFill>
            </a:endParaRPr>
          </a:p>
        </p:txBody>
      </p:sp>
    </p:spTree>
    <p:extLst>
      <p:ext uri="{BB962C8B-B14F-4D97-AF65-F5344CB8AC3E}">
        <p14:creationId xmlns:p14="http://schemas.microsoft.com/office/powerpoint/2010/main" val="35334375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 fill="hold"/>
                                        <p:tgtEl>
                                          <p:spTgt spid="24"/>
                                        </p:tgtEl>
                                        <p:attrNameLst>
                                          <p:attrName>ppt_x</p:attrName>
                                        </p:attrNameLst>
                                      </p:cBhvr>
                                      <p:tavLst>
                                        <p:tav tm="0">
                                          <p:val>
                                            <p:strVal val="0-#ppt_w/2"/>
                                          </p:val>
                                        </p:tav>
                                        <p:tav tm="100000">
                                          <p:val>
                                            <p:strVal val="#ppt_x"/>
                                          </p:val>
                                        </p:tav>
                                      </p:tavLst>
                                    </p:anim>
                                    <p:anim calcmode="lin" valueType="num">
                                      <p:cBhvr additive="base">
                                        <p:cTn id="8" dur="1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10"/>
                            </p:stCondLst>
                            <p:childTnLst>
                              <p:par>
                                <p:cTn id="10" presetID="1"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Lst>
  </p:timing>
</p:sld>
</file>

<file path=ppt/theme/theme1.xml><?xml version="1.0" encoding="utf-8"?>
<a:theme xmlns:a="http://schemas.openxmlformats.org/drawingml/2006/main" name="Light Versio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5447</TotalTime>
  <Words>883</Words>
  <Application>Microsoft Office PowerPoint</Application>
  <PresentationFormat>Presentación en pantalla (16:9)</PresentationFormat>
  <Paragraphs>154</Paragraphs>
  <Slides>34</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34</vt:i4>
      </vt:variant>
    </vt:vector>
  </HeadingPairs>
  <TitlesOfParts>
    <vt:vector size="45" baseType="lpstr">
      <vt:lpstr>Aller</vt:lpstr>
      <vt:lpstr>Arial</vt:lpstr>
      <vt:lpstr>Calibri</vt:lpstr>
      <vt:lpstr>Courier New</vt:lpstr>
      <vt:lpstr>Exo</vt:lpstr>
      <vt:lpstr>Gulim</vt:lpstr>
      <vt:lpstr>Helvetica Light</vt:lpstr>
      <vt:lpstr>ＭＳ Ｐゴシック</vt:lpstr>
      <vt:lpstr>Segoe UI</vt:lpstr>
      <vt:lpstr>Segoe UI Light</vt:lpstr>
      <vt:lpstr>Light Version</vt:lpstr>
      <vt:lpstr>Presentación de PowerPoint</vt:lpstr>
      <vt:lpstr>Presentación de PowerPoint</vt:lpstr>
      <vt:lpstr>VISUAL STUDIO ONLINE</vt:lpstr>
      <vt:lpstr>VISUAL STUDIO ONLINE</vt:lpstr>
      <vt:lpstr>Presentación de PowerPoint</vt:lpstr>
      <vt:lpstr>DEMO</vt:lpstr>
      <vt:lpstr>Presentación de PowerPoint</vt:lpstr>
      <vt:lpstr>¿Por que?</vt:lpstr>
      <vt:lpstr>Presentación de PowerPoint</vt:lpstr>
      <vt:lpstr>¿INTEGRACIÓN CONTINUA?</vt:lpstr>
      <vt:lpstr>INTEGRACIÓN CONTINUA</vt:lpstr>
      <vt:lpstr>¿QUÉ NOS APORTA LA INTEGRACIÓN CONTINUA?</vt:lpstr>
      <vt:lpstr>¿Cómo personalize mi Build para corer un script tras compilar la solución?</vt:lpstr>
      <vt:lpstr>DEMO</vt:lpstr>
      <vt:lpstr>¿Existe integración con &lt;Insertar Herramienta/Servicio aquí&gt;?</vt:lpstr>
      <vt:lpstr>DEMO</vt:lpstr>
      <vt:lpstr>¿Se pueden compilar proyectos iOS y Android? </vt:lpstr>
      <vt:lpstr>DEMO</vt:lpstr>
      <vt:lpstr>¿Tengo que tener la última version de VS para editar la definición de la Build?</vt:lpstr>
      <vt:lpstr>¿Puedo localizar el archivo de Build log?</vt:lpstr>
      <vt:lpstr>DEMO</vt:lpstr>
      <vt:lpstr>Abrir plantilla XAML  ¿En serio?</vt:lpstr>
      <vt:lpstr>DEMO</vt:lpstr>
      <vt:lpstr>PRINCIPIOS</vt:lpstr>
      <vt:lpstr>Detalles del “meollo de la cuestión”</vt:lpstr>
      <vt:lpstr>NO BUILD NUEVA</vt:lpstr>
      <vt:lpstr>CROSS PLATFORM</vt:lpstr>
      <vt:lpstr>NO ME OCULTES EL LOG!</vt:lpstr>
      <vt:lpstr>ARQUITECTURA</vt:lpstr>
      <vt:lpstr>ARQUITECTURA DEL AGENTE</vt:lpstr>
      <vt:lpstr>SEGURIDAD</vt:lpstr>
      <vt:lpstr>¿PREGUNTAS y RESPUESTAS?</vt:lpstr>
      <vt:lpstr>GRACIAS a TODOS</vt:lpstr>
      <vt:lpstr>NOVEDADES DE VISUAL STUDIO ONLINE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Rogue</dc:creator>
  <cp:lastModifiedBy>Javier Suárez Ruiz</cp:lastModifiedBy>
  <cp:revision>643</cp:revision>
  <dcterms:created xsi:type="dcterms:W3CDTF">2013-04-14T10:12:28Z</dcterms:created>
  <dcterms:modified xsi:type="dcterms:W3CDTF">2015-06-02T19:19:39Z</dcterms:modified>
</cp:coreProperties>
</file>