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380" r:id="rId2"/>
    <p:sldId id="381" r:id="rId3"/>
    <p:sldId id="256" r:id="rId4"/>
    <p:sldId id="411" r:id="rId5"/>
    <p:sldId id="3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6" d="100"/>
          <a:sy n="66" d="100"/>
        </p:scale>
        <p:origin x="24" y="7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3/4/2016 6:49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96070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35079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1" name="Title 22"/>
          <p:cNvSpPr txBox="1">
            <a:spLocks/>
          </p:cNvSpPr>
          <p:nvPr/>
        </p:nvSpPr>
        <p:spPr>
          <a:xfrm>
            <a:off x="2409369" y="2634562"/>
            <a:ext cx="7164395" cy="1592833"/>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dirty="0">
                <a:solidFill>
                  <a:schemeClr val="bg1"/>
                </a:solidFill>
              </a:rPr>
              <a:t>Comunidades técnicas Microsoft Sevilla</a:t>
            </a:r>
          </a:p>
        </p:txBody>
      </p:sp>
    </p:spTree>
    <p:extLst>
      <p:ext uri="{BB962C8B-B14F-4D97-AF65-F5344CB8AC3E}">
        <p14:creationId xmlns:p14="http://schemas.microsoft.com/office/powerpoint/2010/main" val="17982754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029651" y="2637470"/>
            <a:ext cx="7924247" cy="2308324"/>
          </a:xfrm>
          <a:prstGeom prst="rect">
            <a:avLst/>
          </a:prstGeom>
        </p:spPr>
        <p:txBody>
          <a:bodyPr wrap="square">
            <a:spAutoFit/>
          </a:bodyPr>
          <a:lstStyle/>
          <a:p>
            <a:pPr lvl="0" algn="ctr"/>
            <a:r>
              <a:rPr lang="en-US" sz="4800" dirty="0">
                <a:solidFill>
                  <a:schemeClr val="tx1">
                    <a:lumMod val="65000"/>
                    <a:lumOff val="35000"/>
                  </a:schemeClr>
                </a:solidFill>
                <a:latin typeface="Segoe UI Light"/>
                <a:cs typeface="Segoe UI Light"/>
              </a:rPr>
              <a:t>Gran </a:t>
            </a:r>
            <a:r>
              <a:rPr lang="en-US" sz="4800" dirty="0" err="1">
                <a:solidFill>
                  <a:schemeClr val="tx1">
                    <a:lumMod val="65000"/>
                    <a:lumOff val="35000"/>
                  </a:schemeClr>
                </a:solidFill>
                <a:latin typeface="Segoe UI Light"/>
                <a:cs typeface="Segoe UI Light"/>
              </a:rPr>
              <a:t>momento</a:t>
            </a:r>
            <a:r>
              <a:rPr lang="en-US" sz="4800" dirty="0">
                <a:solidFill>
                  <a:schemeClr val="tx1">
                    <a:lumMod val="65000"/>
                    <a:lumOff val="35000"/>
                  </a:schemeClr>
                </a:solidFill>
                <a:latin typeface="Segoe UI Light"/>
                <a:cs typeface="Segoe UI Light"/>
              </a:rPr>
              <a:t> de las </a:t>
            </a:r>
            <a:r>
              <a:rPr lang="en-US" sz="4800" dirty="0">
                <a:solidFill>
                  <a:srgbClr val="48B3CA"/>
                </a:solidFill>
                <a:latin typeface="Segoe UI" charset="0"/>
                <a:ea typeface="Segoe UI" charset="0"/>
                <a:cs typeface="Segoe UI" charset="0"/>
              </a:rPr>
              <a:t>Comunidades</a:t>
            </a:r>
            <a:r>
              <a:rPr lang="en-US" sz="4800" dirty="0">
                <a:solidFill>
                  <a:schemeClr val="tx1">
                    <a:lumMod val="65000"/>
                    <a:lumOff val="35000"/>
                  </a:schemeClr>
                </a:solidFill>
                <a:latin typeface="Segoe UI Light"/>
                <a:cs typeface="Segoe UI Light"/>
              </a:rPr>
              <a:t> </a:t>
            </a:r>
            <a:r>
              <a:rPr lang="en-US" sz="4800" dirty="0">
                <a:solidFill>
                  <a:srgbClr val="90CA47"/>
                </a:solidFill>
                <a:latin typeface="Segoe UI" charset="0"/>
                <a:ea typeface="Segoe UI" charset="0"/>
                <a:cs typeface="Segoe UI" charset="0"/>
              </a:rPr>
              <a:t>.NET</a:t>
            </a:r>
            <a:r>
              <a:rPr lang="en-US" sz="4800" dirty="0">
                <a:solidFill>
                  <a:schemeClr val="tx1">
                    <a:lumMod val="75000"/>
                    <a:lumOff val="25000"/>
                  </a:schemeClr>
                </a:solidFill>
                <a:latin typeface="Segoe UI Light" charset="0"/>
                <a:ea typeface="Segoe UI" charset="0"/>
                <a:cs typeface="Segoe UI Light" charset="0"/>
              </a:rPr>
              <a:t> </a:t>
            </a:r>
            <a:r>
              <a:rPr lang="en-US" sz="4800" dirty="0">
                <a:solidFill>
                  <a:schemeClr val="tx1">
                    <a:lumMod val="65000"/>
                    <a:lumOff val="35000"/>
                  </a:schemeClr>
                </a:solidFill>
                <a:latin typeface="Segoe UI Light"/>
                <a:cs typeface="Segoe UI Light"/>
              </a:rPr>
              <a:t>de </a:t>
            </a:r>
            <a:r>
              <a:rPr lang="en-US" sz="4800" dirty="0">
                <a:solidFill>
                  <a:srgbClr val="9377CE"/>
                </a:solidFill>
                <a:latin typeface="Segoe UI" charset="0"/>
                <a:cs typeface="Segoe UI" charset="0"/>
              </a:rPr>
              <a:t>Sevilla</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a:solidFill>
                  <a:srgbClr val="06AED0"/>
                </a:solidFill>
              </a:rPr>
              <a:t>Comunidades </a:t>
            </a:r>
            <a:r>
              <a:rPr lang="en-US" dirty="0" err="1">
                <a:solidFill>
                  <a:srgbClr val="06AED0"/>
                </a:solidFill>
              </a:rPr>
              <a:t>técnicas</a:t>
            </a:r>
            <a:r>
              <a:rPr lang="en-US" dirty="0">
                <a:solidFill>
                  <a:srgbClr val="06AED0"/>
                </a:solidFill>
              </a:rPr>
              <a:t> Microsoft Sevilla</a:t>
            </a: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6AED0"/>
                </a:solidFill>
              </a:rPr>
              <a:t>Comunidades </a:t>
            </a:r>
            <a:r>
              <a:rPr lang="en-US" dirty="0" err="1">
                <a:solidFill>
                  <a:srgbClr val="06AED0"/>
                </a:solidFill>
              </a:rPr>
              <a:t>técnicas</a:t>
            </a:r>
            <a:r>
              <a:rPr lang="en-US" dirty="0">
                <a:solidFill>
                  <a:srgbClr val="06AED0"/>
                </a:solidFill>
              </a:rPr>
              <a:t> Microsoft Sevilla </a:t>
            </a:r>
          </a:p>
        </p:txBody>
      </p:sp>
      <p:pic>
        <p:nvPicPr>
          <p:cNvPr id="1026" name="Picture 2" descr="https://javiersuarezruiz.files.wordpress.com/2014/04/cartujadotnet.png?w=200&amp;h=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949" y="3278663"/>
            <a:ext cx="1905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rcoscobena.files.wordpress.com/2015/05/svqxdg-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099" y="3278663"/>
            <a:ext cx="476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hotos2.meetupstatic.com/photos/member/6/7/d/b/thumb_252866587.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3336" y="3086099"/>
            <a:ext cx="1644650" cy="9456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bs.twimg.com/profile_images/734480578/logo_cuadrado_400x4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323" y="2765902"/>
            <a:ext cx="1641476" cy="164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1483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896999"/>
          </a:xfrm>
        </p:spPr>
        <p:txBody>
          <a:bodyPr/>
          <a:lstStyle/>
          <a:p>
            <a:pPr>
              <a:lnSpc>
                <a:spcPct val="100000"/>
              </a:lnSpc>
            </a:pPr>
            <a:r>
              <a:rPr lang="pt-BR" sz="3200" dirty="0"/>
              <a:t>16 de Marzo - SVQDotNet: Pues seguimos en marcha.</a:t>
            </a:r>
          </a:p>
          <a:p>
            <a:pPr>
              <a:lnSpc>
                <a:spcPct val="100000"/>
              </a:lnSpc>
            </a:pPr>
            <a:r>
              <a:rPr lang="pt-BR" sz="3200" dirty="0"/>
              <a:t>06 de Abril   - SVQXDG: Xamarin Dev Day.</a:t>
            </a:r>
          </a:p>
          <a:p>
            <a:pPr>
              <a:lnSpc>
                <a:spcPct val="100000"/>
              </a:lnSpc>
            </a:pPr>
            <a:r>
              <a:rPr lang="pt-BR" sz="3200" dirty="0"/>
              <a:t>21 de Abril   -  CartujaDotNet: ReDotNet Sevilla Conf.</a:t>
            </a:r>
          </a:p>
          <a:p>
            <a:pPr>
              <a:lnSpc>
                <a:spcPct val="100000"/>
              </a:lnSpc>
            </a:pPr>
            <a:r>
              <a:rPr lang="pt-BR" sz="3200" dirty="0"/>
              <a:t>04 de Mayo - CartujaDotNet: De 0 a tu startup!.</a:t>
            </a:r>
          </a:p>
          <a:p>
            <a:pPr>
              <a:lnSpc>
                <a:spcPct val="100000"/>
              </a:lnSpc>
            </a:pPr>
            <a:r>
              <a:rPr lang="pt-BR" sz="3200" dirty="0"/>
              <a:t>19 de Mayo -  SVQXDG: Xamarin REvolve 2016.</a:t>
            </a:r>
          </a:p>
          <a:p>
            <a:pPr>
              <a:lnSpc>
                <a:spcPct val="100000"/>
              </a:lnSpc>
            </a:pPr>
            <a:r>
              <a:rPr lang="pt-BR" sz="3200" dirty="0"/>
              <a:t>01 de Junio  -  SVQXDG: Mvx.Resolve&lt;IGro­upMeetup&gt;();</a:t>
            </a:r>
          </a:p>
          <a:p>
            <a:pPr>
              <a:lnSpc>
                <a:spcPct val="100000"/>
              </a:lnSpc>
            </a:pPr>
            <a:r>
              <a:rPr lang="pt-BR" sz="3200" dirty="0"/>
              <a:t>06 de julio   - CartujaDotNet &amp; SVQXDG: Quedada Informal.</a:t>
            </a:r>
          </a:p>
          <a:p>
            <a:pPr>
              <a:lnSpc>
                <a:spcPct val="100000"/>
              </a:lnSpc>
            </a:pPr>
            <a:r>
              <a:rPr lang="pt-BR" sz="3200" dirty="0"/>
              <a:t>19 de Septiembre  - CartujaDotNet: Mesa redonda, ¿cómo ser mas productivo?, GTD vs Uberman.</a:t>
            </a:r>
          </a:p>
          <a:p>
            <a:pPr>
              <a:lnSpc>
                <a:spcPct val="100000"/>
              </a:lnSpc>
            </a:pPr>
            <a:endParaRPr lang="en-US" sz="3200" dirty="0"/>
          </a:p>
        </p:txBody>
      </p:sp>
      <p:sp>
        <p:nvSpPr>
          <p:cNvPr id="2" name="Title 1"/>
          <p:cNvSpPr>
            <a:spLocks noGrp="1"/>
          </p:cNvSpPr>
          <p:nvPr>
            <p:ph type="title"/>
          </p:nvPr>
        </p:nvSpPr>
        <p:spPr/>
        <p:txBody>
          <a:bodyPr/>
          <a:lstStyle/>
          <a:p>
            <a:r>
              <a:rPr lang="en-US" dirty="0">
                <a:solidFill>
                  <a:srgbClr val="06AED0"/>
                </a:solidFill>
              </a:rPr>
              <a:t>Un NO </a:t>
            </a:r>
            <a:r>
              <a:rPr lang="en-US" dirty="0" err="1">
                <a:solidFill>
                  <a:srgbClr val="06AED0"/>
                </a:solidFill>
              </a:rPr>
              <a:t>parar</a:t>
            </a:r>
            <a:r>
              <a:rPr lang="en-US" dirty="0">
                <a:solidFill>
                  <a:srgbClr val="06AED0"/>
                </a:solidFill>
              </a:rPr>
              <a:t>!</a:t>
            </a:r>
          </a:p>
        </p:txBody>
      </p:sp>
    </p:spTree>
    <p:extLst>
      <p:ext uri="{BB962C8B-B14F-4D97-AF65-F5344CB8AC3E}">
        <p14:creationId xmlns:p14="http://schemas.microsoft.com/office/powerpoint/2010/main" val="3740761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799181" y="3014689"/>
            <a:ext cx="8473532"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Gracias! </a:t>
            </a:r>
            <a:r>
              <a:rPr lang="en-US" sz="7646" spc="0" dirty="0" err="1">
                <a:solidFill>
                  <a:schemeClr val="tx1"/>
                </a:solidFill>
              </a:rPr>
              <a:t>Preguntas</a:t>
            </a:r>
            <a:r>
              <a:rPr lang="en-US" sz="7646" spc="0" dirty="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2195</TotalTime>
  <Words>278</Words>
  <Application>Microsoft Office PowerPoint</Application>
  <PresentationFormat>Widescreen</PresentationFormat>
  <Paragraphs>25</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Consolas</vt:lpstr>
      <vt:lpstr>Segoe UI</vt:lpstr>
      <vt:lpstr>Segoe UI Light</vt:lpstr>
      <vt:lpstr>XamarinTemplate</vt:lpstr>
      <vt:lpstr>PowerPoint Presentation</vt:lpstr>
      <vt:lpstr>Comunidades técnicas Microsoft Sevilla</vt:lpstr>
      <vt:lpstr>Comunidades técnicas Microsoft Sevilla </vt:lpstr>
      <vt:lpstr>Un NO parar!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150</cp:revision>
  <dcterms:created xsi:type="dcterms:W3CDTF">2015-05-05T21:43:30Z</dcterms:created>
  <dcterms:modified xsi:type="dcterms:W3CDTF">2016-03-04T18:09:43Z</dcterms:modified>
</cp:coreProperties>
</file>