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34"/>
  </p:sldMasterIdLst>
  <p:notesMasterIdLst>
    <p:notesMasterId r:id="rId62"/>
  </p:notesMasterIdLst>
  <p:handoutMasterIdLst>
    <p:handoutMasterId r:id="rId63"/>
  </p:handoutMasterIdLst>
  <p:sldIdLst>
    <p:sldId id="345" r:id="rId35"/>
    <p:sldId id="501" r:id="rId36"/>
    <p:sldId id="500" r:id="rId37"/>
    <p:sldId id="498" r:id="rId38"/>
    <p:sldId id="502" r:id="rId39"/>
    <p:sldId id="503" r:id="rId40"/>
    <p:sldId id="504" r:id="rId41"/>
    <p:sldId id="505" r:id="rId42"/>
    <p:sldId id="492" r:id="rId43"/>
    <p:sldId id="506" r:id="rId44"/>
    <p:sldId id="507" r:id="rId45"/>
    <p:sldId id="508" r:id="rId46"/>
    <p:sldId id="509" r:id="rId47"/>
    <p:sldId id="510" r:id="rId48"/>
    <p:sldId id="511" r:id="rId49"/>
    <p:sldId id="512" r:id="rId50"/>
    <p:sldId id="513" r:id="rId51"/>
    <p:sldId id="514" r:id="rId52"/>
    <p:sldId id="515" r:id="rId53"/>
    <p:sldId id="516" r:id="rId54"/>
    <p:sldId id="520" r:id="rId55"/>
    <p:sldId id="523" r:id="rId56"/>
    <p:sldId id="522" r:id="rId57"/>
    <p:sldId id="517" r:id="rId58"/>
    <p:sldId id="518" r:id="rId59"/>
    <p:sldId id="519" r:id="rId60"/>
    <p:sldId id="499" r:id="rId6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0069" autoAdjust="0"/>
  </p:normalViewPr>
  <p:slideViewPr>
    <p:cSldViewPr snapToGrid="0">
      <p:cViewPr varScale="1">
        <p:scale>
          <a:sx n="135" d="100"/>
          <a:sy n="135" d="100"/>
        </p:scale>
        <p:origin x="-112" y="-544"/>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p:scale>
        <a:sx n="80" d="100"/>
        <a:sy n="80" d="100"/>
      </p:scale>
      <p:origin x="0" y="-6485"/>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slide" Target="slides/slide2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60" Type="http://schemas.openxmlformats.org/officeDocument/2006/relationships/slide" Target="slides/slide26.xml"/><Relationship Id="rId61" Type="http://schemas.openxmlformats.org/officeDocument/2006/relationships/slide" Target="slides/slide27.xml"/><Relationship Id="rId62" Type="http://schemas.openxmlformats.org/officeDocument/2006/relationships/notesMaster" Target="notesMasters/notesMaster1.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s>
</file>

<file path=ppt/diagrams/_rels/data3.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8CDAF-7DF6-4C31-9F8F-72D51D84B3D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A5903141-39AF-4B5C-9FFD-74499814DA74}">
      <dgm:prSet phldrT="[Text]" custT="1"/>
      <dgm:spPr>
        <a:solidFill>
          <a:schemeClr val="accent1"/>
        </a:solidFill>
        <a:ln>
          <a:noFill/>
        </a:ln>
      </dgm:spPr>
      <dgm:t>
        <a:bodyPr/>
        <a:lstStyle/>
        <a:p>
          <a:r>
            <a:rPr lang="en-US" sz="1400" dirty="0" err="1" smtClean="0">
              <a:solidFill>
                <a:schemeClr val="bg1"/>
              </a:solidFill>
              <a:latin typeface="Aller" pitchFamily="2" charset="0"/>
            </a:rPr>
            <a:t>Estrategias</a:t>
          </a:r>
          <a:r>
            <a:rPr lang="en-US" sz="1400" dirty="0" smtClean="0">
              <a:solidFill>
                <a:schemeClr val="bg1"/>
              </a:solidFill>
              <a:latin typeface="Aller" pitchFamily="2" charset="0"/>
            </a:rPr>
            <a:t> </a:t>
          </a:r>
          <a:r>
            <a:rPr lang="en-US" sz="1400" dirty="0" err="1" smtClean="0">
              <a:solidFill>
                <a:schemeClr val="bg1"/>
              </a:solidFill>
              <a:latin typeface="Aller" pitchFamily="2" charset="0"/>
            </a:rPr>
            <a:t>para</a:t>
          </a:r>
          <a:r>
            <a:rPr lang="en-US" sz="1400" dirty="0" smtClean="0">
              <a:solidFill>
                <a:schemeClr val="bg1"/>
              </a:solidFill>
              <a:latin typeface="Aller" pitchFamily="2" charset="0"/>
            </a:rPr>
            <a:t> </a:t>
          </a:r>
          <a:r>
            <a:rPr lang="en-US" sz="1400" dirty="0" err="1" smtClean="0">
              <a:solidFill>
                <a:schemeClr val="bg1"/>
              </a:solidFill>
              <a:latin typeface="Aller" pitchFamily="2" charset="0"/>
            </a:rPr>
            <a:t>compartir</a:t>
          </a:r>
          <a:r>
            <a:rPr lang="en-US" sz="1400" dirty="0" smtClean="0">
              <a:solidFill>
                <a:schemeClr val="bg1"/>
              </a:solidFill>
              <a:latin typeface="Aller" pitchFamily="2" charset="0"/>
            </a:rPr>
            <a:t> </a:t>
          </a:r>
          <a:r>
            <a:rPr lang="en-US" sz="1400" dirty="0" err="1" smtClean="0">
              <a:solidFill>
                <a:schemeClr val="bg1"/>
              </a:solidFill>
              <a:latin typeface="Aller" pitchFamily="2" charset="0"/>
            </a:rPr>
            <a:t>código</a:t>
          </a:r>
          <a:endParaRPr lang="ru-RU" sz="1400" dirty="0">
            <a:solidFill>
              <a:schemeClr val="bg1"/>
            </a:solidFill>
            <a:latin typeface="Aller"/>
            <a:cs typeface="Aller"/>
          </a:endParaRPr>
        </a:p>
      </dgm:t>
    </dgm:pt>
    <dgm:pt modelId="{6657A027-8BE0-4E36-83D8-4060FAFF2919}" type="parTrans" cxnId="{21D2D8B3-C53C-4FD8-AA92-312EAF59D8BC}">
      <dgm:prSet/>
      <dgm:spPr/>
      <dgm:t>
        <a:bodyPr/>
        <a:lstStyle/>
        <a:p>
          <a:endParaRPr lang="ru-RU"/>
        </a:p>
      </dgm:t>
    </dgm:pt>
    <dgm:pt modelId="{693E0949-586F-4880-AC28-992E60A17638}" type="sibTrans" cxnId="{21D2D8B3-C53C-4FD8-AA92-312EAF59D8BC}">
      <dgm:prSet/>
      <dgm:spPr/>
      <dgm:t>
        <a:bodyPr/>
        <a:lstStyle/>
        <a:p>
          <a:endParaRPr lang="ru-RU"/>
        </a:p>
      </dgm:t>
    </dgm:pt>
    <dgm:pt modelId="{CBD46BCB-C207-48BA-9CA0-7F45C4FF17B9}">
      <dgm:prSet phldrT="[Text]" custT="1"/>
      <dgm:spPr>
        <a:solidFill>
          <a:schemeClr val="accent1">
            <a:lumMod val="60000"/>
            <a:lumOff val="40000"/>
          </a:schemeClr>
        </a:solidFill>
        <a:ln>
          <a:noFill/>
        </a:ln>
      </dgm:spPr>
      <dgm:t>
        <a:bodyPr/>
        <a:lstStyle/>
        <a:p>
          <a:r>
            <a:rPr lang="es-ES_tradnl" sz="1600" dirty="0" smtClean="0">
              <a:solidFill>
                <a:srgbClr val="151515"/>
              </a:solidFill>
              <a:latin typeface="+mj-lt"/>
            </a:rPr>
            <a:t>UX. A tener en cuenta.</a:t>
          </a:r>
          <a:endParaRPr lang="ru-RU" sz="1600" dirty="0">
            <a:solidFill>
              <a:srgbClr val="151515"/>
            </a:solidFill>
            <a:latin typeface="+mj-lt"/>
          </a:endParaRPr>
        </a:p>
      </dgm:t>
    </dgm:pt>
    <dgm:pt modelId="{1D5EBC07-33A3-41EF-8C97-4C5D55A0E61D}" type="parTrans" cxnId="{524279B6-A288-405B-9646-FAC1A8D94E81}">
      <dgm:prSet/>
      <dgm:spPr/>
      <dgm:t>
        <a:bodyPr/>
        <a:lstStyle/>
        <a:p>
          <a:endParaRPr lang="ru-RU"/>
        </a:p>
      </dgm:t>
    </dgm:pt>
    <dgm:pt modelId="{F7388884-FD64-4164-94DE-03DA2063E3C4}" type="sibTrans" cxnId="{524279B6-A288-405B-9646-FAC1A8D94E81}">
      <dgm:prSet/>
      <dgm:spPr/>
      <dgm:t>
        <a:bodyPr/>
        <a:lstStyle/>
        <a:p>
          <a:endParaRPr lang="ru-RU"/>
        </a:p>
      </dgm:t>
    </dgm:pt>
    <dgm:pt modelId="{1A0340B0-91D6-4B6A-8D61-4B145A0E29E9}">
      <dgm:prSet phldrT="[Text]" custT="1"/>
      <dgm:spPr>
        <a:solidFill>
          <a:schemeClr val="accent1"/>
        </a:solidFill>
        <a:ln>
          <a:noFill/>
        </a:ln>
      </dgm:spPr>
      <dgm:t>
        <a:bodyPr/>
        <a:lstStyle/>
        <a:p>
          <a:r>
            <a:rPr lang="en-US" sz="1300" dirty="0" smtClean="0">
              <a:solidFill>
                <a:schemeClr val="bg1"/>
              </a:solidFill>
              <a:latin typeface="Aller" pitchFamily="2" charset="0"/>
            </a:rPr>
            <a:t>Demos (</a:t>
          </a:r>
          <a:r>
            <a:rPr lang="en-US" sz="1300" dirty="0" err="1" smtClean="0">
              <a:solidFill>
                <a:schemeClr val="bg1"/>
              </a:solidFill>
              <a:latin typeface="Aller" pitchFamily="2" charset="0"/>
            </a:rPr>
            <a:t>código</a:t>
          </a:r>
          <a:r>
            <a:rPr lang="en-US" sz="1300" dirty="0" smtClean="0">
              <a:solidFill>
                <a:schemeClr val="bg1"/>
              </a:solidFill>
              <a:latin typeface="Aller" pitchFamily="2" charset="0"/>
            </a:rPr>
            <a:t>)</a:t>
          </a:r>
          <a:endParaRPr lang="ru-RU" sz="1300" dirty="0">
            <a:solidFill>
              <a:schemeClr val="bg1"/>
            </a:solidFill>
            <a:latin typeface="+mn-lt"/>
          </a:endParaRPr>
        </a:p>
      </dgm:t>
    </dgm:pt>
    <dgm:pt modelId="{99ADA225-F9A8-4277-AE1A-E418E24ABB15}" type="parTrans" cxnId="{AB0E07C0-AF38-4766-80DC-82E94CD76E70}">
      <dgm:prSet/>
      <dgm:spPr/>
      <dgm:t>
        <a:bodyPr/>
        <a:lstStyle/>
        <a:p>
          <a:endParaRPr lang="ru-RU"/>
        </a:p>
      </dgm:t>
    </dgm:pt>
    <dgm:pt modelId="{AF42DA9C-2020-4178-8F07-CE6D215778B0}" type="sibTrans" cxnId="{AB0E07C0-AF38-4766-80DC-82E94CD76E70}">
      <dgm:prSet/>
      <dgm:spPr/>
      <dgm:t>
        <a:bodyPr/>
        <a:lstStyle/>
        <a:p>
          <a:endParaRPr lang="ru-RU"/>
        </a:p>
      </dgm:t>
    </dgm:pt>
    <dgm:pt modelId="{AFB10F9A-2D42-4015-91EF-2C14C87B17F9}">
      <dgm:prSet phldrT="[Text]" custT="1"/>
      <dgm:spPr>
        <a:solidFill>
          <a:srgbClr val="7AD7F5"/>
        </a:solidFill>
        <a:ln>
          <a:noFill/>
        </a:ln>
      </dgm:spPr>
      <dgm:t>
        <a:bodyPr/>
        <a:lstStyle/>
        <a:p>
          <a:r>
            <a:rPr lang="en-US" sz="1200" dirty="0" err="1" smtClean="0">
              <a:solidFill>
                <a:srgbClr val="151515"/>
              </a:solidFill>
              <a:latin typeface="Aller" pitchFamily="2" charset="0"/>
            </a:rPr>
            <a:t>Preguntas</a:t>
          </a:r>
          <a:r>
            <a:rPr lang="en-US" sz="1200" dirty="0" smtClean="0">
              <a:solidFill>
                <a:srgbClr val="151515"/>
              </a:solidFill>
              <a:latin typeface="Aller" pitchFamily="2" charset="0"/>
            </a:rPr>
            <a:t> y </a:t>
          </a:r>
          <a:r>
            <a:rPr lang="en-US" sz="1200" dirty="0" err="1" smtClean="0">
              <a:solidFill>
                <a:srgbClr val="151515"/>
              </a:solidFill>
              <a:latin typeface="Aller" pitchFamily="2" charset="0"/>
            </a:rPr>
            <a:t>Respuestas</a:t>
          </a:r>
          <a:endParaRPr lang="ru-RU" sz="1200" dirty="0">
            <a:solidFill>
              <a:srgbClr val="151515"/>
            </a:solidFill>
            <a:latin typeface="+mn-lt"/>
          </a:endParaRPr>
        </a:p>
      </dgm:t>
    </dgm:pt>
    <dgm:pt modelId="{372159F0-A5E7-4408-B5F8-88391E16E60A}" type="parTrans" cxnId="{12395C60-9CA9-4193-BB72-914BE11B3725}">
      <dgm:prSet/>
      <dgm:spPr/>
      <dgm:t>
        <a:bodyPr/>
        <a:lstStyle/>
        <a:p>
          <a:endParaRPr lang="ru-RU"/>
        </a:p>
      </dgm:t>
    </dgm:pt>
    <dgm:pt modelId="{792CC55D-4555-4600-B460-6949DA53596E}" type="sibTrans" cxnId="{12395C60-9CA9-4193-BB72-914BE11B3725}">
      <dgm:prSet/>
      <dgm:spPr/>
      <dgm:t>
        <a:bodyPr/>
        <a:lstStyle/>
        <a:p>
          <a:endParaRPr lang="ru-RU"/>
        </a:p>
      </dgm:t>
    </dgm:pt>
    <dgm:pt modelId="{34F52A64-1B76-4959-9909-003B421C3B64}" type="pres">
      <dgm:prSet presAssocID="{FC68CDAF-7DF6-4C31-9F8F-72D51D84B3DE}" presName="diagram" presStyleCnt="0">
        <dgm:presLayoutVars>
          <dgm:dir/>
          <dgm:resizeHandles val="exact"/>
        </dgm:presLayoutVars>
      </dgm:prSet>
      <dgm:spPr/>
      <dgm:t>
        <a:bodyPr/>
        <a:lstStyle/>
        <a:p>
          <a:endParaRPr lang="ru-RU"/>
        </a:p>
      </dgm:t>
    </dgm:pt>
    <dgm:pt modelId="{DFF3752F-526C-46C8-AC69-20F5A193591B}" type="pres">
      <dgm:prSet presAssocID="{A5903141-39AF-4B5C-9FFD-74499814DA74}" presName="node" presStyleLbl="node1" presStyleIdx="0" presStyleCnt="4" custScaleX="103630" custScaleY="172679">
        <dgm:presLayoutVars>
          <dgm:bulletEnabled val="1"/>
        </dgm:presLayoutVars>
      </dgm:prSet>
      <dgm:spPr/>
      <dgm:t>
        <a:bodyPr/>
        <a:lstStyle/>
        <a:p>
          <a:endParaRPr lang="ru-RU"/>
        </a:p>
      </dgm:t>
    </dgm:pt>
    <dgm:pt modelId="{A73D8AC4-903A-446F-A718-DFC62EB34FB5}" type="pres">
      <dgm:prSet presAssocID="{693E0949-586F-4880-AC28-992E60A17638}" presName="sibTrans" presStyleCnt="0"/>
      <dgm:spPr/>
    </dgm:pt>
    <dgm:pt modelId="{373F197C-9B5C-4548-BB12-D8F8D60569A8}" type="pres">
      <dgm:prSet presAssocID="{CBD46BCB-C207-48BA-9CA0-7F45C4FF17B9}" presName="node" presStyleLbl="node1" presStyleIdx="1" presStyleCnt="4" custScaleX="103630" custScaleY="172679">
        <dgm:presLayoutVars>
          <dgm:bulletEnabled val="1"/>
        </dgm:presLayoutVars>
      </dgm:prSet>
      <dgm:spPr/>
      <dgm:t>
        <a:bodyPr/>
        <a:lstStyle/>
        <a:p>
          <a:endParaRPr lang="ru-RU"/>
        </a:p>
      </dgm:t>
    </dgm:pt>
    <dgm:pt modelId="{0B72415B-9048-4ADE-84AB-E753EA1A7724}" type="pres">
      <dgm:prSet presAssocID="{F7388884-FD64-4164-94DE-03DA2063E3C4}" presName="sibTrans" presStyleCnt="0"/>
      <dgm:spPr/>
    </dgm:pt>
    <dgm:pt modelId="{98BDE7BD-992B-4E60-8AAC-1FC915CBD9A8}" type="pres">
      <dgm:prSet presAssocID="{1A0340B0-91D6-4B6A-8D61-4B145A0E29E9}" presName="node" presStyleLbl="node1" presStyleIdx="2" presStyleCnt="4" custScaleX="103630" custScaleY="172679">
        <dgm:presLayoutVars>
          <dgm:bulletEnabled val="1"/>
        </dgm:presLayoutVars>
      </dgm:prSet>
      <dgm:spPr/>
      <dgm:t>
        <a:bodyPr/>
        <a:lstStyle/>
        <a:p>
          <a:endParaRPr lang="ru-RU"/>
        </a:p>
      </dgm:t>
    </dgm:pt>
    <dgm:pt modelId="{06AC5D98-2E62-4EE6-BD42-398AE750011D}" type="pres">
      <dgm:prSet presAssocID="{AF42DA9C-2020-4178-8F07-CE6D215778B0}" presName="sibTrans" presStyleCnt="0"/>
      <dgm:spPr/>
    </dgm:pt>
    <dgm:pt modelId="{7BAE7D17-EDB1-4528-B3F0-35A63323285F}" type="pres">
      <dgm:prSet presAssocID="{AFB10F9A-2D42-4015-91EF-2C14C87B17F9}" presName="node" presStyleLbl="node1" presStyleIdx="3" presStyleCnt="4" custScaleX="103630" custScaleY="172679">
        <dgm:presLayoutVars>
          <dgm:bulletEnabled val="1"/>
        </dgm:presLayoutVars>
      </dgm:prSet>
      <dgm:spPr/>
      <dgm:t>
        <a:bodyPr/>
        <a:lstStyle/>
        <a:p>
          <a:endParaRPr lang="ru-RU"/>
        </a:p>
      </dgm:t>
    </dgm:pt>
  </dgm:ptLst>
  <dgm:cxnLst>
    <dgm:cxn modelId="{12395C60-9CA9-4193-BB72-914BE11B3725}" srcId="{FC68CDAF-7DF6-4C31-9F8F-72D51D84B3DE}" destId="{AFB10F9A-2D42-4015-91EF-2C14C87B17F9}" srcOrd="3" destOrd="0" parTransId="{372159F0-A5E7-4408-B5F8-88391E16E60A}" sibTransId="{792CC55D-4555-4600-B460-6949DA53596E}"/>
    <dgm:cxn modelId="{862E02F0-2652-234C-9C07-4C527E1995B4}" type="presOf" srcId="{1A0340B0-91D6-4B6A-8D61-4B145A0E29E9}" destId="{98BDE7BD-992B-4E60-8AAC-1FC915CBD9A8}" srcOrd="0" destOrd="0" presId="urn:microsoft.com/office/officeart/2005/8/layout/default"/>
    <dgm:cxn modelId="{87998523-7072-C045-98ED-030905C283D1}" type="presOf" srcId="{CBD46BCB-C207-48BA-9CA0-7F45C4FF17B9}" destId="{373F197C-9B5C-4548-BB12-D8F8D60569A8}" srcOrd="0" destOrd="0" presId="urn:microsoft.com/office/officeart/2005/8/layout/default"/>
    <dgm:cxn modelId="{AB0E07C0-AF38-4766-80DC-82E94CD76E70}" srcId="{FC68CDAF-7DF6-4C31-9F8F-72D51D84B3DE}" destId="{1A0340B0-91D6-4B6A-8D61-4B145A0E29E9}" srcOrd="2" destOrd="0" parTransId="{99ADA225-F9A8-4277-AE1A-E418E24ABB15}" sibTransId="{AF42DA9C-2020-4178-8F07-CE6D215778B0}"/>
    <dgm:cxn modelId="{C049B1DD-D721-E140-9A32-F06040321CBA}" type="presOf" srcId="{AFB10F9A-2D42-4015-91EF-2C14C87B17F9}" destId="{7BAE7D17-EDB1-4528-B3F0-35A63323285F}" srcOrd="0" destOrd="0" presId="urn:microsoft.com/office/officeart/2005/8/layout/default"/>
    <dgm:cxn modelId="{F8F6FB36-5977-9245-B639-D12AA0F114CE}" type="presOf" srcId="{A5903141-39AF-4B5C-9FFD-74499814DA74}" destId="{DFF3752F-526C-46C8-AC69-20F5A193591B}" srcOrd="0" destOrd="0" presId="urn:microsoft.com/office/officeart/2005/8/layout/default"/>
    <dgm:cxn modelId="{21D2D8B3-C53C-4FD8-AA92-312EAF59D8BC}" srcId="{FC68CDAF-7DF6-4C31-9F8F-72D51D84B3DE}" destId="{A5903141-39AF-4B5C-9FFD-74499814DA74}" srcOrd="0" destOrd="0" parTransId="{6657A027-8BE0-4E36-83D8-4060FAFF2919}" sibTransId="{693E0949-586F-4880-AC28-992E60A17638}"/>
    <dgm:cxn modelId="{524279B6-A288-405B-9646-FAC1A8D94E81}" srcId="{FC68CDAF-7DF6-4C31-9F8F-72D51D84B3DE}" destId="{CBD46BCB-C207-48BA-9CA0-7F45C4FF17B9}" srcOrd="1" destOrd="0" parTransId="{1D5EBC07-33A3-41EF-8C97-4C5D55A0E61D}" sibTransId="{F7388884-FD64-4164-94DE-03DA2063E3C4}"/>
    <dgm:cxn modelId="{3FB92561-7509-0848-97A7-BC9EA601B3D9}" type="presOf" srcId="{FC68CDAF-7DF6-4C31-9F8F-72D51D84B3DE}" destId="{34F52A64-1B76-4959-9909-003B421C3B64}" srcOrd="0" destOrd="0" presId="urn:microsoft.com/office/officeart/2005/8/layout/default"/>
    <dgm:cxn modelId="{BBCE88AB-14FD-D941-B4BB-ADE59187BCCF}" type="presParOf" srcId="{34F52A64-1B76-4959-9909-003B421C3B64}" destId="{DFF3752F-526C-46C8-AC69-20F5A193591B}" srcOrd="0" destOrd="0" presId="urn:microsoft.com/office/officeart/2005/8/layout/default"/>
    <dgm:cxn modelId="{E61B715B-2DFC-6446-AE46-21C9122B7302}" type="presParOf" srcId="{34F52A64-1B76-4959-9909-003B421C3B64}" destId="{A73D8AC4-903A-446F-A718-DFC62EB34FB5}" srcOrd="1" destOrd="0" presId="urn:microsoft.com/office/officeart/2005/8/layout/default"/>
    <dgm:cxn modelId="{30D6AAFC-81CB-004D-9AF4-FCF6B9CA5967}" type="presParOf" srcId="{34F52A64-1B76-4959-9909-003B421C3B64}" destId="{373F197C-9B5C-4548-BB12-D8F8D60569A8}" srcOrd="2" destOrd="0" presId="urn:microsoft.com/office/officeart/2005/8/layout/default"/>
    <dgm:cxn modelId="{E1167B0B-82D1-E94F-B9B1-3A854488E026}" type="presParOf" srcId="{34F52A64-1B76-4959-9909-003B421C3B64}" destId="{0B72415B-9048-4ADE-84AB-E753EA1A7724}" srcOrd="3" destOrd="0" presId="urn:microsoft.com/office/officeart/2005/8/layout/default"/>
    <dgm:cxn modelId="{1013BFAE-1826-F841-992C-B9BBD367F989}" type="presParOf" srcId="{34F52A64-1B76-4959-9909-003B421C3B64}" destId="{98BDE7BD-992B-4E60-8AAC-1FC915CBD9A8}" srcOrd="4" destOrd="0" presId="urn:microsoft.com/office/officeart/2005/8/layout/default"/>
    <dgm:cxn modelId="{F2C43C49-37B2-8B42-84D3-2EA438E39419}" type="presParOf" srcId="{34F52A64-1B76-4959-9909-003B421C3B64}" destId="{06AC5D98-2E62-4EE6-BD42-398AE750011D}" srcOrd="5" destOrd="0" presId="urn:microsoft.com/office/officeart/2005/8/layout/default"/>
    <dgm:cxn modelId="{FD213D58-C6F2-D141-B4D5-EE513ACE2DD0}" type="presParOf" srcId="{34F52A64-1B76-4959-9909-003B421C3B64}" destId="{7BAE7D17-EDB1-4528-B3F0-35A63323285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C67533-097A-4A13-976D-8026CCB4171D}" type="doc">
      <dgm:prSet loTypeId="urn:microsoft.com/office/officeart/2008/layout/PictureLineup" loCatId="picture" qsTypeId="urn:microsoft.com/office/officeart/2005/8/quickstyle/simple1" qsCatId="simple" csTypeId="urn:microsoft.com/office/officeart/2005/8/colors/accent1_2" csCatId="accent1" phldr="1"/>
      <dgm:spPr/>
      <dgm:t>
        <a:bodyPr/>
        <a:lstStyle/>
        <a:p>
          <a:endParaRPr lang="ru-RU"/>
        </a:p>
      </dgm:t>
    </dgm:pt>
    <dgm:pt modelId="{FDA3CBAB-C5AA-4BF1-AA21-33190A983EA1}">
      <dgm:prSet phldrT="[Text]" custT="1"/>
      <dgm:spPr>
        <a:ln>
          <a:noFill/>
        </a:ln>
      </dgm:spPr>
      <dgm:t>
        <a:bodyPr/>
        <a:lstStyle/>
        <a:p>
          <a:pPr algn="ctr"/>
          <a:r>
            <a:rPr lang="en-US" sz="2400" spc="-150" dirty="0" err="1" smtClean="0">
              <a:solidFill>
                <a:srgbClr val="2A2A2A"/>
              </a:solidFill>
            </a:rPr>
            <a:t>Móviles</a:t>
          </a:r>
          <a:endParaRPr lang="en-US" sz="2400" spc="-150" dirty="0" smtClean="0">
            <a:solidFill>
              <a:srgbClr val="2A2A2A"/>
            </a:solidFill>
          </a:endParaRPr>
        </a:p>
        <a:p>
          <a:pPr algn="ctr"/>
          <a:r>
            <a:rPr lang="en-US" sz="1000" dirty="0" smtClean="0">
              <a:solidFill>
                <a:schemeClr val="tx1">
                  <a:lumMod val="50000"/>
                </a:schemeClr>
              </a:solidFill>
            </a:rPr>
            <a:t>Windows Phone 7 y 8</a:t>
          </a:r>
          <a:endParaRPr lang="ru-RU" sz="1000" dirty="0">
            <a:solidFill>
              <a:schemeClr val="bg1"/>
            </a:solidFill>
          </a:endParaRPr>
        </a:p>
      </dgm:t>
    </dgm:pt>
    <dgm:pt modelId="{E32B451F-20E9-463D-9CA1-25A7511D420F}" type="parTrans" cxnId="{6A6CF9B7-BA3F-4502-8AEC-6DFD067AE105}">
      <dgm:prSet/>
      <dgm:spPr/>
      <dgm:t>
        <a:bodyPr/>
        <a:lstStyle/>
        <a:p>
          <a:endParaRPr lang="ru-RU"/>
        </a:p>
      </dgm:t>
    </dgm:pt>
    <dgm:pt modelId="{0AD40C27-E90B-495F-B4A6-5CE64B4ED3F6}" type="sibTrans" cxnId="{6A6CF9B7-BA3F-4502-8AEC-6DFD067AE105}">
      <dgm:prSet/>
      <dgm:spPr/>
      <dgm:t>
        <a:bodyPr/>
        <a:lstStyle/>
        <a:p>
          <a:endParaRPr lang="ru-RU"/>
        </a:p>
      </dgm:t>
    </dgm:pt>
    <dgm:pt modelId="{B1C6B318-96FD-4112-B1BC-D2E523051E81}">
      <dgm:prSet phldrT="[Text]" custT="1"/>
      <dgm:spPr>
        <a:ln>
          <a:noFill/>
        </a:ln>
      </dgm:spPr>
      <dgm:t>
        <a:bodyPr/>
        <a:lstStyle/>
        <a:p>
          <a:pPr algn="ctr"/>
          <a:r>
            <a:rPr lang="en-US" sz="2800" dirty="0" err="1" smtClean="0">
              <a:solidFill>
                <a:schemeClr val="accent6">
                  <a:lumMod val="10000"/>
                </a:schemeClr>
              </a:solidFill>
            </a:rPr>
            <a:t>Tabletas</a:t>
          </a:r>
          <a:endParaRPr lang="en-US" sz="2800" dirty="0" smtClean="0">
            <a:solidFill>
              <a:schemeClr val="accent6">
                <a:lumMod val="10000"/>
              </a:schemeClr>
            </a:solidFill>
          </a:endParaRPr>
        </a:p>
        <a:p>
          <a:pPr algn="ctr"/>
          <a:r>
            <a:rPr lang="en-US" sz="1000" dirty="0" err="1" smtClean="0">
              <a:solidFill>
                <a:schemeClr val="tx1">
                  <a:lumMod val="50000"/>
                </a:schemeClr>
              </a:solidFill>
            </a:rPr>
            <a:t>WinRT</a:t>
          </a:r>
          <a:r>
            <a:rPr lang="en-US" sz="1000" dirty="0" smtClean="0">
              <a:solidFill>
                <a:schemeClr val="tx1">
                  <a:lumMod val="50000"/>
                </a:schemeClr>
              </a:solidFill>
            </a:rPr>
            <a:t> ARM e Intel</a:t>
          </a:r>
        </a:p>
      </dgm:t>
    </dgm:pt>
    <dgm:pt modelId="{A63D668B-DD7E-43A8-BABF-1AAA428A9F33}" type="parTrans" cxnId="{17B4D251-1262-417E-952C-E1AFF074775E}">
      <dgm:prSet/>
      <dgm:spPr/>
      <dgm:t>
        <a:bodyPr/>
        <a:lstStyle/>
        <a:p>
          <a:endParaRPr lang="ru-RU"/>
        </a:p>
      </dgm:t>
    </dgm:pt>
    <dgm:pt modelId="{2333125F-4573-4328-B543-4195E791159B}" type="sibTrans" cxnId="{17B4D251-1262-417E-952C-E1AFF074775E}">
      <dgm:prSet/>
      <dgm:spPr/>
      <dgm:t>
        <a:bodyPr/>
        <a:lstStyle/>
        <a:p>
          <a:endParaRPr lang="ru-RU"/>
        </a:p>
      </dgm:t>
    </dgm:pt>
    <dgm:pt modelId="{C5EC415F-7A31-4138-A0A6-8980F228126A}">
      <dgm:prSet phldrT="[Text]" custT="1"/>
      <dgm:spPr>
        <a:ln>
          <a:noFill/>
        </a:ln>
      </dgm:spPr>
      <dgm:t>
        <a:bodyPr/>
        <a:lstStyle/>
        <a:p>
          <a:pPr algn="ctr"/>
          <a:r>
            <a:rPr lang="en-US" sz="2800" spc="-150" dirty="0" smtClean="0">
              <a:solidFill>
                <a:srgbClr val="2A2A2A"/>
              </a:solidFill>
            </a:rPr>
            <a:t>PCs</a:t>
          </a:r>
          <a:endParaRPr lang="en-US" sz="2800" dirty="0" smtClean="0">
            <a:solidFill>
              <a:srgbClr val="2A2A2A"/>
            </a:solidFill>
          </a:endParaRPr>
        </a:p>
        <a:p>
          <a:pPr algn="ctr"/>
          <a:r>
            <a:rPr lang="en-US" sz="1000" dirty="0" smtClean="0">
              <a:solidFill>
                <a:schemeClr val="tx1">
                  <a:lumMod val="50000"/>
                </a:schemeClr>
              </a:solidFill>
            </a:rPr>
            <a:t>Windows 8</a:t>
          </a:r>
          <a:endParaRPr lang="ru-RU" sz="1000" dirty="0">
            <a:solidFill>
              <a:schemeClr val="bg1"/>
            </a:solidFill>
          </a:endParaRPr>
        </a:p>
      </dgm:t>
    </dgm:pt>
    <dgm:pt modelId="{90CD50C3-06D1-4D8E-BE48-D969FB177939}" type="parTrans" cxnId="{1161868B-4A41-4F63-BD52-8FE93EFD8298}">
      <dgm:prSet/>
      <dgm:spPr/>
      <dgm:t>
        <a:bodyPr/>
        <a:lstStyle/>
        <a:p>
          <a:endParaRPr lang="ru-RU"/>
        </a:p>
      </dgm:t>
    </dgm:pt>
    <dgm:pt modelId="{484BC018-B798-4E11-AD23-BDF9A85C3CF6}" type="sibTrans" cxnId="{1161868B-4A41-4F63-BD52-8FE93EFD8298}">
      <dgm:prSet/>
      <dgm:spPr/>
      <dgm:t>
        <a:bodyPr/>
        <a:lstStyle/>
        <a:p>
          <a:endParaRPr lang="ru-RU"/>
        </a:p>
      </dgm:t>
    </dgm:pt>
    <dgm:pt modelId="{0A3593D3-C4BE-4DF1-908A-5A8656D4377F}" type="pres">
      <dgm:prSet presAssocID="{94C67533-097A-4A13-976D-8026CCB4171D}" presName="Name0" presStyleCnt="0">
        <dgm:presLayoutVars>
          <dgm:chMax/>
          <dgm:chPref/>
          <dgm:dir/>
          <dgm:animLvl val="lvl"/>
          <dgm:resizeHandles val="exact"/>
        </dgm:presLayoutVars>
      </dgm:prSet>
      <dgm:spPr/>
      <dgm:t>
        <a:bodyPr/>
        <a:lstStyle/>
        <a:p>
          <a:endParaRPr lang="ru-RU"/>
        </a:p>
      </dgm:t>
    </dgm:pt>
    <dgm:pt modelId="{4D8D91BA-650A-4E1F-813D-2D1B35066D8F}" type="pres">
      <dgm:prSet presAssocID="{FDA3CBAB-C5AA-4BF1-AA21-33190A983EA1}" presName="composite" presStyleCnt="0"/>
      <dgm:spPr/>
    </dgm:pt>
    <dgm:pt modelId="{0792FA78-D027-4664-80BA-95969DB02CF3}" type="pres">
      <dgm:prSet presAssocID="{FDA3CBAB-C5AA-4BF1-AA21-33190A983EA1}" presName="Image" presStyleLbl="alignNode1" presStyleIdx="0" presStyleCnt="3" custScaleY="64103" custLinFactNeighborX="-48339" custLinFactNeighborY="-13534"/>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a:noFill/>
        </a:ln>
      </dgm:spPr>
      <dgm:t>
        <a:bodyPr/>
        <a:lstStyle/>
        <a:p>
          <a:endParaRPr lang="ru-RU"/>
        </a:p>
      </dgm:t>
    </dgm:pt>
    <dgm:pt modelId="{D9CB7217-7BFC-459D-9BD4-5DC472170BF8}" type="pres">
      <dgm:prSet presAssocID="{FDA3CBAB-C5AA-4BF1-AA21-33190A983EA1}" presName="Accent" presStyleLbl="parChTrans1D1" presStyleIdx="0" presStyleCnt="3" custLinFactX="186200000" custLinFactNeighborX="186200218"/>
      <dgm:spPr>
        <a:ln>
          <a:noFill/>
        </a:ln>
      </dgm:spPr>
    </dgm:pt>
    <dgm:pt modelId="{921DE639-AF56-4885-9C77-003DA7E25A37}" type="pres">
      <dgm:prSet presAssocID="{FDA3CBAB-C5AA-4BF1-AA21-33190A983EA1}" presName="Parent" presStyleLbl="revTx" presStyleIdx="0" presStyleCnt="3" custScaleX="169212" custScaleY="140585" custLinFactNeighborX="-48981" custLinFactNeighborY="-9561">
        <dgm:presLayoutVars>
          <dgm:chMax val="0"/>
          <dgm:chPref val="0"/>
          <dgm:bulletEnabled val="1"/>
        </dgm:presLayoutVars>
      </dgm:prSet>
      <dgm:spPr/>
      <dgm:t>
        <a:bodyPr/>
        <a:lstStyle/>
        <a:p>
          <a:endParaRPr lang="ru-RU"/>
        </a:p>
      </dgm:t>
    </dgm:pt>
    <dgm:pt modelId="{4472AFBC-21B4-42CD-A08C-3503196C62BA}" type="pres">
      <dgm:prSet presAssocID="{0AD40C27-E90B-495F-B4A6-5CE64B4ED3F6}" presName="sibTrans" presStyleCnt="0"/>
      <dgm:spPr/>
    </dgm:pt>
    <dgm:pt modelId="{09ED15BA-269C-48C9-ACF2-52A2588D3DD8}" type="pres">
      <dgm:prSet presAssocID="{B1C6B318-96FD-4112-B1BC-D2E523051E81}" presName="composite" presStyleCnt="0"/>
      <dgm:spPr/>
    </dgm:pt>
    <dgm:pt modelId="{45B3E1F2-8E9C-4F95-98EE-9CE1007E2037}" type="pres">
      <dgm:prSet presAssocID="{B1C6B318-96FD-4112-B1BC-D2E523051E81}" presName="Image" presStyleLbl="alignNode1" presStyleIdx="1" presStyleCnt="3" custScaleY="64103" custLinFactNeighborY="-17948"/>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a:noFill/>
        </a:ln>
      </dgm:spPr>
      <dgm:t>
        <a:bodyPr/>
        <a:lstStyle/>
        <a:p>
          <a:endParaRPr lang="ru-RU"/>
        </a:p>
      </dgm:t>
    </dgm:pt>
    <dgm:pt modelId="{559B2CFC-C9CE-4692-A773-DC53FE828BB9}" type="pres">
      <dgm:prSet presAssocID="{B1C6B318-96FD-4112-B1BC-D2E523051E81}" presName="Accent" presStyleLbl="parChTrans1D1" presStyleIdx="1" presStyleCnt="3" custLinFactX="-262800000" custLinFactNeighborX="-262841026" custLinFactNeighborY="2564"/>
      <dgm:spPr>
        <a:ln>
          <a:noFill/>
        </a:ln>
      </dgm:spPr>
    </dgm:pt>
    <dgm:pt modelId="{86A2C9BF-2CA8-4C28-96B1-6C99D01F6EAF}" type="pres">
      <dgm:prSet presAssocID="{B1C6B318-96FD-4112-B1BC-D2E523051E81}" presName="Parent" presStyleLbl="revTx" presStyleIdx="1" presStyleCnt="3" custScaleX="169212" custScaleY="118051" custLinFactNeighborY="-9561">
        <dgm:presLayoutVars>
          <dgm:chMax val="0"/>
          <dgm:chPref val="0"/>
          <dgm:bulletEnabled val="1"/>
        </dgm:presLayoutVars>
      </dgm:prSet>
      <dgm:spPr/>
      <dgm:t>
        <a:bodyPr/>
        <a:lstStyle/>
        <a:p>
          <a:endParaRPr lang="ru-RU"/>
        </a:p>
      </dgm:t>
    </dgm:pt>
    <dgm:pt modelId="{330F68A7-5EDE-4812-A0F1-4848CB214BE8}" type="pres">
      <dgm:prSet presAssocID="{2333125F-4573-4328-B543-4195E791159B}" presName="sibTrans" presStyleCnt="0"/>
      <dgm:spPr/>
    </dgm:pt>
    <dgm:pt modelId="{19E09BB5-F5B3-4CF8-9151-D5CB9B85ED5A}" type="pres">
      <dgm:prSet presAssocID="{C5EC415F-7A31-4138-A0A6-8980F228126A}" presName="composite" presStyleCnt="0"/>
      <dgm:spPr/>
    </dgm:pt>
    <dgm:pt modelId="{597DAE44-07FF-4A19-A511-15B23BE2768F}" type="pres">
      <dgm:prSet presAssocID="{C5EC415F-7A31-4138-A0A6-8980F228126A}" presName="Image" presStyleLbl="alignNode1" presStyleIdx="2" presStyleCnt="3" custScaleY="64103" custLinFactNeighborX="44990" custLinFactNeighborY="-13534"/>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dgm:spPr>
      <dgm:t>
        <a:bodyPr/>
        <a:lstStyle/>
        <a:p>
          <a:endParaRPr lang="ru-RU"/>
        </a:p>
      </dgm:t>
    </dgm:pt>
    <dgm:pt modelId="{D85E82A8-6177-46D6-BF02-EFC427722B59}" type="pres">
      <dgm:prSet presAssocID="{C5EC415F-7A31-4138-A0A6-8980F228126A}" presName="Accent" presStyleLbl="parChTrans1D1" presStyleIdx="2" presStyleCnt="3" custLinFactX="262500000" custLinFactNeighborX="262536392" custLinFactNeighborY="2564"/>
      <dgm:spPr>
        <a:ln>
          <a:noFill/>
        </a:ln>
      </dgm:spPr>
    </dgm:pt>
    <dgm:pt modelId="{4DF2139B-B748-4185-BD06-F50E4AF9946C}" type="pres">
      <dgm:prSet presAssocID="{C5EC415F-7A31-4138-A0A6-8980F228126A}" presName="Parent" presStyleLbl="revTx" presStyleIdx="2" presStyleCnt="3" custScaleX="169212" custScaleY="118051" custLinFactNeighborX="48981" custLinFactNeighborY="-9561">
        <dgm:presLayoutVars>
          <dgm:chMax val="0"/>
          <dgm:chPref val="0"/>
          <dgm:bulletEnabled val="1"/>
        </dgm:presLayoutVars>
      </dgm:prSet>
      <dgm:spPr/>
      <dgm:t>
        <a:bodyPr/>
        <a:lstStyle/>
        <a:p>
          <a:endParaRPr lang="ru-RU"/>
        </a:p>
      </dgm:t>
    </dgm:pt>
  </dgm:ptLst>
  <dgm:cxnLst>
    <dgm:cxn modelId="{6A6CF9B7-BA3F-4502-8AEC-6DFD067AE105}" srcId="{94C67533-097A-4A13-976D-8026CCB4171D}" destId="{FDA3CBAB-C5AA-4BF1-AA21-33190A983EA1}" srcOrd="0" destOrd="0" parTransId="{E32B451F-20E9-463D-9CA1-25A7511D420F}" sibTransId="{0AD40C27-E90B-495F-B4A6-5CE64B4ED3F6}"/>
    <dgm:cxn modelId="{C88F4F4C-B152-E54A-A4F3-6F139565DDDC}" type="presOf" srcId="{C5EC415F-7A31-4138-A0A6-8980F228126A}" destId="{4DF2139B-B748-4185-BD06-F50E4AF9946C}" srcOrd="0" destOrd="0" presId="urn:microsoft.com/office/officeart/2008/layout/PictureLineup"/>
    <dgm:cxn modelId="{1C4B260B-D0E6-544F-88E6-2FF06A578B8D}" type="presOf" srcId="{FDA3CBAB-C5AA-4BF1-AA21-33190A983EA1}" destId="{921DE639-AF56-4885-9C77-003DA7E25A37}" srcOrd="0" destOrd="0" presId="urn:microsoft.com/office/officeart/2008/layout/PictureLineup"/>
    <dgm:cxn modelId="{F97D27A7-5182-0F42-9089-F0FF8DC9B085}" type="presOf" srcId="{B1C6B318-96FD-4112-B1BC-D2E523051E81}" destId="{86A2C9BF-2CA8-4C28-96B1-6C99D01F6EAF}" srcOrd="0" destOrd="0" presId="urn:microsoft.com/office/officeart/2008/layout/PictureLineup"/>
    <dgm:cxn modelId="{17B4D251-1262-417E-952C-E1AFF074775E}" srcId="{94C67533-097A-4A13-976D-8026CCB4171D}" destId="{B1C6B318-96FD-4112-B1BC-D2E523051E81}" srcOrd="1" destOrd="0" parTransId="{A63D668B-DD7E-43A8-BABF-1AAA428A9F33}" sibTransId="{2333125F-4573-4328-B543-4195E791159B}"/>
    <dgm:cxn modelId="{72D5EB2A-FE42-0C4F-AE5E-2AC7632CD225}" type="presOf" srcId="{94C67533-097A-4A13-976D-8026CCB4171D}" destId="{0A3593D3-C4BE-4DF1-908A-5A8656D4377F}" srcOrd="0" destOrd="0" presId="urn:microsoft.com/office/officeart/2008/layout/PictureLineup"/>
    <dgm:cxn modelId="{1161868B-4A41-4F63-BD52-8FE93EFD8298}" srcId="{94C67533-097A-4A13-976D-8026CCB4171D}" destId="{C5EC415F-7A31-4138-A0A6-8980F228126A}" srcOrd="2" destOrd="0" parTransId="{90CD50C3-06D1-4D8E-BE48-D969FB177939}" sibTransId="{484BC018-B798-4E11-AD23-BDF9A85C3CF6}"/>
    <dgm:cxn modelId="{2DDE5A11-9E85-ED4E-988E-07DFC7BC98D0}" type="presParOf" srcId="{0A3593D3-C4BE-4DF1-908A-5A8656D4377F}" destId="{4D8D91BA-650A-4E1F-813D-2D1B35066D8F}" srcOrd="0" destOrd="0" presId="urn:microsoft.com/office/officeart/2008/layout/PictureLineup"/>
    <dgm:cxn modelId="{AD923BC7-9683-584A-9AD3-F6BED9938381}" type="presParOf" srcId="{4D8D91BA-650A-4E1F-813D-2D1B35066D8F}" destId="{0792FA78-D027-4664-80BA-95969DB02CF3}" srcOrd="0" destOrd="0" presId="urn:microsoft.com/office/officeart/2008/layout/PictureLineup"/>
    <dgm:cxn modelId="{3AAC5183-91A7-DE47-B6EE-E780F0202B90}" type="presParOf" srcId="{4D8D91BA-650A-4E1F-813D-2D1B35066D8F}" destId="{D9CB7217-7BFC-459D-9BD4-5DC472170BF8}" srcOrd="1" destOrd="0" presId="urn:microsoft.com/office/officeart/2008/layout/PictureLineup"/>
    <dgm:cxn modelId="{B6DA94A4-FE7F-F240-8B28-96A1A34FC515}" type="presParOf" srcId="{4D8D91BA-650A-4E1F-813D-2D1B35066D8F}" destId="{921DE639-AF56-4885-9C77-003DA7E25A37}" srcOrd="2" destOrd="0" presId="urn:microsoft.com/office/officeart/2008/layout/PictureLineup"/>
    <dgm:cxn modelId="{490E79B6-FAF8-2E46-8A98-CF84EE017A58}" type="presParOf" srcId="{0A3593D3-C4BE-4DF1-908A-5A8656D4377F}" destId="{4472AFBC-21B4-42CD-A08C-3503196C62BA}" srcOrd="1" destOrd="0" presId="urn:microsoft.com/office/officeart/2008/layout/PictureLineup"/>
    <dgm:cxn modelId="{8F50138A-FEB8-2A44-A6AD-0EB6BEFEBADF}" type="presParOf" srcId="{0A3593D3-C4BE-4DF1-908A-5A8656D4377F}" destId="{09ED15BA-269C-48C9-ACF2-52A2588D3DD8}" srcOrd="2" destOrd="0" presId="urn:microsoft.com/office/officeart/2008/layout/PictureLineup"/>
    <dgm:cxn modelId="{A359D38A-A985-034F-B2F9-FE61908F3D63}" type="presParOf" srcId="{09ED15BA-269C-48C9-ACF2-52A2588D3DD8}" destId="{45B3E1F2-8E9C-4F95-98EE-9CE1007E2037}" srcOrd="0" destOrd="0" presId="urn:microsoft.com/office/officeart/2008/layout/PictureLineup"/>
    <dgm:cxn modelId="{33838C48-93CD-B34B-A331-ADCB3F8432BA}" type="presParOf" srcId="{09ED15BA-269C-48C9-ACF2-52A2588D3DD8}" destId="{559B2CFC-C9CE-4692-A773-DC53FE828BB9}" srcOrd="1" destOrd="0" presId="urn:microsoft.com/office/officeart/2008/layout/PictureLineup"/>
    <dgm:cxn modelId="{3A4EC2E9-3161-9C4A-A5BC-CAAED803FA95}" type="presParOf" srcId="{09ED15BA-269C-48C9-ACF2-52A2588D3DD8}" destId="{86A2C9BF-2CA8-4C28-96B1-6C99D01F6EAF}" srcOrd="2" destOrd="0" presId="urn:microsoft.com/office/officeart/2008/layout/PictureLineup"/>
    <dgm:cxn modelId="{26FEA590-D90C-1946-8046-11805B0E0A99}" type="presParOf" srcId="{0A3593D3-C4BE-4DF1-908A-5A8656D4377F}" destId="{330F68A7-5EDE-4812-A0F1-4848CB214BE8}" srcOrd="3" destOrd="0" presId="urn:microsoft.com/office/officeart/2008/layout/PictureLineup"/>
    <dgm:cxn modelId="{8C712402-DA85-7341-8B1B-3497C39E997D}" type="presParOf" srcId="{0A3593D3-C4BE-4DF1-908A-5A8656D4377F}" destId="{19E09BB5-F5B3-4CF8-9151-D5CB9B85ED5A}" srcOrd="4" destOrd="0" presId="urn:microsoft.com/office/officeart/2008/layout/PictureLineup"/>
    <dgm:cxn modelId="{2893FED4-7F06-7D44-A31E-D46C215077D2}" type="presParOf" srcId="{19E09BB5-F5B3-4CF8-9151-D5CB9B85ED5A}" destId="{597DAE44-07FF-4A19-A511-15B23BE2768F}" srcOrd="0" destOrd="0" presId="urn:microsoft.com/office/officeart/2008/layout/PictureLineup"/>
    <dgm:cxn modelId="{18742E5C-F382-E54D-ABCF-C7380FD0E2D1}" type="presParOf" srcId="{19E09BB5-F5B3-4CF8-9151-D5CB9B85ED5A}" destId="{D85E82A8-6177-46D6-BF02-EFC427722B59}" srcOrd="1" destOrd="0" presId="urn:microsoft.com/office/officeart/2008/layout/PictureLineup"/>
    <dgm:cxn modelId="{2A99AF1A-AF91-8443-97D3-1E612B637DA9}" type="presParOf" srcId="{19E09BB5-F5B3-4CF8-9151-D5CB9B85ED5A}" destId="{4DF2139B-B748-4185-BD06-F50E4AF9946C}" srcOrd="2" destOrd="0" presId="urn:microsoft.com/office/officeart/2008/layout/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4A01C7-470B-47CC-9A1C-AA59526555AF}"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ru-RU"/>
        </a:p>
      </dgm:t>
    </dgm:pt>
    <dgm:pt modelId="{D2A2AB14-7F81-4D15-AD37-2B55C4F91E87}">
      <dgm:prSet phldrT="[Text]" custT="1"/>
      <dgm:spPr>
        <a:solidFill>
          <a:srgbClr val="000000">
            <a:alpha val="60000"/>
          </a:srgbClr>
        </a:solidFill>
      </dgm:spPr>
      <dgm:t>
        <a:bodyPr/>
        <a:lstStyle/>
        <a:p>
          <a:r>
            <a:rPr lang="en-US" sz="1400" dirty="0" smtClean="0">
              <a:solidFill>
                <a:schemeClr val="tx1"/>
              </a:solidFill>
            </a:rPr>
            <a:t>Portable Class Libraries</a:t>
          </a:r>
          <a:endParaRPr lang="ru-RU" sz="1400" dirty="0">
            <a:solidFill>
              <a:schemeClr val="tx1"/>
            </a:solidFill>
            <a:latin typeface="+mn-lt"/>
          </a:endParaRPr>
        </a:p>
      </dgm:t>
    </dgm:pt>
    <dgm:pt modelId="{93F48BEB-0204-4B9E-9E94-E6E1C015A52A}" type="parTrans" cxnId="{A4C20492-5A06-427C-9062-925504D2CBC1}">
      <dgm:prSet/>
      <dgm:spPr/>
      <dgm:t>
        <a:bodyPr/>
        <a:lstStyle/>
        <a:p>
          <a:endParaRPr lang="ru-RU"/>
        </a:p>
      </dgm:t>
    </dgm:pt>
    <dgm:pt modelId="{0709138F-FEBF-433E-964E-93C237B6C4F3}" type="sibTrans" cxnId="{A4C20492-5A06-427C-9062-925504D2CBC1}">
      <dgm:prSet/>
      <dgm:spPr/>
      <dgm:t>
        <a:bodyPr/>
        <a:lstStyle/>
        <a:p>
          <a:endParaRPr lang="ru-RU"/>
        </a:p>
      </dgm:t>
    </dgm:pt>
    <dgm:pt modelId="{5ABE5C8A-68F7-40AA-9AEF-B4B2E1F8A3B6}" type="pres">
      <dgm:prSet presAssocID="{F84A01C7-470B-47CC-9A1C-AA59526555AF}" presName="Name0" presStyleCnt="0">
        <dgm:presLayoutVars>
          <dgm:dir/>
          <dgm:resizeHandles val="exact"/>
        </dgm:presLayoutVars>
      </dgm:prSet>
      <dgm:spPr/>
      <dgm:t>
        <a:bodyPr/>
        <a:lstStyle/>
        <a:p>
          <a:endParaRPr lang="ru-RU"/>
        </a:p>
      </dgm:t>
    </dgm:pt>
    <dgm:pt modelId="{E1041C5C-A7FB-4711-977C-482D1F9CEDCA}" type="pres">
      <dgm:prSet presAssocID="{D2A2AB14-7F81-4D15-AD37-2B55C4F91E87}" presName="composite" presStyleCnt="0"/>
      <dgm:spPr/>
    </dgm:pt>
    <dgm:pt modelId="{4F665EC7-B8AD-451C-8A01-9092F4399C9A}" type="pres">
      <dgm:prSet presAssocID="{D2A2AB14-7F81-4D15-AD37-2B55C4F91E87}" presName="rect1" presStyleLbl="bgShp" presStyleIdx="0" presStyleCnt="1" custScaleX="117057"/>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t>
        <a:bodyPr/>
        <a:lstStyle/>
        <a:p>
          <a:endParaRPr lang="ru-RU"/>
        </a:p>
      </dgm:t>
    </dgm:pt>
    <dgm:pt modelId="{0B28D309-2C57-49E5-8F7D-24F19499A0B1}" type="pres">
      <dgm:prSet presAssocID="{D2A2AB14-7F81-4D15-AD37-2B55C4F91E87}" presName="rect2" presStyleLbl="trBgShp" presStyleIdx="0" presStyleCnt="1" custScaleX="117057">
        <dgm:presLayoutVars>
          <dgm:bulletEnabled val="1"/>
        </dgm:presLayoutVars>
      </dgm:prSet>
      <dgm:spPr/>
      <dgm:t>
        <a:bodyPr/>
        <a:lstStyle/>
        <a:p>
          <a:endParaRPr lang="ru-RU"/>
        </a:p>
      </dgm:t>
    </dgm:pt>
  </dgm:ptLst>
  <dgm:cxnLst>
    <dgm:cxn modelId="{A4C20492-5A06-427C-9062-925504D2CBC1}" srcId="{F84A01C7-470B-47CC-9A1C-AA59526555AF}" destId="{D2A2AB14-7F81-4D15-AD37-2B55C4F91E87}" srcOrd="0" destOrd="0" parTransId="{93F48BEB-0204-4B9E-9E94-E6E1C015A52A}" sibTransId="{0709138F-FEBF-433E-964E-93C237B6C4F3}"/>
    <dgm:cxn modelId="{4F79A10F-00C6-AE41-B895-F2A7E842C937}" type="presOf" srcId="{F84A01C7-470B-47CC-9A1C-AA59526555AF}" destId="{5ABE5C8A-68F7-40AA-9AEF-B4B2E1F8A3B6}" srcOrd="0" destOrd="0" presId="urn:microsoft.com/office/officeart/2008/layout/BendingPictureSemiTransparentText"/>
    <dgm:cxn modelId="{099C27BB-1A05-9246-BE91-630A2268EC3F}" type="presOf" srcId="{D2A2AB14-7F81-4D15-AD37-2B55C4F91E87}" destId="{0B28D309-2C57-49E5-8F7D-24F19499A0B1}" srcOrd="0" destOrd="0" presId="urn:microsoft.com/office/officeart/2008/layout/BendingPictureSemiTransparentText"/>
    <dgm:cxn modelId="{71260CDE-19B7-FF4A-B9D8-5F1849985D81}" type="presParOf" srcId="{5ABE5C8A-68F7-40AA-9AEF-B4B2E1F8A3B6}" destId="{E1041C5C-A7FB-4711-977C-482D1F9CEDCA}" srcOrd="0" destOrd="0" presId="urn:microsoft.com/office/officeart/2008/layout/BendingPictureSemiTransparentText"/>
    <dgm:cxn modelId="{576A1D15-3CB6-6D45-8DE7-BCBC3FB9CC10}" type="presParOf" srcId="{E1041C5C-A7FB-4711-977C-482D1F9CEDCA}" destId="{4F665EC7-B8AD-451C-8A01-9092F4399C9A}" srcOrd="0" destOrd="0" presId="urn:microsoft.com/office/officeart/2008/layout/BendingPictureSemiTransparentText"/>
    <dgm:cxn modelId="{285E20E0-1A00-924B-9435-44D0D9ED84B6}" type="presParOf" srcId="{E1041C5C-A7FB-4711-977C-482D1F9CEDCA}" destId="{0B28D309-2C57-49E5-8F7D-24F19499A0B1}" srcOrd="1" destOrd="0" presId="urn:microsoft.com/office/officeart/2008/layout/BendingPictureSemiTransparent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3752F-526C-46C8-AC69-20F5A193591B}">
      <dsp:nvSpPr>
        <dsp:cNvPr id="0" name=""/>
        <dsp:cNvSpPr/>
      </dsp:nvSpPr>
      <dsp:spPr>
        <a:xfrm>
          <a:off x="1818" y="343430"/>
          <a:ext cx="1761794" cy="1761410"/>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solidFill>
                <a:schemeClr val="bg1"/>
              </a:solidFill>
              <a:latin typeface="Aller" pitchFamily="2" charset="0"/>
            </a:rPr>
            <a:t>Estrategias</a:t>
          </a:r>
          <a:r>
            <a:rPr lang="en-US" sz="1400" kern="1200" dirty="0" smtClean="0">
              <a:solidFill>
                <a:schemeClr val="bg1"/>
              </a:solidFill>
              <a:latin typeface="Aller" pitchFamily="2" charset="0"/>
            </a:rPr>
            <a:t> </a:t>
          </a:r>
          <a:r>
            <a:rPr lang="en-US" sz="1400" kern="1200" dirty="0" err="1" smtClean="0">
              <a:solidFill>
                <a:schemeClr val="bg1"/>
              </a:solidFill>
              <a:latin typeface="Aller" pitchFamily="2" charset="0"/>
            </a:rPr>
            <a:t>para</a:t>
          </a:r>
          <a:r>
            <a:rPr lang="en-US" sz="1400" kern="1200" dirty="0" smtClean="0">
              <a:solidFill>
                <a:schemeClr val="bg1"/>
              </a:solidFill>
              <a:latin typeface="Aller" pitchFamily="2" charset="0"/>
            </a:rPr>
            <a:t> </a:t>
          </a:r>
          <a:r>
            <a:rPr lang="en-US" sz="1400" kern="1200" dirty="0" err="1" smtClean="0">
              <a:solidFill>
                <a:schemeClr val="bg1"/>
              </a:solidFill>
              <a:latin typeface="Aller" pitchFamily="2" charset="0"/>
            </a:rPr>
            <a:t>compartir</a:t>
          </a:r>
          <a:r>
            <a:rPr lang="en-US" sz="1400" kern="1200" dirty="0" smtClean="0">
              <a:solidFill>
                <a:schemeClr val="bg1"/>
              </a:solidFill>
              <a:latin typeface="Aller" pitchFamily="2" charset="0"/>
            </a:rPr>
            <a:t> </a:t>
          </a:r>
          <a:r>
            <a:rPr lang="en-US" sz="1400" kern="1200" dirty="0" err="1" smtClean="0">
              <a:solidFill>
                <a:schemeClr val="bg1"/>
              </a:solidFill>
              <a:latin typeface="Aller" pitchFamily="2" charset="0"/>
            </a:rPr>
            <a:t>código</a:t>
          </a:r>
          <a:endParaRPr lang="ru-RU" sz="1400" kern="1200" dirty="0">
            <a:solidFill>
              <a:schemeClr val="bg1"/>
            </a:solidFill>
            <a:latin typeface="Aller"/>
            <a:cs typeface="Aller"/>
          </a:endParaRPr>
        </a:p>
      </dsp:txBody>
      <dsp:txXfrm>
        <a:off x="1818" y="343430"/>
        <a:ext cx="1761794" cy="1761410"/>
      </dsp:txXfrm>
    </dsp:sp>
    <dsp:sp modelId="{373F197C-9B5C-4548-BB12-D8F8D60569A8}">
      <dsp:nvSpPr>
        <dsp:cNvPr id="0" name=""/>
        <dsp:cNvSpPr/>
      </dsp:nvSpPr>
      <dsp:spPr>
        <a:xfrm>
          <a:off x="1933621" y="343430"/>
          <a:ext cx="1761794" cy="1761410"/>
        </a:xfrm>
        <a:prstGeom prst="rect">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_tradnl" sz="1600" kern="1200" dirty="0" smtClean="0">
              <a:solidFill>
                <a:srgbClr val="151515"/>
              </a:solidFill>
              <a:latin typeface="+mj-lt"/>
            </a:rPr>
            <a:t>UX. A tener en cuenta.</a:t>
          </a:r>
          <a:endParaRPr lang="ru-RU" sz="1600" kern="1200" dirty="0">
            <a:solidFill>
              <a:srgbClr val="151515"/>
            </a:solidFill>
            <a:latin typeface="+mj-lt"/>
          </a:endParaRPr>
        </a:p>
      </dsp:txBody>
      <dsp:txXfrm>
        <a:off x="1933621" y="343430"/>
        <a:ext cx="1761794" cy="1761410"/>
      </dsp:txXfrm>
    </dsp:sp>
    <dsp:sp modelId="{98BDE7BD-992B-4E60-8AAC-1FC915CBD9A8}">
      <dsp:nvSpPr>
        <dsp:cNvPr id="0" name=""/>
        <dsp:cNvSpPr/>
      </dsp:nvSpPr>
      <dsp:spPr>
        <a:xfrm>
          <a:off x="3865424" y="343430"/>
          <a:ext cx="1761794" cy="1761410"/>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latin typeface="Aller" pitchFamily="2" charset="0"/>
            </a:rPr>
            <a:t>Demos (</a:t>
          </a:r>
          <a:r>
            <a:rPr lang="en-US" sz="1300" kern="1200" dirty="0" err="1" smtClean="0">
              <a:solidFill>
                <a:schemeClr val="bg1"/>
              </a:solidFill>
              <a:latin typeface="Aller" pitchFamily="2" charset="0"/>
            </a:rPr>
            <a:t>código</a:t>
          </a:r>
          <a:r>
            <a:rPr lang="en-US" sz="1300" kern="1200" dirty="0" smtClean="0">
              <a:solidFill>
                <a:schemeClr val="bg1"/>
              </a:solidFill>
              <a:latin typeface="Aller" pitchFamily="2" charset="0"/>
            </a:rPr>
            <a:t>)</a:t>
          </a:r>
          <a:endParaRPr lang="ru-RU" sz="1300" kern="1200" dirty="0">
            <a:solidFill>
              <a:schemeClr val="bg1"/>
            </a:solidFill>
            <a:latin typeface="+mn-lt"/>
          </a:endParaRPr>
        </a:p>
      </dsp:txBody>
      <dsp:txXfrm>
        <a:off x="3865424" y="343430"/>
        <a:ext cx="1761794" cy="1761410"/>
      </dsp:txXfrm>
    </dsp:sp>
    <dsp:sp modelId="{7BAE7D17-EDB1-4528-B3F0-35A63323285F}">
      <dsp:nvSpPr>
        <dsp:cNvPr id="0" name=""/>
        <dsp:cNvSpPr/>
      </dsp:nvSpPr>
      <dsp:spPr>
        <a:xfrm>
          <a:off x="5797226" y="343430"/>
          <a:ext cx="1761794" cy="1761410"/>
        </a:xfrm>
        <a:prstGeom prst="rect">
          <a:avLst/>
        </a:prstGeom>
        <a:solidFill>
          <a:srgbClr val="7AD7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solidFill>
                <a:srgbClr val="151515"/>
              </a:solidFill>
              <a:latin typeface="Aller" pitchFamily="2" charset="0"/>
            </a:rPr>
            <a:t>Preguntas</a:t>
          </a:r>
          <a:r>
            <a:rPr lang="en-US" sz="1200" kern="1200" dirty="0" smtClean="0">
              <a:solidFill>
                <a:srgbClr val="151515"/>
              </a:solidFill>
              <a:latin typeface="Aller" pitchFamily="2" charset="0"/>
            </a:rPr>
            <a:t> y </a:t>
          </a:r>
          <a:r>
            <a:rPr lang="en-US" sz="1200" kern="1200" dirty="0" err="1" smtClean="0">
              <a:solidFill>
                <a:srgbClr val="151515"/>
              </a:solidFill>
              <a:latin typeface="Aller" pitchFamily="2" charset="0"/>
            </a:rPr>
            <a:t>Respuestas</a:t>
          </a:r>
          <a:endParaRPr lang="ru-RU" sz="1200" kern="1200" dirty="0">
            <a:solidFill>
              <a:srgbClr val="151515"/>
            </a:solidFill>
            <a:latin typeface="+mn-lt"/>
          </a:endParaRPr>
        </a:p>
      </dsp:txBody>
      <dsp:txXfrm>
        <a:off x="5797226" y="343430"/>
        <a:ext cx="1761794" cy="1761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2FA78-D027-4664-80BA-95969DB02CF3}">
      <dsp:nvSpPr>
        <dsp:cNvPr id="0" name=""/>
        <dsp:cNvSpPr/>
      </dsp:nvSpPr>
      <dsp:spPr>
        <a:xfrm>
          <a:off x="494458" y="0"/>
          <a:ext cx="1402784" cy="8992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CB7217-7BFC-459D-9BD4-5DC472170BF8}">
      <dsp:nvSpPr>
        <dsp:cNvPr id="0" name=""/>
        <dsp:cNvSpPr/>
      </dsp:nvSpPr>
      <dsp:spPr>
        <a:xfrm>
          <a:off x="1694947" y="-140958"/>
          <a:ext cx="140" cy="2805569"/>
        </a:xfrm>
        <a:prstGeom prst="line">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921DE639-AF56-4885-9C77-003DA7E25A37}">
      <dsp:nvSpPr>
        <dsp:cNvPr id="0" name=""/>
        <dsp:cNvSpPr/>
      </dsp:nvSpPr>
      <dsp:spPr>
        <a:xfrm>
          <a:off x="4" y="843045"/>
          <a:ext cx="2373680" cy="1972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066800">
            <a:lnSpc>
              <a:spcPct val="90000"/>
            </a:lnSpc>
            <a:spcBef>
              <a:spcPct val="0"/>
            </a:spcBef>
            <a:spcAft>
              <a:spcPct val="35000"/>
            </a:spcAft>
          </a:pPr>
          <a:r>
            <a:rPr lang="en-US" sz="2400" kern="1200" spc="-150" dirty="0" err="1" smtClean="0">
              <a:solidFill>
                <a:srgbClr val="2A2A2A"/>
              </a:solidFill>
            </a:rPr>
            <a:t>Móviles</a:t>
          </a:r>
          <a:endParaRPr lang="en-US" sz="2400" kern="1200" spc="-150" dirty="0" smtClean="0">
            <a:solidFill>
              <a:srgbClr val="2A2A2A"/>
            </a:solidFill>
          </a:endParaRPr>
        </a:p>
        <a:p>
          <a:pPr lvl="0" algn="ctr" defTabSz="1066800">
            <a:lnSpc>
              <a:spcPct val="90000"/>
            </a:lnSpc>
            <a:spcBef>
              <a:spcPct val="0"/>
            </a:spcBef>
            <a:spcAft>
              <a:spcPct val="35000"/>
            </a:spcAft>
          </a:pPr>
          <a:r>
            <a:rPr lang="en-US" sz="1000" kern="1200" dirty="0" smtClean="0">
              <a:solidFill>
                <a:schemeClr val="tx1">
                  <a:lumMod val="50000"/>
                </a:schemeClr>
              </a:solidFill>
            </a:rPr>
            <a:t>Windows Phone 7 y 8</a:t>
          </a:r>
          <a:endParaRPr lang="ru-RU" sz="1000" kern="1200" dirty="0">
            <a:solidFill>
              <a:schemeClr val="bg1"/>
            </a:solidFill>
          </a:endParaRPr>
        </a:p>
      </dsp:txBody>
      <dsp:txXfrm>
        <a:off x="4" y="843045"/>
        <a:ext cx="2373680" cy="1972104"/>
      </dsp:txXfrm>
    </dsp:sp>
    <dsp:sp modelId="{45B3E1F2-8E9C-4F95-98EE-9CE1007E2037}">
      <dsp:nvSpPr>
        <dsp:cNvPr id="0" name=""/>
        <dsp:cNvSpPr/>
      </dsp:nvSpPr>
      <dsp:spPr>
        <a:xfrm>
          <a:off x="3547079" y="0"/>
          <a:ext cx="1402784" cy="8992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9B2CFC-C9CE-4692-A773-DC53FE828BB9}">
      <dsp:nvSpPr>
        <dsp:cNvPr id="0" name=""/>
        <dsp:cNvSpPr/>
      </dsp:nvSpPr>
      <dsp:spPr>
        <a:xfrm>
          <a:off x="2809718" y="2742"/>
          <a:ext cx="140" cy="2805569"/>
        </a:xfrm>
        <a:prstGeom prst="line">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86A2C9BF-2CA8-4C28-96B1-6C99D01F6EAF}">
      <dsp:nvSpPr>
        <dsp:cNvPr id="0" name=""/>
        <dsp:cNvSpPr/>
      </dsp:nvSpPr>
      <dsp:spPr>
        <a:xfrm>
          <a:off x="3061631" y="1080123"/>
          <a:ext cx="2373680" cy="165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1244600">
            <a:lnSpc>
              <a:spcPct val="90000"/>
            </a:lnSpc>
            <a:spcBef>
              <a:spcPct val="0"/>
            </a:spcBef>
            <a:spcAft>
              <a:spcPct val="35000"/>
            </a:spcAft>
          </a:pPr>
          <a:r>
            <a:rPr lang="en-US" sz="2800" kern="1200" dirty="0" err="1" smtClean="0">
              <a:solidFill>
                <a:schemeClr val="accent6">
                  <a:lumMod val="10000"/>
                </a:schemeClr>
              </a:solidFill>
            </a:rPr>
            <a:t>Tabletas</a:t>
          </a:r>
          <a:endParaRPr lang="en-US" sz="2800" kern="1200" dirty="0" smtClean="0">
            <a:solidFill>
              <a:schemeClr val="accent6">
                <a:lumMod val="10000"/>
              </a:schemeClr>
            </a:solidFill>
          </a:endParaRPr>
        </a:p>
        <a:p>
          <a:pPr lvl="0" algn="ctr" defTabSz="1244600">
            <a:lnSpc>
              <a:spcPct val="90000"/>
            </a:lnSpc>
            <a:spcBef>
              <a:spcPct val="0"/>
            </a:spcBef>
            <a:spcAft>
              <a:spcPct val="35000"/>
            </a:spcAft>
          </a:pPr>
          <a:r>
            <a:rPr lang="en-US" sz="1000" kern="1200" dirty="0" err="1" smtClean="0">
              <a:solidFill>
                <a:schemeClr val="tx1">
                  <a:lumMod val="50000"/>
                </a:schemeClr>
              </a:solidFill>
            </a:rPr>
            <a:t>WinRT</a:t>
          </a:r>
          <a:r>
            <a:rPr lang="en-US" sz="1000" kern="1200" dirty="0" smtClean="0">
              <a:solidFill>
                <a:schemeClr val="tx1">
                  <a:lumMod val="50000"/>
                </a:schemeClr>
              </a:solidFill>
            </a:rPr>
            <a:t> ARM e Intel</a:t>
          </a:r>
        </a:p>
      </dsp:txBody>
      <dsp:txXfrm>
        <a:off x="3061631" y="1080123"/>
        <a:ext cx="2373680" cy="1656001"/>
      </dsp:txXfrm>
    </dsp:sp>
    <dsp:sp modelId="{597DAE44-07FF-4A19-A511-15B23BE2768F}">
      <dsp:nvSpPr>
        <dsp:cNvPr id="0" name=""/>
        <dsp:cNvSpPr/>
      </dsp:nvSpPr>
      <dsp:spPr>
        <a:xfrm>
          <a:off x="6552721" y="0"/>
          <a:ext cx="1402784" cy="8992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5E82A8-6177-46D6-BF02-EFC427722B59}">
      <dsp:nvSpPr>
        <dsp:cNvPr id="0" name=""/>
        <dsp:cNvSpPr/>
      </dsp:nvSpPr>
      <dsp:spPr>
        <a:xfrm>
          <a:off x="6658121" y="2742"/>
          <a:ext cx="140" cy="2805569"/>
        </a:xfrm>
        <a:prstGeom prst="line">
          <a:avLst/>
        </a:pr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DF2139B-B748-4185-BD06-F50E4AF9946C}">
      <dsp:nvSpPr>
        <dsp:cNvPr id="0" name=""/>
        <dsp:cNvSpPr/>
      </dsp:nvSpPr>
      <dsp:spPr>
        <a:xfrm>
          <a:off x="6123258" y="1080123"/>
          <a:ext cx="2373680" cy="165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1244600">
            <a:lnSpc>
              <a:spcPct val="90000"/>
            </a:lnSpc>
            <a:spcBef>
              <a:spcPct val="0"/>
            </a:spcBef>
            <a:spcAft>
              <a:spcPct val="35000"/>
            </a:spcAft>
          </a:pPr>
          <a:r>
            <a:rPr lang="en-US" sz="2800" kern="1200" spc="-150" dirty="0" smtClean="0">
              <a:solidFill>
                <a:srgbClr val="2A2A2A"/>
              </a:solidFill>
            </a:rPr>
            <a:t>PCs</a:t>
          </a:r>
          <a:endParaRPr lang="en-US" sz="2800" kern="1200" dirty="0" smtClean="0">
            <a:solidFill>
              <a:srgbClr val="2A2A2A"/>
            </a:solidFill>
          </a:endParaRPr>
        </a:p>
        <a:p>
          <a:pPr lvl="0" algn="ctr" defTabSz="1244600">
            <a:lnSpc>
              <a:spcPct val="90000"/>
            </a:lnSpc>
            <a:spcBef>
              <a:spcPct val="0"/>
            </a:spcBef>
            <a:spcAft>
              <a:spcPct val="35000"/>
            </a:spcAft>
          </a:pPr>
          <a:r>
            <a:rPr lang="en-US" sz="1000" kern="1200" dirty="0" smtClean="0">
              <a:solidFill>
                <a:schemeClr val="tx1">
                  <a:lumMod val="50000"/>
                </a:schemeClr>
              </a:solidFill>
            </a:rPr>
            <a:t>Windows 8</a:t>
          </a:r>
          <a:endParaRPr lang="ru-RU" sz="1000" kern="1200" dirty="0">
            <a:solidFill>
              <a:schemeClr val="bg1"/>
            </a:solidFill>
          </a:endParaRPr>
        </a:p>
      </dsp:txBody>
      <dsp:txXfrm>
        <a:off x="6123258" y="1080123"/>
        <a:ext cx="2373680" cy="1656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65EC7-B8AD-451C-8A01-9092F4399C9A}">
      <dsp:nvSpPr>
        <dsp:cNvPr id="0" name=""/>
        <dsp:cNvSpPr/>
      </dsp:nvSpPr>
      <dsp:spPr>
        <a:xfrm>
          <a:off x="294783" y="0"/>
          <a:ext cx="4032006" cy="295232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a:noFill/>
        </a:ln>
        <a:effectLst/>
      </dsp:spPr>
      <dsp:style>
        <a:lnRef idx="0">
          <a:scrgbClr r="0" g="0" b="0"/>
        </a:lnRef>
        <a:fillRef idx="1">
          <a:scrgbClr r="0" g="0" b="0"/>
        </a:fillRef>
        <a:effectRef idx="0">
          <a:scrgbClr r="0" g="0" b="0"/>
        </a:effectRef>
        <a:fontRef idx="minor"/>
      </dsp:style>
    </dsp:sp>
    <dsp:sp modelId="{0B28D309-2C57-49E5-8F7D-24F19499A0B1}">
      <dsp:nvSpPr>
        <dsp:cNvPr id="0" name=""/>
        <dsp:cNvSpPr/>
      </dsp:nvSpPr>
      <dsp:spPr>
        <a:xfrm>
          <a:off x="294783" y="2066629"/>
          <a:ext cx="4032006" cy="708558"/>
        </a:xfrm>
        <a:prstGeom prst="rect">
          <a:avLst/>
        </a:prstGeom>
        <a:solidFill>
          <a:srgbClr val="000000">
            <a:alpha val="60000"/>
          </a:srgbClr>
        </a:solidFill>
        <a:ln>
          <a:noFill/>
        </a:ln>
        <a:effectLst/>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Portable Class Libraries</a:t>
          </a:r>
          <a:endParaRPr lang="ru-RU" sz="1400" kern="1200" dirty="0">
            <a:solidFill>
              <a:schemeClr val="tx1"/>
            </a:solidFill>
            <a:latin typeface="+mn-lt"/>
          </a:endParaRPr>
        </a:p>
      </dsp:txBody>
      <dsp:txXfrm>
        <a:off x="294783" y="2066629"/>
        <a:ext cx="4032006" cy="7085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31/03/13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‹Nr.›</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31/03/13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‹Nr.›</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msdn.microsoft.com/en-us/library/windowsphone/develop/jj681693(v=vs.105).aspx"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221232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10</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1400" dirty="0">
                <a:ea typeface="Calibri"/>
                <a:cs typeface="Times New Roman"/>
              </a:rPr>
              <a:t/>
            </a:r>
            <a:br>
              <a:rPr lang="en-US" sz="1400" dirty="0">
                <a:ea typeface="Calibri"/>
                <a:cs typeface="Times New Roman"/>
              </a:rPr>
            </a:br>
            <a:r>
              <a:rPr lang="en-US" sz="1400" dirty="0">
                <a:ea typeface="Calibri"/>
                <a:cs typeface="Times New Roman"/>
              </a:rPr>
              <a:t>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11</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12</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13</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14</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15</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sz="1400" b="1" dirty="0" smtClean="0"/>
              <a:t>¿Y si no tengo Visual Studio 2012 Professional o superior?</a:t>
            </a:r>
          </a:p>
          <a:p>
            <a:r>
              <a:rPr lang="es-ES_tradnl" sz="1400" dirty="0" smtClean="0"/>
              <a:t>No puedes hacer uso de las </a:t>
            </a:r>
            <a:r>
              <a:rPr lang="es-ES_tradnl" sz="1400" b="1" i="1" dirty="0" smtClean="0"/>
              <a:t>Portable </a:t>
            </a:r>
            <a:r>
              <a:rPr lang="es-ES_tradnl" sz="1400" b="1" i="1" dirty="0" err="1" smtClean="0"/>
              <a:t>Libraries</a:t>
            </a:r>
            <a:r>
              <a:rPr lang="es-ES_tradnl" sz="1400" dirty="0" smtClean="0"/>
              <a:t>, que simplifican ampliamente el porte, pero puedes usar otras técnicas como </a:t>
            </a:r>
            <a:r>
              <a:rPr lang="es-ES_tradnl" sz="1400" dirty="0" err="1" smtClean="0"/>
              <a:t>Linkado</a:t>
            </a:r>
            <a:r>
              <a:rPr lang="es-ES_tradnl" sz="1400" dirty="0" smtClean="0"/>
              <a:t> o Compilación condicional. Puedes encontrar más información sobre estas técnicas en </a:t>
            </a:r>
            <a:r>
              <a:rPr lang="es-ES_tradnl" sz="1400" dirty="0" smtClean="0">
                <a:hlinkClick r:id="rId3"/>
              </a:rPr>
              <a:t>http://msdn.microsoft.com/en-us/library/windowsphone/develop/jj681693(v=vs.105).aspx</a:t>
            </a:r>
            <a:r>
              <a:rPr lang="es-ES_tradnl" sz="1400" dirty="0" smtClean="0"/>
              <a:t> (en inglés).</a:t>
            </a:r>
          </a:p>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16</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17</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18</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19</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20</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21</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22</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23</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24</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25</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26</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27</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3AD42FA0-0BBE-438B-BB64-0D199DD69FA0}" type="slidenum">
              <a:rPr lang="en-US" smtClean="0"/>
              <a:pPr/>
              <a:t>3</a:t>
            </a:fld>
            <a:endParaRPr lang="en-US" dirty="0"/>
          </a:p>
        </p:txBody>
      </p:sp>
    </p:spTree>
    <p:extLst>
      <p:ext uri="{BB962C8B-B14F-4D97-AF65-F5344CB8AC3E}">
        <p14:creationId xmlns:p14="http://schemas.microsoft.com/office/powerpoint/2010/main" val="274295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r>
              <a:rPr lang="en-US" sz="1800" b="1" dirty="0">
                <a:solidFill>
                  <a:srgbClr val="4F81BD"/>
                </a:solidFill>
                <a:latin typeface="Cambria"/>
                <a:ea typeface="Times New Roman"/>
                <a:cs typeface="Times New Roman"/>
              </a:rPr>
              <a:t>Frame and Page</a:t>
            </a:r>
          </a:p>
          <a:p>
            <a:pPr>
              <a:lnSpc>
                <a:spcPct val="115000"/>
              </a:lnSpc>
              <a:spcAft>
                <a:spcPts val="1000"/>
              </a:spcAft>
            </a:pPr>
            <a:r>
              <a:rPr lang="en-US" sz="1400" dirty="0">
                <a:ea typeface="Calibri"/>
                <a:cs typeface="Times New Roman"/>
              </a:rPr>
              <a:t>Let’s just take a look at the anatomy of the screen display area.</a:t>
            </a:r>
          </a:p>
          <a:p>
            <a:pPr>
              <a:lnSpc>
                <a:spcPct val="115000"/>
              </a:lnSpc>
              <a:spcAft>
                <a:spcPts val="1000"/>
              </a:spcAft>
            </a:pPr>
            <a:endParaRPr lang="en-US" sz="1400" dirty="0" smtClean="0">
              <a:ea typeface="Calibri"/>
              <a:cs typeface="Times New Roman"/>
            </a:endParaRPr>
          </a:p>
          <a:p>
            <a:pPr>
              <a:lnSpc>
                <a:spcPct val="115000"/>
              </a:lnSpc>
              <a:spcAft>
                <a:spcPts val="1000"/>
              </a:spcAft>
            </a:pPr>
            <a:r>
              <a:rPr lang="en-US" sz="1400" dirty="0" smtClean="0">
                <a:ea typeface="Calibri"/>
                <a:cs typeface="Times New Roman"/>
              </a:rPr>
              <a:t>The </a:t>
            </a:r>
            <a:r>
              <a:rPr lang="en-US" sz="1400" dirty="0">
                <a:ea typeface="Calibri"/>
                <a:cs typeface="Times New Roman"/>
              </a:rPr>
              <a:t>outer container for everything that goes on in your application, for all the pages, is the Frame. You don’t really program this object, it just sits there throughout the life of your application and is just where the pages display. In fact, if you look down in the </a:t>
            </a:r>
            <a:r>
              <a:rPr lang="en-US" sz="1400" dirty="0" err="1">
                <a:ea typeface="Calibri"/>
                <a:cs typeface="Times New Roman"/>
              </a:rPr>
              <a:t>InitializePhoneApplication</a:t>
            </a:r>
            <a:r>
              <a:rPr lang="en-US" sz="1400" dirty="0">
                <a:ea typeface="Calibri"/>
                <a:cs typeface="Times New Roman"/>
              </a:rPr>
              <a:t> method in your </a:t>
            </a:r>
            <a:r>
              <a:rPr lang="en-US" sz="1400" dirty="0" err="1">
                <a:ea typeface="Calibri"/>
                <a:cs typeface="Times New Roman"/>
              </a:rPr>
              <a:t>App.xaml.cs</a:t>
            </a:r>
            <a:r>
              <a:rPr lang="en-US" sz="1400" dirty="0">
                <a:ea typeface="Calibri"/>
                <a:cs typeface="Times New Roman"/>
              </a:rPr>
              <a:t> file, you’ll see where the </a:t>
            </a:r>
            <a:r>
              <a:rPr lang="en-US" sz="1400" dirty="0" err="1">
                <a:ea typeface="Calibri"/>
                <a:cs typeface="Times New Roman"/>
              </a:rPr>
              <a:t>PhoneApplicationFrame</a:t>
            </a:r>
            <a:r>
              <a:rPr lang="en-US" sz="1400" dirty="0">
                <a:ea typeface="Calibri"/>
                <a:cs typeface="Times New Roman"/>
              </a:rPr>
              <a:t> object is initialized and it just sits there for the rest of the life of your application.</a:t>
            </a:r>
          </a:p>
          <a:p>
            <a:pPr>
              <a:lnSpc>
                <a:spcPct val="115000"/>
              </a:lnSpc>
              <a:spcAft>
                <a:spcPts val="1000"/>
              </a:spcAft>
            </a:pPr>
            <a:endParaRPr lang="en-US" sz="1400" dirty="0" smtClean="0">
              <a:ea typeface="Calibri"/>
              <a:cs typeface="Times New Roman"/>
            </a:endParaRPr>
          </a:p>
          <a:p>
            <a:pPr>
              <a:lnSpc>
                <a:spcPct val="115000"/>
              </a:lnSpc>
              <a:spcAft>
                <a:spcPts val="1000"/>
              </a:spcAft>
            </a:pPr>
            <a:r>
              <a:rPr lang="en-US" sz="1400" dirty="0" smtClean="0">
                <a:ea typeface="Calibri"/>
                <a:cs typeface="Times New Roman"/>
              </a:rPr>
              <a:t>The </a:t>
            </a:r>
            <a:r>
              <a:rPr lang="en-US" sz="1400" dirty="0">
                <a:ea typeface="Calibri"/>
                <a:cs typeface="Times New Roman"/>
              </a:rPr>
              <a:t>Frame also owns the system tray and application bar.</a:t>
            </a:r>
          </a:p>
          <a:p>
            <a:pPr>
              <a:lnSpc>
                <a:spcPct val="115000"/>
              </a:lnSpc>
              <a:spcAft>
                <a:spcPts val="1000"/>
              </a:spcAft>
            </a:pPr>
            <a:endParaRPr lang="en-US" sz="1400" dirty="0" smtClean="0">
              <a:ea typeface="Calibri"/>
              <a:cs typeface="Times New Roman"/>
            </a:endParaRPr>
          </a:p>
          <a:p>
            <a:pPr>
              <a:lnSpc>
                <a:spcPct val="115000"/>
              </a:lnSpc>
              <a:spcAft>
                <a:spcPts val="1000"/>
              </a:spcAft>
            </a:pPr>
            <a:r>
              <a:rPr lang="en-US" sz="1400" dirty="0" smtClean="0">
                <a:ea typeface="Calibri"/>
                <a:cs typeface="Times New Roman"/>
              </a:rPr>
              <a:t>Inside </a:t>
            </a:r>
            <a:r>
              <a:rPr lang="en-US" sz="1400" dirty="0">
                <a:ea typeface="Calibri"/>
                <a:cs typeface="Times New Roman"/>
              </a:rPr>
              <a:t>the Frame go the pages of your application.</a:t>
            </a:r>
          </a:p>
          <a:p>
            <a:pPr>
              <a:lnSpc>
                <a:spcPct val="115000"/>
              </a:lnSpc>
              <a:spcAft>
                <a:spcPts val="1000"/>
              </a:spcAft>
            </a:pPr>
            <a:r>
              <a:rPr lang="en-US" sz="1400" dirty="0">
                <a:ea typeface="Calibri"/>
                <a:cs typeface="Times New Roman"/>
              </a:rPr>
              <a:t/>
            </a:r>
            <a:br>
              <a:rPr lang="en-US" sz="1400" dirty="0">
                <a:ea typeface="Calibri"/>
                <a:cs typeface="Times New Roman"/>
              </a:rPr>
            </a:br>
            <a:r>
              <a:rPr lang="en-US" sz="1400" dirty="0">
                <a:ea typeface="Calibri"/>
                <a:cs typeface="Times New Roman"/>
              </a:rPr>
              <a:t>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1400" dirty="0">
                <a:ea typeface="Calibri"/>
                <a:cs typeface="Times New Roman"/>
              </a:rPr>
              <a:t/>
            </a:r>
            <a:br>
              <a:rPr lang="en-US" sz="1400" dirty="0">
                <a:ea typeface="Calibri"/>
                <a:cs typeface="Times New Roman"/>
              </a:rPr>
            </a:br>
            <a:r>
              <a:rPr lang="en-US" sz="1400" dirty="0">
                <a:ea typeface="Calibri"/>
                <a:cs typeface="Times New Roman"/>
              </a:rPr>
              <a:t>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7</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8</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9</a:t>
            </a:fld>
            <a:endParaRPr lang="en-US"/>
          </a:p>
        </p:txBody>
      </p:sp>
    </p:spTree>
    <p:extLst>
      <p:ext uri="{BB962C8B-B14F-4D97-AF65-F5344CB8AC3E}">
        <p14:creationId xmlns:p14="http://schemas.microsoft.com/office/powerpoint/2010/main" val="399994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31/03/13</a:t>
            </a:fld>
            <a:endParaRPr lang="en-US" dirty="0"/>
          </a:p>
        </p:txBody>
      </p:sp>
      <p:sp>
        <p:nvSpPr>
          <p:cNvPr id="10" name="Footer Placeholder 9"/>
          <p:cNvSpPr>
            <a:spLocks noGrp="1"/>
          </p:cNvSpPr>
          <p:nvPr>
            <p:ph type="ftr" sz="quarter" idx="23"/>
          </p:nvPr>
        </p:nvSpPr>
        <p:spPr/>
        <p:txBody>
          <a:bodyPr/>
          <a:lstStyle/>
          <a:p>
            <a:r>
              <a:rPr lang="en-US" smtClean="0"/>
              <a:t>Microsoft confidential</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‹Nr.›</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31/03/13</a:t>
            </a:fld>
            <a:endParaRPr lang="en-US" dirty="0"/>
          </a:p>
        </p:txBody>
      </p:sp>
      <p:sp>
        <p:nvSpPr>
          <p:cNvPr id="23" name="Footer Placeholder 22"/>
          <p:cNvSpPr>
            <a:spLocks noGrp="1"/>
          </p:cNvSpPr>
          <p:nvPr>
            <p:ph type="ftr" sz="quarter" idx="23"/>
          </p:nvPr>
        </p:nvSpPr>
        <p:spPr/>
        <p:txBody>
          <a:bodyPr/>
          <a:lstStyle/>
          <a:p>
            <a:r>
              <a:rPr lang="en-US" smtClean="0"/>
              <a:t>Microsoft confidential</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‹Nr.›</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31/03/13</a:t>
            </a:fld>
            <a:endParaRPr lang="en-US" dirty="0"/>
          </a:p>
        </p:txBody>
      </p:sp>
      <p:sp>
        <p:nvSpPr>
          <p:cNvPr id="3" name="Footer Placeholder 2"/>
          <p:cNvSpPr>
            <a:spLocks noGrp="1"/>
          </p:cNvSpPr>
          <p:nvPr>
            <p:ph type="ftr" sz="quarter" idx="21"/>
          </p:nvPr>
        </p:nvSpPr>
        <p:spPr/>
        <p:txBody>
          <a:bodyPr/>
          <a:lstStyle/>
          <a:p>
            <a:r>
              <a:rPr lang="en-US" smtClean="0"/>
              <a:t>Microsoft confidential</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‹Nr.›</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31/03/13</a:t>
            </a:fld>
            <a:endParaRPr lang="en-US" dirty="0"/>
          </a:p>
        </p:txBody>
      </p:sp>
      <p:sp>
        <p:nvSpPr>
          <p:cNvPr id="26" name="Footer Placeholder 25"/>
          <p:cNvSpPr>
            <a:spLocks noGrp="1"/>
          </p:cNvSpPr>
          <p:nvPr>
            <p:ph type="ftr" sz="quarter" idx="47"/>
          </p:nvPr>
        </p:nvSpPr>
        <p:spPr/>
        <p:txBody>
          <a:bodyPr/>
          <a:lstStyle/>
          <a:p>
            <a:r>
              <a:rPr lang="en-US" smtClean="0"/>
              <a:t>Microsoft confidential</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‹Nr.›</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31/03/13</a:t>
            </a:fld>
            <a:endParaRPr lang="en-US" dirty="0"/>
          </a:p>
        </p:txBody>
      </p:sp>
      <p:sp>
        <p:nvSpPr>
          <p:cNvPr id="20" name="Footer Placeholder 19"/>
          <p:cNvSpPr>
            <a:spLocks noGrp="1"/>
          </p:cNvSpPr>
          <p:nvPr>
            <p:ph type="ftr" sz="quarter" idx="21"/>
          </p:nvPr>
        </p:nvSpPr>
        <p:spPr/>
        <p:txBody>
          <a:bodyPr/>
          <a:lstStyle/>
          <a:p>
            <a:r>
              <a:rPr lang="en-US" smtClean="0"/>
              <a:t>Microsoft confidential</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‹Nr.›</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31/03/13</a:t>
            </a:fld>
            <a:endParaRPr lang="en-US" dirty="0"/>
          </a:p>
        </p:txBody>
      </p:sp>
      <p:sp>
        <p:nvSpPr>
          <p:cNvPr id="7" name="Footer Placeholder 6"/>
          <p:cNvSpPr>
            <a:spLocks noGrp="1"/>
          </p:cNvSpPr>
          <p:nvPr>
            <p:ph type="ftr" sz="quarter" idx="20"/>
          </p:nvPr>
        </p:nvSpPr>
        <p:spPr/>
        <p:txBody>
          <a:bodyPr/>
          <a:lstStyle/>
          <a:p>
            <a:r>
              <a:rPr lang="en-US" smtClean="0"/>
              <a:t>Microsoft confidential</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‹Nr.›</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31/03/13</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‹Nr.›</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31/03/13</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‹Nr.›</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31/03/13</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‹Nr.›</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31/03/13</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‹Nr.›</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31/03/13</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‹Nr.›</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31/03/13</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‹Nr.›</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31/03/13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‹Nr.›</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31/03/13</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‹Nr.›</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31/03/13</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‹Nr.›</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31/03/13</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‹Nr.›</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31/03/13</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31/03/13</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‹Nr.›</a:t>
            </a:fld>
            <a:endParaRPr lang="en-US" dirty="0"/>
          </a:p>
        </p:txBody>
      </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141" y="4711324"/>
            <a:ext cx="1004361" cy="237461"/>
          </a:xfrm>
          <a:prstGeom prst="rect">
            <a:avLst/>
          </a:prstGeom>
        </p:spPr>
      </p:pic>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31/03/13</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31/03/13</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31/03/13</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‹Nr.›</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31/03/13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31/03/13</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‹Nr.›</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31/03/13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31/03/13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‹Nr.›</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330" y="36064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984C72D0-6B3C-4F1B-B9AF-3DAF11BDA829}" type="datetime1">
              <a:rPr lang="en-US" smtClean="0">
                <a:solidFill>
                  <a:srgbClr val="787878">
                    <a:lumMod val="60000"/>
                    <a:lumOff val="40000"/>
                  </a:srgbClr>
                </a:solidFill>
              </a:rPr>
              <a:pPr/>
              <a:t>31/03/13</a:t>
            </a:fld>
            <a:endParaRPr lang="en-US">
              <a:solidFill>
                <a:srgbClr val="787878">
                  <a:lumMod val="60000"/>
                  <a:lumOff val="40000"/>
                </a:srgbClr>
              </a:solidFill>
            </a:endParaRPr>
          </a:p>
        </p:txBody>
      </p:sp>
      <p:sp>
        <p:nvSpPr>
          <p:cNvPr id="4" name="Footer Placeholder 3"/>
          <p:cNvSpPr>
            <a:spLocks noGrp="1"/>
          </p:cNvSpPr>
          <p:nvPr>
            <p:ph type="ftr" sz="quarter" idx="11"/>
          </p:nvPr>
        </p:nvSpPr>
        <p:spPr/>
        <p:txBody>
          <a:bodyPr/>
          <a:lstStyle/>
          <a:p>
            <a:endParaRPr lang="en-US" dirty="0">
              <a:solidFill>
                <a:srgbClr val="787878">
                  <a:lumMod val="60000"/>
                  <a:lumOff val="4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‹Nr.›</a:t>
            </a:fld>
            <a:endParaRPr lang="en-US">
              <a:solidFill>
                <a:srgbClr val="787878">
                  <a:lumMod val="60000"/>
                  <a:lumOff val="40000"/>
                </a:srgbClr>
              </a:solidFill>
            </a:endParaRPr>
          </a:p>
        </p:txBody>
      </p:sp>
      <p:sp>
        <p:nvSpPr>
          <p:cNvPr id="6" name="Content Placeholder 6"/>
          <p:cNvSpPr>
            <a:spLocks noGrp="1"/>
          </p:cNvSpPr>
          <p:nvPr>
            <p:ph sz="quarter" idx="14"/>
          </p:nvPr>
        </p:nvSpPr>
        <p:spPr>
          <a:xfrm>
            <a:off x="381000" y="1428750"/>
            <a:ext cx="8382000" cy="3165872"/>
          </a:xfrm>
        </p:spPr>
        <p:txBody>
          <a:bodyPr>
            <a:normAutofit/>
          </a:bodyPr>
          <a:lstStyle>
            <a:lvl1pPr marL="347588" indent="-347588">
              <a:buFont typeface="Wingdings" pitchFamily="2" charset="2"/>
              <a:buChar char="§"/>
              <a:defRPr sz="3600">
                <a:solidFill>
                  <a:schemeClr val="tx1"/>
                </a:solidFill>
              </a:defRPr>
            </a:lvl1pPr>
            <a:lvl2pPr marL="798341" indent="-341240">
              <a:buFont typeface="Wingdings" pitchFamily="2" charset="2"/>
              <a:buChar char="§"/>
              <a:defRPr sz="3600">
                <a:solidFill>
                  <a:schemeClr val="tx1"/>
                </a:solidFill>
              </a:defRPr>
            </a:lvl2pPr>
            <a:lvl3pPr marL="1261790" indent="-347588">
              <a:buFont typeface="Wingdings" pitchFamily="2" charset="2"/>
              <a:buChar char="§"/>
              <a:defRPr sz="3600">
                <a:solidFill>
                  <a:schemeClr val="tx1"/>
                </a:solidFill>
              </a:defRPr>
            </a:lvl3pPr>
            <a:lvl4pPr marL="1712541" indent="-341240">
              <a:buFont typeface="Wingdings" pitchFamily="2" charset="2"/>
              <a:buChar char="§"/>
              <a:defRPr sz="3600">
                <a:solidFill>
                  <a:schemeClr val="tx1"/>
                </a:solidFill>
              </a:defRPr>
            </a:lvl4pPr>
            <a:lvl5pPr marL="2175992" indent="-347588">
              <a:buFont typeface="Wingdings" pitchFamily="2" charset="2"/>
              <a:buChar char="§"/>
              <a:defRPr sz="3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998162"/>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3877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FA32F-117F-49BC-9AF7-64DA2146C1B0}" type="datetimeFigureOut">
              <a:rPr lang="en-US" smtClean="0">
                <a:solidFill>
                  <a:prstClr val="black">
                    <a:tint val="75000"/>
                  </a:prstClr>
                </a:solidFill>
              </a:rPr>
              <a:pPr/>
              <a:t>31/03/13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0DBE62-276F-4208-9DFD-0E7B9C117CC9}" type="slidenum">
              <a:rPr lang="en-US" smtClean="0">
                <a:solidFill>
                  <a:prstClr val="black">
                    <a:tint val="75000"/>
                  </a:prstClr>
                </a:solidFill>
              </a:rPr>
              <a:pPr/>
              <a:t>‹Nr.›</a:t>
            </a:fld>
            <a:endParaRPr lang="en-US">
              <a:solidFill>
                <a:prstClr val="black">
                  <a:tint val="75000"/>
                </a:prstClr>
              </a:solidFill>
            </a:endParaRPr>
          </a:p>
        </p:txBody>
      </p:sp>
    </p:spTree>
    <p:extLst>
      <p:ext uri="{BB962C8B-B14F-4D97-AF65-F5344CB8AC3E}">
        <p14:creationId xmlns:p14="http://schemas.microsoft.com/office/powerpoint/2010/main" val="8122482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Photo &amp; Text Split">
    <p:bg>
      <p:bgPr>
        <a:solidFill>
          <a:srgbClr val="00BCF2"/>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5" hasCustomPrompt="1"/>
          </p:nvPr>
        </p:nvSpPr>
        <p:spPr>
          <a:xfrm>
            <a:off x="3" y="2"/>
            <a:ext cx="4608514" cy="5143501"/>
          </a:xfrm>
          <a:solidFill>
            <a:schemeClr val="bg2">
              <a:lumMod val="85000"/>
            </a:schemeClr>
          </a:solidFill>
        </p:spPr>
        <p:txBody>
          <a:bodyPr/>
          <a:lstStyle/>
          <a:p>
            <a:r>
              <a:rPr lang="en-US" dirty="0" smtClean="0"/>
              <a:t>Drag picture to placeholder or click icon to add </a:t>
            </a:r>
            <a:endParaRPr lang="en-US" dirty="0"/>
          </a:p>
        </p:txBody>
      </p:sp>
      <p:sp>
        <p:nvSpPr>
          <p:cNvPr id="6" name="Text Placeholder 13"/>
          <p:cNvSpPr>
            <a:spLocks noGrp="1"/>
          </p:cNvSpPr>
          <p:nvPr>
            <p:ph type="body" sz="quarter" idx="16"/>
          </p:nvPr>
        </p:nvSpPr>
        <p:spPr>
          <a:xfrm>
            <a:off x="4978217" y="2394780"/>
            <a:ext cx="3799072" cy="353943"/>
          </a:xfrm>
        </p:spPr>
        <p:txBody>
          <a:bodyPr vert="horz" lIns="0" tIns="0" rIns="0" bIns="0" rtlCol="0" anchor="ctr">
            <a:spAutoFit/>
          </a:bodyPr>
          <a:lstStyle>
            <a:lvl1pPr>
              <a:defRPr lang="en-US" dirty="0" smtClean="0">
                <a:solidFill>
                  <a:schemeClr val="bg1"/>
                </a:solidFill>
              </a:defRPr>
            </a:lvl1pPr>
          </a:lstStyle>
          <a:p>
            <a:pPr lvl="0"/>
            <a:r>
              <a:rPr lang="en-US" dirty="0" smtClean="0"/>
              <a:t>Click to edit Master text styles</a:t>
            </a:r>
          </a:p>
        </p:txBody>
      </p:sp>
      <p:pic>
        <p:nvPicPr>
          <p:cNvPr id="9" name="Picture 8"/>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7855741" y="4540954"/>
            <a:ext cx="1005838" cy="3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6911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31/03/13</a:t>
            </a:fld>
            <a:endParaRPr lang="en-US" dirty="0"/>
          </a:p>
        </p:txBody>
      </p:sp>
      <p:sp>
        <p:nvSpPr>
          <p:cNvPr id="14" name="Footer Placeholder 13"/>
          <p:cNvSpPr>
            <a:spLocks noGrp="1"/>
          </p:cNvSpPr>
          <p:nvPr>
            <p:ph type="ftr" sz="quarter" idx="19"/>
          </p:nvPr>
        </p:nvSpPr>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‹Nr.›</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31/03/13</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‹Nr.›</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31/03/13</a:t>
            </a:fld>
            <a:endParaRPr lang="en-US" dirty="0"/>
          </a:p>
        </p:txBody>
      </p:sp>
      <p:sp>
        <p:nvSpPr>
          <p:cNvPr id="25" name="Footer Placeholder 24"/>
          <p:cNvSpPr>
            <a:spLocks noGrp="1"/>
          </p:cNvSpPr>
          <p:nvPr>
            <p:ph type="ftr" sz="quarter" idx="21"/>
          </p:nvPr>
        </p:nvSpPr>
        <p:spPr/>
        <p:txBody>
          <a:bodyPr/>
          <a:lstStyle/>
          <a:p>
            <a:r>
              <a:rPr lang="en-US" smtClean="0"/>
              <a:t>Microsoft confidential</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‹Nr.›</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31/03/13</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‹Nr.›</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31/03/13</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smtClean="0"/>
              <a:t>Microsoft confidential</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‹Nr.›</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0" r:id="rId41"/>
    <p:sldLayoutId id="2147484461"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5CDownloads%5CWP8_60_Manifesto.wmv" TargetMode="External"/><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5CDownloads%5CWP8_60_Manifesto.wm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5CDownloads%5CWP8_60_Manifesto.wm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5CDownloads%5CWP8_60_Manifesto.wm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5CDownloads%5CWP8_60_Manifesto.wm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1391560"/>
            <a:ext cx="3631841" cy="3483261"/>
          </a:xfrm>
        </p:spPr>
        <p:txBody>
          <a:bodyPr/>
          <a:lstStyle/>
          <a:p>
            <a:r>
              <a:rPr lang="en-US" sz="5400" dirty="0" err="1" smtClean="0">
                <a:latin typeface="Segoe WP Light"/>
                <a:cs typeface="Segoe WP Light"/>
              </a:rPr>
              <a:t>Técnicas</a:t>
            </a:r>
            <a:r>
              <a:rPr lang="en-US" sz="5400" dirty="0" smtClean="0">
                <a:latin typeface="Segoe WP Light"/>
                <a:cs typeface="Segoe WP Light"/>
              </a:rPr>
              <a:t> </a:t>
            </a:r>
            <a:r>
              <a:rPr lang="en-US" sz="5400" dirty="0" err="1" smtClean="0">
                <a:latin typeface="Segoe WP Light"/>
                <a:cs typeface="Segoe WP Light"/>
              </a:rPr>
              <a:t>para</a:t>
            </a:r>
            <a:r>
              <a:rPr lang="en-US" sz="5400" dirty="0" smtClean="0">
                <a:latin typeface="Segoe WP Light"/>
                <a:cs typeface="Segoe WP Light"/>
              </a:rPr>
              <a:t> </a:t>
            </a:r>
            <a:r>
              <a:rPr lang="en-US" sz="5400" dirty="0" err="1" smtClean="0">
                <a:latin typeface="Segoe WP Light"/>
                <a:cs typeface="Segoe WP Light"/>
              </a:rPr>
              <a:t>compartir</a:t>
            </a:r>
            <a:r>
              <a:rPr lang="en-US" sz="5400" dirty="0" smtClean="0">
                <a:latin typeface="Segoe WP Light"/>
                <a:cs typeface="Segoe WP Light"/>
              </a:rPr>
              <a:t> </a:t>
            </a:r>
            <a:r>
              <a:rPr lang="en-US" sz="5400" dirty="0" err="1" smtClean="0">
                <a:latin typeface="Segoe WP Light"/>
                <a:cs typeface="Segoe WP Light"/>
              </a:rPr>
              <a:t>código</a:t>
            </a:r>
            <a:endParaRPr lang="en-US" sz="5400" dirty="0">
              <a:latin typeface="Segoe WP Light"/>
              <a:cs typeface="Segoe WP Light"/>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795" y="-10227"/>
            <a:ext cx="7732888" cy="5153727"/>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106340" y="3918787"/>
            <a:ext cx="3631841" cy="115877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600" dirty="0" smtClean="0">
                <a:latin typeface="Segoe WP Light"/>
                <a:cs typeface="Segoe WP Light"/>
              </a:rPr>
              <a:t>Windows Phone y Windows 8</a:t>
            </a:r>
            <a:endParaRPr lang="en-US" sz="3600" dirty="0">
              <a:latin typeface="Segoe WP Light"/>
              <a:cs typeface="Segoe WP Light"/>
            </a:endParaRPr>
          </a:p>
        </p:txBody>
      </p:sp>
    </p:spTree>
    <p:extLst>
      <p:ext uri="{BB962C8B-B14F-4D97-AF65-F5344CB8AC3E}">
        <p14:creationId xmlns:p14="http://schemas.microsoft.com/office/powerpoint/2010/main" val="238294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457200" y="401955"/>
            <a:ext cx="8229600" cy="581698"/>
          </a:xfrm>
        </p:spPr>
        <p:txBody>
          <a:bodyPr>
            <a:noAutofit/>
          </a:bodyPr>
          <a:lstStyle/>
          <a:p>
            <a:pPr algn="l"/>
            <a:r>
              <a:rPr lang="en-US" dirty="0" smtClean="0">
                <a:solidFill>
                  <a:srgbClr val="2A2A2A"/>
                </a:solidFill>
              </a:rPr>
              <a:t>MVVM</a:t>
            </a:r>
            <a:endParaRPr lang="en-US" sz="5400" dirty="0">
              <a:solidFill>
                <a:srgbClr val="2A2A2A"/>
              </a:solidFill>
            </a:endParaRPr>
          </a:p>
        </p:txBody>
      </p:sp>
      <p:sp>
        <p:nvSpPr>
          <p:cNvPr id="3" name="Text Placeholder 32"/>
          <p:cNvSpPr>
            <a:spLocks noGrp="1"/>
          </p:cNvSpPr>
          <p:nvPr>
            <p:ph type="body" sz="quarter" idx="4294967295"/>
          </p:nvPr>
        </p:nvSpPr>
        <p:spPr>
          <a:xfrm>
            <a:off x="457200" y="1320800"/>
            <a:ext cx="3097658" cy="389927"/>
          </a:xfrm>
          <a:prstGeom prst="rect">
            <a:avLst/>
          </a:prstGeom>
        </p:spPr>
        <p:txBody>
          <a:bodyPr>
            <a:normAutofit/>
          </a:bodyPr>
          <a:lstStyle/>
          <a:p>
            <a:r>
              <a:rPr lang="en-AU" sz="2000" dirty="0" smtClean="0">
                <a:solidFill>
                  <a:schemeClr val="accent1"/>
                </a:solidFill>
              </a:rPr>
              <a:t>Windows Phone 7</a:t>
            </a:r>
            <a:endParaRPr lang="en-AU" sz="2000" dirty="0">
              <a:solidFill>
                <a:schemeClr val="accent1"/>
              </a:solidFill>
            </a:endParaRPr>
          </a:p>
        </p:txBody>
      </p:sp>
      <p:sp>
        <p:nvSpPr>
          <p:cNvPr id="4" name="Rectangle 5"/>
          <p:cNvSpPr/>
          <p:nvPr/>
        </p:nvSpPr>
        <p:spPr>
          <a:xfrm>
            <a:off x="381000" y="1710728"/>
            <a:ext cx="4020178" cy="2246769"/>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Product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Id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DataMember</a:t>
            </a:r>
            <a:r>
              <a:rPr lang="en-US" sz="1400" dirty="0">
                <a:solidFill>
                  <a:srgbClr val="000000"/>
                </a:solidFill>
                <a:highlight>
                  <a:srgbClr val="FFFFFF"/>
                </a:highlight>
                <a:latin typeface="Consolas" panose="020B0609020204030204" pitchFamily="49" charset="0"/>
              </a:rPr>
              <a:t>(Name =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Text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DataMember</a:t>
            </a:r>
            <a:r>
              <a:rPr lang="en-US" sz="1400" dirty="0">
                <a:solidFill>
                  <a:srgbClr val="000000"/>
                </a:solidFill>
                <a:highlight>
                  <a:srgbClr val="FFFFFF"/>
                </a:highlight>
                <a:latin typeface="Consolas" panose="020B0609020204030204" pitchFamily="49" charset="0"/>
              </a:rPr>
              <a:t>(Name = </a:t>
            </a:r>
            <a:r>
              <a:rPr lang="en-US" sz="1400" dirty="0">
                <a:solidFill>
                  <a:srgbClr val="A31515"/>
                </a:solidFill>
                <a:highlight>
                  <a:srgbClr val="FFFFFF"/>
                </a:highlight>
                <a:latin typeface="Consolas" panose="020B0609020204030204" pitchFamily="49" charset="0"/>
              </a:rPr>
              <a:t>"complete"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Complete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5" name="Rectangle 11"/>
          <p:cNvSpPr/>
          <p:nvPr/>
        </p:nvSpPr>
        <p:spPr>
          <a:xfrm>
            <a:off x="4733925" y="1710727"/>
            <a:ext cx="4572000" cy="2246769"/>
          </a:xfrm>
          <a:prstGeom prst="rect">
            <a:avLst/>
          </a:prstGeom>
        </p:spPr>
        <p:txBody>
          <a:bodyPr>
            <a:spAutoFit/>
          </a:bodyP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Product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Id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DataMember</a:t>
            </a:r>
            <a:r>
              <a:rPr lang="en-US" sz="1400" dirty="0">
                <a:solidFill>
                  <a:srgbClr val="000000"/>
                </a:solidFill>
                <a:highlight>
                  <a:srgbClr val="FFFFFF"/>
                </a:highlight>
                <a:latin typeface="Consolas" panose="020B0609020204030204" pitchFamily="49" charset="0"/>
              </a:rPr>
              <a:t>(Name =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Text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DataMember</a:t>
            </a:r>
            <a:r>
              <a:rPr lang="en-US" sz="1400" dirty="0">
                <a:solidFill>
                  <a:srgbClr val="000000"/>
                </a:solidFill>
                <a:highlight>
                  <a:srgbClr val="FFFFFF"/>
                </a:highlight>
                <a:latin typeface="Consolas" panose="020B0609020204030204" pitchFamily="49" charset="0"/>
              </a:rPr>
              <a:t>(Name = </a:t>
            </a:r>
            <a:r>
              <a:rPr lang="en-US" sz="1400" dirty="0">
                <a:solidFill>
                  <a:srgbClr val="A31515"/>
                </a:solidFill>
                <a:highlight>
                  <a:srgbClr val="FFFFFF"/>
                </a:highlight>
                <a:latin typeface="Consolas" panose="020B0609020204030204" pitchFamily="49" charset="0"/>
              </a:rPr>
              <a:t>"complete"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Complete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6" name="Text Placeholder 32"/>
          <p:cNvSpPr txBox="1">
            <a:spLocks/>
          </p:cNvSpPr>
          <p:nvPr/>
        </p:nvSpPr>
        <p:spPr>
          <a:xfrm>
            <a:off x="4829175" y="1322883"/>
            <a:ext cx="3097658" cy="389927"/>
          </a:xfrm>
          <a:prstGeom prst="rect">
            <a:avLst/>
          </a:prstGeom>
        </p:spPr>
        <p:txBody>
          <a:bodyPr vert="horz" lIns="0" tIns="0" rIns="0" bIns="0" rtlCol="0">
            <a:noAutofit/>
          </a:bodyPr>
          <a:lstStyle>
            <a:lvl1pPr marL="0" indent="0" algn="l" defTabSz="914400" rtl="0" eaLnBrk="1" latinLnBrk="0" hangingPunct="1">
              <a:lnSpc>
                <a:spcPct val="105000"/>
              </a:lnSpc>
              <a:spcBef>
                <a:spcPts val="600"/>
              </a:spcBef>
              <a:buClrTx/>
              <a:buSzPct val="100000"/>
              <a:buFont typeface="Arial" pitchFamily="34" charset="0"/>
              <a:buNone/>
              <a:defRPr sz="2400" kern="1200" spc="0" baseline="0">
                <a:solidFill>
                  <a:schemeClr val="accent1"/>
                </a:solidFill>
                <a:latin typeface="+mn-lt"/>
                <a:ea typeface="+mn-ea"/>
                <a:cs typeface="+mn-cs"/>
              </a:defRPr>
            </a:lvl1pPr>
            <a:lvl2pPr marL="0" indent="0" algn="l" defTabSz="914400" rtl="0" eaLnBrk="1" latinLnBrk="0" hangingPunct="1">
              <a:lnSpc>
                <a:spcPct val="125000"/>
              </a:lnSpc>
              <a:spcBef>
                <a:spcPts val="0"/>
              </a:spcBef>
              <a:buClrTx/>
              <a:buSzPct val="100000"/>
              <a:buFont typeface="Arial" pitchFamily="34" charset="0"/>
              <a:buNone/>
              <a:defRPr sz="1600" kern="1200" spc="0" baseline="0">
                <a:solidFill>
                  <a:schemeClr val="tx1"/>
                </a:solidFill>
                <a:latin typeface="+mn-lt"/>
                <a:ea typeface="+mn-ea"/>
                <a:cs typeface="+mn-cs"/>
              </a:defRPr>
            </a:lvl2pPr>
            <a:lvl3pPr marL="28575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46037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62865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000" dirty="0" smtClean="0"/>
              <a:t>Windows Phone 8</a:t>
            </a:r>
            <a:endParaRPr lang="en-AU" sz="2000" dirty="0"/>
          </a:p>
        </p:txBody>
      </p:sp>
    </p:spTree>
    <p:extLst>
      <p:ext uri="{BB962C8B-B14F-4D97-AF65-F5344CB8AC3E}">
        <p14:creationId xmlns:p14="http://schemas.microsoft.com/office/powerpoint/2010/main" val="723186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823965" y="914400"/>
            <a:ext cx="7174523" cy="3539430"/>
          </a:xfrm>
          <a:prstGeom prst="rect">
            <a:avLst/>
          </a:prstGeom>
          <a:noFill/>
        </p:spPr>
        <p:txBody>
          <a:bodyPr wrap="square" lIns="0" tIns="0" rIns="0" bIns="0" rtlCol="0">
            <a:spAutoFit/>
          </a:bodyPr>
          <a:lstStyle/>
          <a:p>
            <a:r>
              <a:rPr lang="en-US" sz="11500" dirty="0" smtClean="0">
                <a:solidFill>
                  <a:schemeClr val="accent1"/>
                </a:solidFill>
              </a:rPr>
              <a:t>Ctrl-C</a:t>
            </a:r>
          </a:p>
          <a:p>
            <a:r>
              <a:rPr lang="en-US" sz="11500" dirty="0" smtClean="0">
                <a:solidFill>
                  <a:schemeClr val="accent1"/>
                </a:solidFill>
              </a:rPr>
              <a:t>Ctrl-V</a:t>
            </a:r>
          </a:p>
        </p:txBody>
      </p:sp>
    </p:spTree>
    <p:extLst>
      <p:ext uri="{BB962C8B-B14F-4D97-AF65-F5344CB8AC3E}">
        <p14:creationId xmlns:p14="http://schemas.microsoft.com/office/powerpoint/2010/main" val="723186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457200" y="401955"/>
            <a:ext cx="8229600" cy="387798"/>
          </a:xfrm>
        </p:spPr>
        <p:txBody>
          <a:bodyPr>
            <a:normAutofit/>
          </a:bodyPr>
          <a:lstStyle/>
          <a:p>
            <a:pPr algn="l"/>
            <a:r>
              <a:rPr lang="en-US" dirty="0" err="1" smtClean="0"/>
              <a:t>Enlazado</a:t>
            </a:r>
            <a:r>
              <a:rPr lang="en-US" dirty="0" smtClean="0"/>
              <a:t> a </a:t>
            </a:r>
            <a:r>
              <a:rPr lang="en-US" dirty="0" err="1" smtClean="0"/>
              <a:t>ficheros</a:t>
            </a:r>
            <a:endParaRPr lang="en-US" dirty="0"/>
          </a:p>
        </p:txBody>
      </p:sp>
      <p:pic>
        <p:nvPicPr>
          <p:cNvPr id="3" name="Picture 5"/>
          <p:cNvPicPr>
            <a:picLocks noChangeAspect="1"/>
          </p:cNvPicPr>
          <p:nvPr/>
        </p:nvPicPr>
        <p:blipFill>
          <a:blip r:embed="rId3"/>
          <a:stretch>
            <a:fillRect/>
          </a:stretch>
        </p:blipFill>
        <p:spPr>
          <a:xfrm>
            <a:off x="2737916" y="1892475"/>
            <a:ext cx="5669484" cy="2710955"/>
          </a:xfrm>
          <a:prstGeom prst="rect">
            <a:avLst/>
          </a:prstGeom>
          <a:ln w="19050">
            <a:solidFill>
              <a:schemeClr val="accent1">
                <a:lumMod val="50000"/>
              </a:schemeClr>
            </a:solidFill>
          </a:ln>
        </p:spPr>
      </p:pic>
      <p:pic>
        <p:nvPicPr>
          <p:cNvPr id="4" name="Picture 6"/>
          <p:cNvPicPr>
            <a:picLocks noChangeAspect="1"/>
          </p:cNvPicPr>
          <p:nvPr/>
        </p:nvPicPr>
        <p:blipFill>
          <a:blip r:embed="rId4"/>
          <a:stretch>
            <a:fillRect/>
          </a:stretch>
        </p:blipFill>
        <p:spPr>
          <a:xfrm>
            <a:off x="228599" y="1190554"/>
            <a:ext cx="6097077" cy="1908245"/>
          </a:xfrm>
          <a:prstGeom prst="rect">
            <a:avLst/>
          </a:prstGeom>
          <a:ln w="19050">
            <a:solidFill>
              <a:schemeClr val="accent1">
                <a:lumMod val="50000"/>
              </a:schemeClr>
            </a:solidFill>
          </a:ln>
        </p:spPr>
      </p:pic>
    </p:spTree>
    <p:extLst>
      <p:ext uri="{BB962C8B-B14F-4D97-AF65-F5344CB8AC3E}">
        <p14:creationId xmlns:p14="http://schemas.microsoft.com/office/powerpoint/2010/main" val="723186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457200" y="401955"/>
            <a:ext cx="8229600" cy="360548"/>
          </a:xfrm>
        </p:spPr>
        <p:txBody>
          <a:bodyPr>
            <a:normAutofit fontScale="90000"/>
          </a:bodyPr>
          <a:lstStyle/>
          <a:p>
            <a:pPr algn="l"/>
            <a:r>
              <a:rPr lang="en-US" dirty="0" smtClean="0"/>
              <a:t>“</a:t>
            </a:r>
            <a:r>
              <a:rPr lang="en-US" dirty="0" err="1" smtClean="0"/>
              <a:t>Añadir</a:t>
            </a:r>
            <a:r>
              <a:rPr lang="en-US" dirty="0" smtClean="0"/>
              <a:t> </a:t>
            </a:r>
            <a:r>
              <a:rPr lang="en-US" dirty="0" err="1" smtClean="0"/>
              <a:t>como</a:t>
            </a:r>
            <a:r>
              <a:rPr lang="en-US" dirty="0" smtClean="0"/>
              <a:t> enlace”</a:t>
            </a:r>
            <a:endParaRPr lang="en-US" dirty="0"/>
          </a:p>
        </p:txBody>
      </p:sp>
      <p:sp>
        <p:nvSpPr>
          <p:cNvPr id="3" name="Text Placeholder 32"/>
          <p:cNvSpPr>
            <a:spLocks noGrp="1"/>
          </p:cNvSpPr>
          <p:nvPr>
            <p:ph type="body" sz="quarter" idx="4294967295"/>
          </p:nvPr>
        </p:nvSpPr>
        <p:spPr>
          <a:xfrm>
            <a:off x="457200" y="1249703"/>
            <a:ext cx="3097658" cy="389927"/>
          </a:xfrm>
          <a:prstGeom prst="rect">
            <a:avLst/>
          </a:prstGeom>
        </p:spPr>
        <p:txBody>
          <a:bodyPr>
            <a:normAutofit/>
          </a:bodyPr>
          <a:lstStyle/>
          <a:p>
            <a:r>
              <a:rPr lang="en-AU" sz="2000" dirty="0" smtClean="0">
                <a:solidFill>
                  <a:srgbClr val="22BDEF"/>
                </a:solidFill>
              </a:rPr>
              <a:t>Windows 8</a:t>
            </a:r>
            <a:endParaRPr lang="en-AU" sz="2000" dirty="0">
              <a:solidFill>
                <a:srgbClr val="22BDEF"/>
              </a:solidFill>
            </a:endParaRPr>
          </a:p>
        </p:txBody>
      </p:sp>
      <p:sp>
        <p:nvSpPr>
          <p:cNvPr id="4" name="Text Placeholder 32"/>
          <p:cNvSpPr txBox="1">
            <a:spLocks/>
          </p:cNvSpPr>
          <p:nvPr/>
        </p:nvSpPr>
        <p:spPr>
          <a:xfrm>
            <a:off x="3507930" y="1257435"/>
            <a:ext cx="3097658" cy="389927"/>
          </a:xfrm>
          <a:prstGeom prst="rect">
            <a:avLst/>
          </a:prstGeom>
        </p:spPr>
        <p:txBody>
          <a:bodyPr vert="horz" lIns="0" tIns="0" rIns="0" bIns="0" rtlCol="0">
            <a:noAutofit/>
          </a:bodyPr>
          <a:lstStyle>
            <a:lvl1pPr marL="0" indent="0" algn="l" defTabSz="914400" rtl="0" eaLnBrk="1" latinLnBrk="0" hangingPunct="1">
              <a:lnSpc>
                <a:spcPct val="105000"/>
              </a:lnSpc>
              <a:spcBef>
                <a:spcPts val="600"/>
              </a:spcBef>
              <a:buClrTx/>
              <a:buSzPct val="100000"/>
              <a:buFont typeface="Arial" pitchFamily="34" charset="0"/>
              <a:buNone/>
              <a:defRPr sz="2400" kern="1200" spc="0" baseline="0">
                <a:solidFill>
                  <a:schemeClr val="accent1"/>
                </a:solidFill>
                <a:latin typeface="+mn-lt"/>
                <a:ea typeface="+mn-ea"/>
                <a:cs typeface="+mn-cs"/>
              </a:defRPr>
            </a:lvl1pPr>
            <a:lvl2pPr marL="0" indent="0" algn="l" defTabSz="914400" rtl="0" eaLnBrk="1" latinLnBrk="0" hangingPunct="1">
              <a:lnSpc>
                <a:spcPct val="125000"/>
              </a:lnSpc>
              <a:spcBef>
                <a:spcPts val="0"/>
              </a:spcBef>
              <a:buClrTx/>
              <a:buSzPct val="100000"/>
              <a:buFont typeface="Arial" pitchFamily="34" charset="0"/>
              <a:buNone/>
              <a:defRPr sz="1600" kern="1200" spc="0" baseline="0">
                <a:solidFill>
                  <a:schemeClr val="tx1"/>
                </a:solidFill>
                <a:latin typeface="+mn-lt"/>
                <a:ea typeface="+mn-ea"/>
                <a:cs typeface="+mn-cs"/>
              </a:defRPr>
            </a:lvl2pPr>
            <a:lvl3pPr marL="28575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46037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62865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000" dirty="0" smtClean="0"/>
              <a:t>Windows Phone 8</a:t>
            </a:r>
            <a:endParaRPr lang="en-AU" sz="2000" dirty="0"/>
          </a:p>
        </p:txBody>
      </p:sp>
      <p:pic>
        <p:nvPicPr>
          <p:cNvPr id="5" name="Picture 9"/>
          <p:cNvPicPr>
            <a:picLocks noChangeAspect="1"/>
          </p:cNvPicPr>
          <p:nvPr/>
        </p:nvPicPr>
        <p:blipFill>
          <a:blip r:embed="rId3"/>
          <a:stretch>
            <a:fillRect/>
          </a:stretch>
        </p:blipFill>
        <p:spPr>
          <a:xfrm>
            <a:off x="457200" y="1685623"/>
            <a:ext cx="6148388" cy="2866878"/>
          </a:xfrm>
          <a:prstGeom prst="rect">
            <a:avLst/>
          </a:prstGeom>
        </p:spPr>
      </p:pic>
      <p:cxnSp>
        <p:nvCxnSpPr>
          <p:cNvPr id="6" name="Straight Arrow Connector 11"/>
          <p:cNvCxnSpPr/>
          <p:nvPr/>
        </p:nvCxnSpPr>
        <p:spPr>
          <a:xfrm>
            <a:off x="2290763" y="3119062"/>
            <a:ext cx="126409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6"/>
          <p:cNvCxnSpPr/>
          <p:nvPr/>
        </p:nvCxnSpPr>
        <p:spPr>
          <a:xfrm>
            <a:off x="2690813" y="3519112"/>
            <a:ext cx="1000125" cy="22793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186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457200" y="401955"/>
            <a:ext cx="8229600" cy="360548"/>
          </a:xfrm>
        </p:spPr>
        <p:txBody>
          <a:bodyPr>
            <a:normAutofit fontScale="90000"/>
          </a:bodyPr>
          <a:lstStyle/>
          <a:p>
            <a:pPr algn="l"/>
            <a:r>
              <a:rPr lang="en-US" dirty="0" err="1" smtClean="0"/>
              <a:t>Diferencias</a:t>
            </a:r>
            <a:r>
              <a:rPr lang="en-US" dirty="0" smtClean="0"/>
              <a:t> de </a:t>
            </a:r>
            <a:r>
              <a:rPr lang="en-US" dirty="0" err="1" smtClean="0"/>
              <a:t>código</a:t>
            </a:r>
            <a:endParaRPr lang="en-US" dirty="0"/>
          </a:p>
        </p:txBody>
      </p:sp>
      <p:sp>
        <p:nvSpPr>
          <p:cNvPr id="3" name="Text Placeholder 5"/>
          <p:cNvSpPr>
            <a:spLocks noGrp="1"/>
          </p:cNvSpPr>
          <p:nvPr>
            <p:ph type="body" sz="quarter" idx="4294967295"/>
          </p:nvPr>
        </p:nvSpPr>
        <p:spPr>
          <a:xfrm>
            <a:off x="457199" y="1129780"/>
            <a:ext cx="3837709" cy="1848947"/>
          </a:xfrm>
          <a:prstGeom prst="rect">
            <a:avLst/>
          </a:prstGeom>
        </p:spPr>
        <p:txBody>
          <a:bodyPr/>
          <a:lstStyle/>
          <a:p>
            <a:r>
              <a:rPr lang="en-US" dirty="0" smtClean="0">
                <a:solidFill>
                  <a:srgbClr val="22BDEF"/>
                </a:solidFill>
              </a:rPr>
              <a:t>Windows 8</a:t>
            </a:r>
            <a:endParaRPr lang="en-US" dirty="0">
              <a:solidFill>
                <a:srgbClr val="22BDEF"/>
              </a:solidFill>
            </a:endParaRPr>
          </a:p>
          <a:p>
            <a:endParaRPr lang="en-US" dirty="0"/>
          </a:p>
        </p:txBody>
      </p:sp>
      <p:sp>
        <p:nvSpPr>
          <p:cNvPr id="4" name="Rectangle 9"/>
          <p:cNvSpPr/>
          <p:nvPr/>
        </p:nvSpPr>
        <p:spPr>
          <a:xfrm>
            <a:off x="457197" y="1461209"/>
            <a:ext cx="8340437" cy="1354217"/>
          </a:xfrm>
          <a:prstGeom prst="rect">
            <a:avLst/>
          </a:prstGeom>
        </p:spPr>
        <p:txBody>
          <a:bodyPr wrap="square">
            <a:spAutoFit/>
          </a:bodyPr>
          <a:lstStyle/>
          <a:p>
            <a:r>
              <a:rPr lang="en-US" sz="1600" dirty="0" err="1">
                <a:solidFill>
                  <a:srgbClr val="000000"/>
                </a:solidFill>
                <a:highlight>
                  <a:srgbClr val="FFFFFF"/>
                </a:highlight>
                <a:latin typeface="Consolas" panose="020B0609020204030204" pitchFamily="49" charset="0"/>
              </a:rPr>
              <a:t>Dispatcher.RunAsync</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CoreDispatcherPriority.Normal</a:t>
            </a:r>
            <a:r>
              <a:rPr lang="en-US" sz="1600" dirty="0">
                <a:solidFill>
                  <a:srgbClr val="000000"/>
                </a:solidFill>
                <a:highlight>
                  <a:srgbClr val="FFFFFF"/>
                </a:highlight>
                <a:latin typeface="Consolas" panose="020B0609020204030204" pitchFamily="49" charset="0"/>
              </a:rPr>
              <a:t>, () =&gt;</a:t>
            </a:r>
          </a:p>
          <a:p>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MyTextBlock.Text</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"Hello from the UI thread</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a:t>
            </a:r>
          </a:p>
          <a:p>
            <a:endParaRPr lang="en-US" dirty="0"/>
          </a:p>
        </p:txBody>
      </p:sp>
      <p:sp>
        <p:nvSpPr>
          <p:cNvPr id="5" name="Rectangle 11"/>
          <p:cNvSpPr/>
          <p:nvPr/>
        </p:nvSpPr>
        <p:spPr>
          <a:xfrm>
            <a:off x="457197" y="3372616"/>
            <a:ext cx="8340438" cy="1077218"/>
          </a:xfrm>
          <a:prstGeom prst="rect">
            <a:avLst/>
          </a:prstGeom>
        </p:spPr>
        <p:txBody>
          <a:bodyPr wrap="square">
            <a:spAutoFit/>
          </a:bodyPr>
          <a:lstStyle/>
          <a:p>
            <a:r>
              <a:rPr lang="en-US" sz="1600" dirty="0" err="1">
                <a:solidFill>
                  <a:srgbClr val="2B91AF"/>
                </a:solidFill>
                <a:highlight>
                  <a:srgbClr val="FFFFFF"/>
                </a:highlight>
                <a:latin typeface="Consolas" panose="020B0609020204030204" pitchFamily="49" charset="0"/>
              </a:rPr>
              <a:t>Deployment</a:t>
            </a:r>
            <a:r>
              <a:rPr lang="en-US" sz="1600" dirty="0" err="1">
                <a:solidFill>
                  <a:srgbClr val="000000"/>
                </a:solidFill>
                <a:highlight>
                  <a:srgbClr val="FFFFFF"/>
                </a:highlight>
                <a:latin typeface="Consolas" panose="020B0609020204030204" pitchFamily="49" charset="0"/>
              </a:rPr>
              <a:t>.Current.Dispatcher.BeginInvoke</a:t>
            </a:r>
            <a:r>
              <a:rPr lang="en-US" sz="1600" dirty="0">
                <a:solidFill>
                  <a:srgbClr val="000000"/>
                </a:solidFill>
                <a:highlight>
                  <a:srgbClr val="FFFFFF"/>
                </a:highlight>
                <a:latin typeface="Consolas" panose="020B0609020204030204" pitchFamily="49" charset="0"/>
              </a:rPr>
              <a:t>(() =&gt;</a:t>
            </a:r>
          </a:p>
          <a:p>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smtClean="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MyTextBlock.Text</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"Hello from the UI thread</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
        <p:nvSpPr>
          <p:cNvPr id="6" name="Text Placeholder 5"/>
          <p:cNvSpPr>
            <a:spLocks noGrp="1"/>
          </p:cNvSpPr>
          <p:nvPr>
            <p:ph type="body" sz="quarter" idx="4294967295"/>
          </p:nvPr>
        </p:nvSpPr>
        <p:spPr>
          <a:xfrm>
            <a:off x="457199" y="3043476"/>
            <a:ext cx="3837709" cy="489433"/>
          </a:xfrm>
          <a:prstGeom prst="rect">
            <a:avLst/>
          </a:prstGeom>
        </p:spPr>
        <p:txBody>
          <a:bodyPr/>
          <a:lstStyle/>
          <a:p>
            <a:r>
              <a:rPr lang="en-US" dirty="0" smtClean="0">
                <a:solidFill>
                  <a:srgbClr val="22BDEF"/>
                </a:solidFill>
              </a:rPr>
              <a:t>Windows Phone 8</a:t>
            </a:r>
            <a:endParaRPr lang="en-US" dirty="0">
              <a:solidFill>
                <a:srgbClr val="22BDEF"/>
              </a:solidFill>
            </a:endParaRPr>
          </a:p>
          <a:p>
            <a:endParaRPr lang="en-US" dirty="0"/>
          </a:p>
        </p:txBody>
      </p:sp>
    </p:spTree>
    <p:extLst>
      <p:ext uri="{BB962C8B-B14F-4D97-AF65-F5344CB8AC3E}">
        <p14:creationId xmlns:p14="http://schemas.microsoft.com/office/powerpoint/2010/main" val="429132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457200" y="401955"/>
            <a:ext cx="8229600" cy="387798"/>
          </a:xfrm>
        </p:spPr>
        <p:txBody>
          <a:bodyPr>
            <a:normAutofit/>
          </a:bodyPr>
          <a:lstStyle/>
          <a:p>
            <a:pPr algn="l"/>
            <a:r>
              <a:rPr lang="en-US" dirty="0" err="1" smtClean="0"/>
              <a:t>Condiciones</a:t>
            </a:r>
            <a:r>
              <a:rPr lang="en-US" dirty="0" smtClean="0"/>
              <a:t> de </a:t>
            </a:r>
            <a:r>
              <a:rPr lang="en-US" dirty="0" err="1" smtClean="0"/>
              <a:t>Compilación</a:t>
            </a:r>
            <a:endParaRPr lang="en-US" dirty="0"/>
          </a:p>
        </p:txBody>
      </p:sp>
      <p:sp>
        <p:nvSpPr>
          <p:cNvPr id="3" name="Text Placeholder 5"/>
          <p:cNvSpPr>
            <a:spLocks noGrp="1"/>
          </p:cNvSpPr>
          <p:nvPr>
            <p:ph type="body" sz="quarter" idx="4294967295"/>
          </p:nvPr>
        </p:nvSpPr>
        <p:spPr>
          <a:xfrm>
            <a:off x="457199" y="1129780"/>
            <a:ext cx="3837709" cy="1848947"/>
          </a:xfrm>
          <a:prstGeom prst="rect">
            <a:avLst/>
          </a:prstGeom>
        </p:spPr>
        <p:txBody>
          <a:bodyPr/>
          <a:lstStyle/>
          <a:p>
            <a:r>
              <a:rPr lang="en-US" dirty="0" smtClean="0">
                <a:solidFill>
                  <a:srgbClr val="22BDEF"/>
                </a:solidFill>
              </a:rPr>
              <a:t>Windows 8</a:t>
            </a:r>
            <a:endParaRPr lang="en-US" dirty="0">
              <a:solidFill>
                <a:srgbClr val="22BDEF"/>
              </a:solidFill>
            </a:endParaRPr>
          </a:p>
          <a:p>
            <a:endParaRPr lang="en-US" dirty="0"/>
          </a:p>
        </p:txBody>
      </p:sp>
      <p:sp>
        <p:nvSpPr>
          <p:cNvPr id="4" name="Rectangle 10"/>
          <p:cNvSpPr/>
          <p:nvPr/>
        </p:nvSpPr>
        <p:spPr>
          <a:xfrm>
            <a:off x="457198" y="1497446"/>
            <a:ext cx="8229601" cy="258532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NETFX_CORE</a:t>
            </a:r>
          </a:p>
          <a:p>
            <a:r>
              <a:rPr lang="en-US" dirty="0" err="1">
                <a:solidFill>
                  <a:schemeClr val="bg2">
                    <a:lumMod val="10000"/>
                  </a:schemeClr>
                </a:solidFill>
                <a:highlight>
                  <a:srgbClr val="FFFFFF"/>
                </a:highlight>
                <a:latin typeface="Consolas" panose="020B0609020204030204" pitchFamily="49" charset="0"/>
              </a:rPr>
              <a:t>Dispatcher.RunAsync</a:t>
            </a:r>
            <a:r>
              <a:rPr lang="en-US" dirty="0">
                <a:solidFill>
                  <a:schemeClr val="bg2">
                    <a:lumMod val="10000"/>
                  </a:schemeClr>
                </a:solidFill>
                <a:highlight>
                  <a:srgbClr val="FFFFFF"/>
                </a:highlight>
                <a:latin typeface="Consolas" panose="020B0609020204030204" pitchFamily="49" charset="0"/>
              </a:rPr>
              <a:t>(</a:t>
            </a:r>
            <a:r>
              <a:rPr lang="en-US" dirty="0" err="1">
                <a:solidFill>
                  <a:schemeClr val="bg2">
                    <a:lumMod val="10000"/>
                  </a:schemeClr>
                </a:solidFill>
                <a:highlight>
                  <a:srgbClr val="FFFFFF"/>
                </a:highlight>
                <a:latin typeface="Consolas" panose="020B0609020204030204" pitchFamily="49" charset="0"/>
              </a:rPr>
              <a:t>CoreDispatcherPriority.Normal</a:t>
            </a:r>
            <a:r>
              <a:rPr lang="en-US" dirty="0">
                <a:solidFill>
                  <a:schemeClr val="bg2">
                    <a:lumMod val="10000"/>
                  </a:schemeClr>
                </a:solidFill>
                <a:highlight>
                  <a:srgbClr val="FFFFFF"/>
                </a:highlight>
                <a:latin typeface="Consolas" panose="020B0609020204030204" pitchFamily="49" charset="0"/>
              </a:rPr>
              <a:t>, () =&gt; </a:t>
            </a:r>
            <a:r>
              <a:rPr lang="en-US" dirty="0" smtClean="0">
                <a:solidFill>
                  <a:schemeClr val="bg2">
                    <a:lumMod val="10000"/>
                  </a:schemeClr>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endif</a:t>
            </a:r>
            <a:endParaRPr lang="en-US" dirty="0">
              <a:solidFill>
                <a:srgbClr val="000000"/>
              </a:solidFill>
              <a:highlight>
                <a:srgbClr val="FFFFFF"/>
              </a:highlight>
              <a:latin typeface="Consolas" panose="020B0609020204030204" pitchFamily="49" charset="0"/>
            </a:endParaRPr>
          </a:p>
          <a:p>
            <a:endParaRPr lang="en-US" dirty="0">
              <a:solidFill>
                <a:schemeClr val="bg2">
                  <a:lumMod val="10000"/>
                </a:schemeClr>
              </a:solidFill>
              <a:highlight>
                <a:srgbClr val="FFFFFF"/>
              </a:highlight>
              <a:latin typeface="Consolas" panose="020B0609020204030204" pitchFamily="49" charset="0"/>
            </a:endParaRPr>
          </a:p>
          <a:p>
            <a:endParaRPr lang="en-US" dirty="0" smtClean="0">
              <a:solidFill>
                <a:srgbClr val="0000FF"/>
              </a:solidFill>
              <a:highlight>
                <a:srgbClr val="FFFFFF"/>
              </a:highlight>
              <a:latin typeface="Consolas" panose="020B0609020204030204" pitchFamily="49" charset="0"/>
            </a:endParaRPr>
          </a:p>
          <a:p>
            <a:endParaRPr lang="en-US" dirty="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WINDOWS_PHONE</a:t>
            </a:r>
            <a:endParaRPr lang="en-US" dirty="0">
              <a:solidFill>
                <a:srgbClr val="000000"/>
              </a:solidFill>
              <a:highlight>
                <a:srgbClr val="FFFFFF"/>
              </a:highlight>
              <a:latin typeface="Consolas" panose="020B0609020204030204" pitchFamily="49" charset="0"/>
            </a:endParaRPr>
          </a:p>
          <a:p>
            <a:r>
              <a:rPr lang="en-US" dirty="0" err="1" smtClean="0">
                <a:solidFill>
                  <a:srgbClr val="2B91AF"/>
                </a:solidFill>
                <a:highlight>
                  <a:srgbClr val="FFFFFF"/>
                </a:highlight>
                <a:latin typeface="Consolas" panose="020B0609020204030204" pitchFamily="49" charset="0"/>
              </a:rPr>
              <a:t>Deployment</a:t>
            </a:r>
            <a:r>
              <a:rPr lang="en-US" dirty="0" err="1" smtClean="0">
                <a:solidFill>
                  <a:srgbClr val="000000"/>
                </a:solidFill>
                <a:highlight>
                  <a:srgbClr val="FFFFFF"/>
                </a:highlight>
                <a:latin typeface="Consolas" panose="020B0609020204030204" pitchFamily="49" charset="0"/>
              </a:rPr>
              <a:t>.Current.Dispatcher.BeginInvoke</a:t>
            </a:r>
            <a:r>
              <a:rPr lang="en-US" dirty="0" smtClean="0">
                <a:solidFill>
                  <a:srgbClr val="000000"/>
                </a:solidFill>
                <a:highlight>
                  <a:srgbClr val="FFFFFF"/>
                </a:highlight>
                <a:latin typeface="Consolas" panose="020B0609020204030204" pitchFamily="49" charset="0"/>
              </a:rPr>
              <a:t>(() =&gt; {</a:t>
            </a:r>
          </a:p>
          <a:p>
            <a:r>
              <a:rPr lang="en-US" dirty="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endif</a:t>
            </a:r>
            <a:endParaRPr lang="en-US" dirty="0">
              <a:solidFill>
                <a:srgbClr val="000000"/>
              </a:solidFill>
              <a:highlight>
                <a:srgbClr val="FFFFFF"/>
              </a:highlight>
              <a:latin typeface="Consolas" panose="020B0609020204030204" pitchFamily="49" charset="0"/>
            </a:endParaRPr>
          </a:p>
        </p:txBody>
      </p:sp>
      <p:sp>
        <p:nvSpPr>
          <p:cNvPr id="5" name="Text Placeholder 5"/>
          <p:cNvSpPr>
            <a:spLocks noGrp="1"/>
          </p:cNvSpPr>
          <p:nvPr>
            <p:ph type="body" sz="quarter" idx="4294967295"/>
          </p:nvPr>
        </p:nvSpPr>
        <p:spPr>
          <a:xfrm>
            <a:off x="457199" y="2738666"/>
            <a:ext cx="3837709" cy="489433"/>
          </a:xfrm>
          <a:prstGeom prst="rect">
            <a:avLst/>
          </a:prstGeom>
        </p:spPr>
        <p:txBody>
          <a:bodyPr/>
          <a:lstStyle/>
          <a:p>
            <a:r>
              <a:rPr lang="en-US" dirty="0" smtClean="0">
                <a:solidFill>
                  <a:srgbClr val="22BDEF"/>
                </a:solidFill>
              </a:rPr>
              <a:t>Windows Phone 8</a:t>
            </a:r>
            <a:endParaRPr lang="en-US" dirty="0">
              <a:solidFill>
                <a:srgbClr val="22BDEF"/>
              </a:solidFill>
            </a:endParaRPr>
          </a:p>
          <a:p>
            <a:endParaRPr lang="en-US" dirty="0"/>
          </a:p>
        </p:txBody>
      </p:sp>
    </p:spTree>
    <p:extLst>
      <p:ext uri="{BB962C8B-B14F-4D97-AF65-F5344CB8AC3E}">
        <p14:creationId xmlns:p14="http://schemas.microsoft.com/office/powerpoint/2010/main" val="429132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norm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dirty="0" smtClean="0">
                <a:solidFill>
                  <a:srgbClr val="22BDEF"/>
                </a:solidFill>
              </a:rPr>
              <a:t>Portable Class Libraries</a:t>
            </a:r>
            <a:endParaRPr lang="en-US" dirty="0">
              <a:solidFill>
                <a:srgbClr val="22BDEF"/>
              </a:solidFill>
            </a:endParaRPr>
          </a:p>
        </p:txBody>
      </p:sp>
      <p:sp>
        <p:nvSpPr>
          <p:cNvPr id="3" name="Text Placeholder 4"/>
          <p:cNvSpPr>
            <a:spLocks noGrp="1"/>
          </p:cNvSpPr>
          <p:nvPr>
            <p:ph type="body" sz="quarter" idx="20"/>
          </p:nvPr>
        </p:nvSpPr>
        <p:spPr>
          <a:xfrm>
            <a:off x="5004048" y="1076325"/>
            <a:ext cx="3843368" cy="3007593"/>
          </a:xfrm>
        </p:spPr>
        <p:txBody>
          <a:bodyPr tIns="0">
            <a:normAutofit/>
          </a:bodyPr>
          <a:lstStyle/>
          <a:p>
            <a:r>
              <a:rPr lang="en-US" sz="3200" dirty="0" smtClean="0">
                <a:solidFill>
                  <a:srgbClr val="22BDEF"/>
                </a:solidFill>
                <a:latin typeface="Segoe WP SemiLight"/>
                <a:cs typeface="Segoe WP SemiLight"/>
              </a:rPr>
              <a:t>Car</a:t>
            </a:r>
            <a:r>
              <a:rPr lang="es-ES" sz="3200" dirty="0" smtClean="0">
                <a:solidFill>
                  <a:srgbClr val="22BDEF"/>
                </a:solidFill>
                <a:latin typeface="Segoe WP SemiLight"/>
                <a:cs typeface="Segoe WP SemiLight"/>
              </a:rPr>
              <a:t>á</a:t>
            </a:r>
            <a:r>
              <a:rPr lang="en-US" sz="3200" dirty="0" err="1" smtClean="0">
                <a:solidFill>
                  <a:srgbClr val="22BDEF"/>
                </a:solidFill>
                <a:latin typeface="Segoe WP SemiLight"/>
                <a:cs typeface="Segoe WP SemiLight"/>
              </a:rPr>
              <a:t>cterísticas</a:t>
            </a:r>
            <a:endParaRPr lang="en-US" sz="3200" dirty="0" smtClean="0">
              <a:solidFill>
                <a:srgbClr val="22BDEF"/>
              </a:solidFill>
              <a:latin typeface="Segoe WP SemiLight"/>
              <a:cs typeface="Segoe WP SemiLight"/>
            </a:endParaRPr>
          </a:p>
          <a:p>
            <a:pPr marL="457200" indent="-457200">
              <a:buFont typeface="Arial"/>
              <a:buChar char="•"/>
            </a:pPr>
            <a:r>
              <a:rPr lang="en-US" sz="1800" dirty="0">
                <a:solidFill>
                  <a:srgbClr val="505050"/>
                </a:solidFill>
                <a:latin typeface="Segoe WP SemiLight"/>
                <a:cs typeface="Segoe WP SemiLight"/>
              </a:rPr>
              <a:t>Un </a:t>
            </a:r>
            <a:r>
              <a:rPr lang="en-US" sz="1800" dirty="0" err="1">
                <a:solidFill>
                  <a:srgbClr val="505050"/>
                </a:solidFill>
                <a:latin typeface="Segoe WP SemiLight"/>
                <a:cs typeface="Segoe WP SemiLight"/>
              </a:rPr>
              <a:t>proyecto</a:t>
            </a:r>
            <a:r>
              <a:rPr lang="en-US" sz="1800" dirty="0">
                <a:solidFill>
                  <a:srgbClr val="505050"/>
                </a:solidFill>
                <a:latin typeface="Segoe WP SemiLight"/>
                <a:cs typeface="Segoe WP SemiLight"/>
              </a:rPr>
              <a:t>.</a:t>
            </a:r>
          </a:p>
          <a:p>
            <a:pPr marL="457200" indent="-457200">
              <a:buFont typeface="Arial"/>
              <a:buChar char="•"/>
            </a:pPr>
            <a:r>
              <a:rPr lang="en-US" sz="1800" dirty="0">
                <a:solidFill>
                  <a:srgbClr val="505050"/>
                </a:solidFill>
                <a:latin typeface="Segoe WP SemiLight"/>
                <a:cs typeface="Segoe WP SemiLight"/>
              </a:rPr>
              <a:t>Un </a:t>
            </a:r>
            <a:r>
              <a:rPr lang="en-US" sz="1800" dirty="0" err="1">
                <a:solidFill>
                  <a:srgbClr val="505050"/>
                </a:solidFill>
                <a:latin typeface="Segoe WP SemiLight"/>
                <a:cs typeface="Segoe WP SemiLight"/>
              </a:rPr>
              <a:t>binario</a:t>
            </a:r>
            <a:r>
              <a:rPr lang="en-US" sz="1800" dirty="0">
                <a:solidFill>
                  <a:srgbClr val="505050"/>
                </a:solidFill>
                <a:latin typeface="Segoe WP SemiLight"/>
                <a:cs typeface="Segoe WP SemiLight"/>
              </a:rPr>
              <a:t>.</a:t>
            </a:r>
          </a:p>
          <a:p>
            <a:pPr marL="457200" indent="-457200">
              <a:buFont typeface="Arial"/>
              <a:buChar char="•"/>
            </a:pPr>
            <a:endParaRPr lang="en-US" sz="1800" dirty="0">
              <a:solidFill>
                <a:srgbClr val="505050"/>
              </a:solidFill>
              <a:latin typeface="Segoe WP SemiLight"/>
              <a:cs typeface="Segoe WP SemiLight"/>
            </a:endParaRPr>
          </a:p>
          <a:p>
            <a:pPr marL="457200" indent="-457200">
              <a:buFont typeface="Arial"/>
              <a:buChar char="•"/>
            </a:pPr>
            <a:r>
              <a:rPr lang="en-US" sz="1800" dirty="0" err="1">
                <a:solidFill>
                  <a:srgbClr val="505050"/>
                </a:solidFill>
                <a:latin typeface="Segoe WP SemiLight"/>
                <a:cs typeface="Segoe WP SemiLight"/>
              </a:rPr>
              <a:t>Múltiples</a:t>
            </a:r>
            <a:r>
              <a:rPr lang="en-US" sz="1800" dirty="0">
                <a:solidFill>
                  <a:srgbClr val="505050"/>
                </a:solidFill>
                <a:latin typeface="Segoe WP SemiLight"/>
                <a:cs typeface="Segoe WP SemiLight"/>
              </a:rPr>
              <a:t> </a:t>
            </a:r>
            <a:r>
              <a:rPr lang="en-US" sz="1800" dirty="0" err="1">
                <a:solidFill>
                  <a:srgbClr val="505050"/>
                </a:solidFill>
                <a:latin typeface="Segoe WP SemiLight"/>
                <a:cs typeface="Segoe WP SemiLight"/>
              </a:rPr>
              <a:t>Plataformas</a:t>
            </a:r>
            <a:r>
              <a:rPr lang="en-US" sz="1800" dirty="0">
                <a:solidFill>
                  <a:srgbClr val="505050"/>
                </a:solidFill>
                <a:latin typeface="Segoe WP SemiLight"/>
                <a:cs typeface="Segoe WP SemiLight"/>
              </a:rPr>
              <a:t>!</a:t>
            </a:r>
          </a:p>
        </p:txBody>
      </p:sp>
      <p:graphicFrame>
        <p:nvGraphicFramePr>
          <p:cNvPr id="4" name="Diagram 1"/>
          <p:cNvGraphicFramePr/>
          <p:nvPr>
            <p:extLst>
              <p:ext uri="{D42A27DB-BD31-4B8C-83A1-F6EECF244321}">
                <p14:modId xmlns:p14="http://schemas.microsoft.com/office/powerpoint/2010/main" val="1751663281"/>
              </p:ext>
            </p:extLst>
          </p:nvPr>
        </p:nvGraphicFramePr>
        <p:xfrm>
          <a:off x="310466" y="1131590"/>
          <a:ext cx="4621574"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32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771" y="304069"/>
            <a:ext cx="8649883" cy="770143"/>
          </a:xfrm>
          <a:prstGeom prst="rect">
            <a:avLst/>
          </a:prstGeom>
        </p:spPr>
        <p:txBody>
          <a:bodyPr vert="horz" wrap="square" lIns="0" tIns="0" rIns="0" bIns="0" rtlCol="0" anchor="t" anchorCtr="0">
            <a:norm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s-ES" sz="4000" smtClean="0">
                <a:solidFill>
                  <a:srgbClr val="3F3F3F"/>
                </a:solidFill>
              </a:rPr>
              <a:t>Tratamiento código dependiente</a:t>
            </a:r>
            <a:endParaRPr lang="es-ES" sz="4000" dirty="0">
              <a:solidFill>
                <a:srgbClr val="3F3F3F"/>
              </a:solidFill>
            </a:endParaRPr>
          </a:p>
        </p:txBody>
      </p:sp>
      <p:grpSp>
        <p:nvGrpSpPr>
          <p:cNvPr id="3" name="Group 638"/>
          <p:cNvGrpSpPr/>
          <p:nvPr/>
        </p:nvGrpSpPr>
        <p:grpSpPr>
          <a:xfrm>
            <a:off x="4647531" y="1716925"/>
            <a:ext cx="2001226" cy="1834934"/>
            <a:chOff x="2808459" y="1630339"/>
            <a:chExt cx="2668680" cy="2446579"/>
          </a:xfrm>
        </p:grpSpPr>
        <p:sp>
          <p:nvSpPr>
            <p:cNvPr id="4" name="Rectangle 639"/>
            <p:cNvSpPr/>
            <p:nvPr/>
          </p:nvSpPr>
          <p:spPr bwMode="auto">
            <a:xfrm>
              <a:off x="2808459" y="2546213"/>
              <a:ext cx="2668680" cy="1530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457200" indent="-457200">
                <a:lnSpc>
                  <a:spcPct val="90000"/>
                </a:lnSpc>
                <a:spcBef>
                  <a:spcPts val="450"/>
                </a:spcBef>
                <a:buFont typeface="Arial"/>
                <a:buChar char="•"/>
              </a:pPr>
              <a:r>
                <a:rPr lang="en-US" sz="1100" dirty="0" err="1" smtClean="0">
                  <a:solidFill>
                    <a:schemeClr val="bg1">
                      <a:lumMod val="95000"/>
                      <a:alpha val="99000"/>
                    </a:schemeClr>
                  </a:solidFill>
                </a:rPr>
                <a:t>Utilizamos</a:t>
              </a:r>
              <a:r>
                <a:rPr lang="en-US" sz="1100" dirty="0" smtClean="0">
                  <a:solidFill>
                    <a:schemeClr val="bg1">
                      <a:lumMod val="95000"/>
                      <a:alpha val="99000"/>
                    </a:schemeClr>
                  </a:solidFill>
                </a:rPr>
                <a:t> </a:t>
              </a:r>
              <a:r>
                <a:rPr lang="en-US" sz="1100" dirty="0" err="1" smtClean="0">
                  <a:solidFill>
                    <a:schemeClr val="bg1">
                      <a:lumMod val="95000"/>
                      <a:alpha val="99000"/>
                    </a:schemeClr>
                  </a:solidFill>
                </a:rPr>
                <a:t>una</a:t>
              </a:r>
              <a:r>
                <a:rPr lang="en-US" sz="1100" dirty="0" smtClean="0">
                  <a:solidFill>
                    <a:schemeClr val="bg1">
                      <a:lumMod val="95000"/>
                      <a:alpha val="99000"/>
                    </a:schemeClr>
                  </a:solidFill>
                </a:rPr>
                <a:t> </a:t>
              </a:r>
              <a:r>
                <a:rPr lang="en-US" sz="1100" dirty="0" err="1" smtClean="0">
                  <a:solidFill>
                    <a:schemeClr val="bg1">
                      <a:lumMod val="95000"/>
                      <a:alpha val="99000"/>
                    </a:schemeClr>
                  </a:solidFill>
                </a:rPr>
                <a:t>interfaz</a:t>
              </a:r>
              <a:r>
                <a:rPr lang="en-US" sz="1100" dirty="0" smtClean="0">
                  <a:solidFill>
                    <a:schemeClr val="bg1">
                      <a:lumMod val="95000"/>
                      <a:alpha val="99000"/>
                    </a:schemeClr>
                  </a:solidFill>
                </a:rPr>
                <a:t> </a:t>
              </a:r>
              <a:r>
                <a:rPr lang="en-US" sz="1100" dirty="0" err="1" smtClean="0">
                  <a:solidFill>
                    <a:schemeClr val="bg1">
                      <a:lumMod val="95000"/>
                      <a:alpha val="99000"/>
                    </a:schemeClr>
                  </a:solidFill>
                </a:rPr>
                <a:t>para</a:t>
              </a:r>
              <a:r>
                <a:rPr lang="en-US" sz="1100" dirty="0" smtClean="0">
                  <a:solidFill>
                    <a:schemeClr val="bg1">
                      <a:lumMod val="95000"/>
                      <a:alpha val="99000"/>
                    </a:schemeClr>
                  </a:solidFill>
                </a:rPr>
                <a:t> </a:t>
              </a:r>
              <a:r>
                <a:rPr lang="en-US" sz="1100" dirty="0" err="1" smtClean="0">
                  <a:solidFill>
                    <a:schemeClr val="bg1">
                      <a:lumMod val="95000"/>
                      <a:alpha val="99000"/>
                    </a:schemeClr>
                  </a:solidFill>
                </a:rPr>
                <a:t>definir</a:t>
              </a:r>
              <a:r>
                <a:rPr lang="en-US" sz="1100" dirty="0" smtClean="0">
                  <a:solidFill>
                    <a:schemeClr val="bg1">
                      <a:lumMod val="95000"/>
                      <a:alpha val="99000"/>
                    </a:schemeClr>
                  </a:solidFill>
                </a:rPr>
                <a:t> el </a:t>
              </a:r>
              <a:r>
                <a:rPr lang="en-US" sz="1100" dirty="0" err="1" smtClean="0">
                  <a:solidFill>
                    <a:schemeClr val="bg1">
                      <a:lumMod val="95000"/>
                      <a:alpha val="99000"/>
                    </a:schemeClr>
                  </a:solidFill>
                </a:rPr>
                <a:t>código</a:t>
              </a:r>
              <a:r>
                <a:rPr lang="en-US" sz="1100" dirty="0" smtClean="0">
                  <a:solidFill>
                    <a:schemeClr val="bg1">
                      <a:lumMod val="95000"/>
                      <a:alpha val="99000"/>
                    </a:schemeClr>
                  </a:solidFill>
                </a:rPr>
                <a:t> </a:t>
              </a:r>
              <a:r>
                <a:rPr lang="en-US" sz="1100" dirty="0" err="1" smtClean="0">
                  <a:solidFill>
                    <a:schemeClr val="bg1">
                      <a:lumMod val="95000"/>
                      <a:alpha val="99000"/>
                    </a:schemeClr>
                  </a:solidFill>
                </a:rPr>
                <a:t>específico</a:t>
              </a:r>
              <a:r>
                <a:rPr lang="en-US" sz="1100" dirty="0" smtClean="0">
                  <a:solidFill>
                    <a:schemeClr val="bg1">
                      <a:lumMod val="95000"/>
                      <a:alpha val="99000"/>
                    </a:schemeClr>
                  </a:solidFill>
                </a:rPr>
                <a:t> a </a:t>
              </a:r>
              <a:r>
                <a:rPr lang="en-US" sz="1100" dirty="0" err="1">
                  <a:solidFill>
                    <a:schemeClr val="bg1">
                      <a:lumMod val="95000"/>
                      <a:alpha val="99000"/>
                    </a:schemeClr>
                  </a:solidFill>
                </a:rPr>
                <a:t>i</a:t>
              </a:r>
              <a:r>
                <a:rPr lang="en-US" sz="1100" dirty="0" err="1" smtClean="0">
                  <a:solidFill>
                    <a:schemeClr val="bg1">
                      <a:lumMod val="95000"/>
                      <a:alpha val="99000"/>
                    </a:schemeClr>
                  </a:solidFill>
                </a:rPr>
                <a:t>mplementar</a:t>
              </a:r>
              <a:r>
                <a:rPr lang="en-US" sz="1100" dirty="0" smtClean="0">
                  <a:solidFill>
                    <a:schemeClr val="bg1">
                      <a:lumMod val="95000"/>
                      <a:alpha val="99000"/>
                    </a:schemeClr>
                  </a:solidFill>
                </a:rPr>
                <a:t>.</a:t>
              </a:r>
            </a:p>
            <a:p>
              <a:pPr marL="457200" indent="-457200">
                <a:lnSpc>
                  <a:spcPct val="90000"/>
                </a:lnSpc>
                <a:spcBef>
                  <a:spcPts val="450"/>
                </a:spcBef>
                <a:buFont typeface="Arial"/>
                <a:buChar char="•"/>
              </a:pPr>
              <a:r>
                <a:rPr lang="en-US" sz="1100" dirty="0" smtClean="0">
                  <a:solidFill>
                    <a:schemeClr val="bg1">
                      <a:lumMod val="95000"/>
                      <a:alpha val="99000"/>
                    </a:schemeClr>
                  </a:solidFill>
                </a:rPr>
                <a:t>Se </a:t>
              </a:r>
              <a:r>
                <a:rPr lang="en-US" sz="1100" dirty="0" err="1" smtClean="0">
                  <a:solidFill>
                    <a:schemeClr val="bg1">
                      <a:lumMod val="95000"/>
                      <a:alpha val="99000"/>
                    </a:schemeClr>
                  </a:solidFill>
                </a:rPr>
                <a:t>implementa</a:t>
              </a:r>
              <a:r>
                <a:rPr lang="en-US" sz="1100" dirty="0" smtClean="0">
                  <a:solidFill>
                    <a:schemeClr val="bg1">
                      <a:lumMod val="95000"/>
                      <a:alpha val="99000"/>
                    </a:schemeClr>
                  </a:solidFill>
                </a:rPr>
                <a:t> la </a:t>
              </a:r>
              <a:r>
                <a:rPr lang="en-US" sz="1100" dirty="0" err="1" smtClean="0">
                  <a:solidFill>
                    <a:schemeClr val="bg1">
                      <a:lumMod val="95000"/>
                      <a:alpha val="99000"/>
                    </a:schemeClr>
                  </a:solidFill>
                </a:rPr>
                <a:t>interfaz</a:t>
              </a:r>
              <a:r>
                <a:rPr lang="en-US" sz="1100" dirty="0" smtClean="0">
                  <a:solidFill>
                    <a:schemeClr val="bg1">
                      <a:lumMod val="95000"/>
                      <a:alpha val="99000"/>
                    </a:schemeClr>
                  </a:solidFill>
                </a:rPr>
                <a:t> en </a:t>
              </a:r>
              <a:r>
                <a:rPr lang="en-US" sz="1100" dirty="0" err="1" smtClean="0">
                  <a:solidFill>
                    <a:schemeClr val="bg1">
                      <a:lumMod val="95000"/>
                      <a:alpha val="99000"/>
                    </a:schemeClr>
                  </a:solidFill>
                </a:rPr>
                <a:t>cada</a:t>
              </a:r>
              <a:r>
                <a:rPr lang="en-US" sz="1100" dirty="0" smtClean="0">
                  <a:solidFill>
                    <a:schemeClr val="bg1">
                      <a:lumMod val="95000"/>
                      <a:alpha val="99000"/>
                    </a:schemeClr>
                  </a:solidFill>
                </a:rPr>
                <a:t> </a:t>
              </a:r>
              <a:r>
                <a:rPr lang="en-US" sz="1100" dirty="0" err="1" smtClean="0">
                  <a:solidFill>
                    <a:schemeClr val="bg1">
                      <a:lumMod val="95000"/>
                      <a:alpha val="99000"/>
                    </a:schemeClr>
                  </a:solidFill>
                </a:rPr>
                <a:t>plataforma</a:t>
              </a:r>
              <a:r>
                <a:rPr lang="en-US" sz="1100" dirty="0" smtClean="0">
                  <a:solidFill>
                    <a:schemeClr val="bg1">
                      <a:lumMod val="95000"/>
                      <a:alpha val="99000"/>
                    </a:schemeClr>
                  </a:solidFill>
                </a:rPr>
                <a:t>.</a:t>
              </a:r>
              <a:endParaRPr lang="en-US" sz="700" dirty="0">
                <a:solidFill>
                  <a:schemeClr val="bg1">
                    <a:lumMod val="95000"/>
                    <a:alpha val="99000"/>
                  </a:schemeClr>
                </a:solidFill>
              </a:endParaRPr>
            </a:p>
          </p:txBody>
        </p:sp>
        <p:sp>
          <p:nvSpPr>
            <p:cNvPr id="5" name="Rectangle 640"/>
            <p:cNvSpPr/>
            <p:nvPr/>
          </p:nvSpPr>
          <p:spPr bwMode="auto">
            <a:xfrm>
              <a:off x="2808459" y="1630339"/>
              <a:ext cx="2668680" cy="915874"/>
            </a:xfrm>
            <a:prstGeom prst="rect">
              <a:avLst/>
            </a:prstGeom>
            <a:solidFill>
              <a:srgbClr val="0E94B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sz="1600" dirty="0" err="1" smtClean="0">
                  <a:solidFill>
                    <a:srgbClr val="FFFFFF">
                      <a:alpha val="99000"/>
                    </a:srgbClr>
                  </a:solidFill>
                  <a:ea typeface="Segoe UI" pitchFamily="34" charset="0"/>
                  <a:cs typeface="Segoe UI" pitchFamily="34" charset="0"/>
                </a:rPr>
                <a:t>Polimorfismo</a:t>
              </a:r>
              <a:r>
                <a:rPr lang="en-US" sz="1600" dirty="0" smtClean="0">
                  <a:solidFill>
                    <a:srgbClr val="FFFFFF">
                      <a:alpha val="99000"/>
                    </a:srgbClr>
                  </a:solidFill>
                  <a:ea typeface="Segoe UI" pitchFamily="34" charset="0"/>
                  <a:cs typeface="Segoe UI" pitchFamily="34" charset="0"/>
                </a:rPr>
                <a:t> </a:t>
              </a:r>
              <a:r>
                <a:rPr lang="en-US" sz="1600" dirty="0" err="1" smtClean="0">
                  <a:solidFill>
                    <a:srgbClr val="FFFFFF">
                      <a:alpha val="99000"/>
                    </a:srgbClr>
                  </a:solidFill>
                  <a:ea typeface="Segoe UI" pitchFamily="34" charset="0"/>
                  <a:cs typeface="Segoe UI" pitchFamily="34" charset="0"/>
                </a:rPr>
                <a:t>utilizando</a:t>
              </a:r>
              <a:r>
                <a:rPr lang="en-US" sz="1600" dirty="0" smtClean="0">
                  <a:solidFill>
                    <a:srgbClr val="FFFFFF">
                      <a:alpha val="99000"/>
                    </a:srgbClr>
                  </a:solidFill>
                  <a:ea typeface="Segoe UI" pitchFamily="34" charset="0"/>
                  <a:cs typeface="Segoe UI" pitchFamily="34" charset="0"/>
                </a:rPr>
                <a:t> Interfaces</a:t>
              </a:r>
              <a:endParaRPr lang="en-US" sz="1600" dirty="0">
                <a:solidFill>
                  <a:srgbClr val="FFFFFF">
                    <a:alpha val="99000"/>
                  </a:srgbClr>
                </a:solidFill>
                <a:ea typeface="Segoe UI" pitchFamily="34" charset="0"/>
                <a:cs typeface="Segoe UI" pitchFamily="34" charset="0"/>
              </a:endParaRPr>
            </a:p>
          </p:txBody>
        </p:sp>
      </p:grpSp>
      <p:grpSp>
        <p:nvGrpSpPr>
          <p:cNvPr id="6" name="Group 1279"/>
          <p:cNvGrpSpPr/>
          <p:nvPr/>
        </p:nvGrpSpPr>
        <p:grpSpPr>
          <a:xfrm>
            <a:off x="2555776" y="1716925"/>
            <a:ext cx="2001226" cy="1834934"/>
            <a:chOff x="2808459" y="1630339"/>
            <a:chExt cx="2668680" cy="2446579"/>
          </a:xfrm>
        </p:grpSpPr>
        <p:sp>
          <p:nvSpPr>
            <p:cNvPr id="7" name="Rectangle 1280"/>
            <p:cNvSpPr/>
            <p:nvPr/>
          </p:nvSpPr>
          <p:spPr bwMode="auto">
            <a:xfrm>
              <a:off x="2808459" y="2546213"/>
              <a:ext cx="2668680" cy="1530705"/>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342900" indent="-342900">
                <a:lnSpc>
                  <a:spcPct val="90000"/>
                </a:lnSpc>
                <a:spcBef>
                  <a:spcPts val="450"/>
                </a:spcBef>
                <a:buFont typeface="Arial"/>
                <a:buChar char="•"/>
              </a:pPr>
              <a:r>
                <a:rPr lang="en-US" dirty="0" err="1" smtClean="0">
                  <a:solidFill>
                    <a:srgbClr val="F2F2F2">
                      <a:alpha val="99000"/>
                    </a:srgbClr>
                  </a:solidFill>
                </a:rPr>
                <a:t>Junto</a:t>
              </a:r>
              <a:r>
                <a:rPr lang="en-US" dirty="0" smtClean="0">
                  <a:solidFill>
                    <a:srgbClr val="F2F2F2">
                      <a:alpha val="99000"/>
                    </a:srgbClr>
                  </a:solidFill>
                </a:rPr>
                <a:t> </a:t>
              </a:r>
              <a:r>
                <a:rPr lang="en-US" dirty="0" err="1" smtClean="0">
                  <a:solidFill>
                    <a:srgbClr val="F2F2F2">
                      <a:alpha val="99000"/>
                    </a:srgbClr>
                  </a:solidFill>
                </a:rPr>
                <a:t>enlazado</a:t>
              </a:r>
              <a:r>
                <a:rPr lang="en-US" dirty="0" smtClean="0">
                  <a:solidFill>
                    <a:srgbClr val="F2F2F2">
                      <a:alpha val="99000"/>
                    </a:srgbClr>
                  </a:solidFill>
                </a:rPr>
                <a:t> de </a:t>
              </a:r>
              <a:r>
                <a:rPr lang="en-US" dirty="0" err="1" smtClean="0">
                  <a:solidFill>
                    <a:srgbClr val="F2F2F2">
                      <a:alpha val="99000"/>
                    </a:srgbClr>
                  </a:solidFill>
                </a:rPr>
                <a:t>ficheros</a:t>
              </a:r>
              <a:r>
                <a:rPr lang="en-US" dirty="0" smtClean="0">
                  <a:solidFill>
                    <a:srgbClr val="F2F2F2">
                      <a:alpha val="99000"/>
                    </a:srgbClr>
                  </a:solidFill>
                </a:rPr>
                <a:t>.</a:t>
              </a:r>
              <a:endParaRPr lang="en-US" sz="1050" dirty="0">
                <a:solidFill>
                  <a:srgbClr val="F2F2F2">
                    <a:alpha val="99000"/>
                  </a:srgbClr>
                </a:solidFill>
              </a:endParaRPr>
            </a:p>
          </p:txBody>
        </p:sp>
        <p:sp>
          <p:nvSpPr>
            <p:cNvPr id="8" name="Rectangle 1281"/>
            <p:cNvSpPr/>
            <p:nvPr/>
          </p:nvSpPr>
          <p:spPr bwMode="auto">
            <a:xfrm>
              <a:off x="2808459" y="1630339"/>
              <a:ext cx="2668680" cy="915874"/>
            </a:xfrm>
            <a:prstGeom prst="rect">
              <a:avLst/>
            </a:prstGeom>
            <a:solidFill>
              <a:srgbClr val="0E94B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err="1" smtClean="0">
                  <a:solidFill>
                    <a:srgbClr val="FFFFFF">
                      <a:alpha val="99000"/>
                    </a:srgbClr>
                  </a:solidFill>
                  <a:ea typeface="Segoe UI" pitchFamily="34" charset="0"/>
                  <a:cs typeface="Segoe UI" pitchFamily="34" charset="0"/>
                </a:rPr>
                <a:t>Clases</a:t>
              </a:r>
              <a:r>
                <a:rPr lang="en-US" dirty="0" smtClean="0">
                  <a:solidFill>
                    <a:srgbClr val="FFFFFF">
                      <a:alpha val="99000"/>
                    </a:srgbClr>
                  </a:solidFill>
                  <a:ea typeface="Segoe UI" pitchFamily="34" charset="0"/>
                  <a:cs typeface="Segoe UI" pitchFamily="34" charset="0"/>
                </a:rPr>
                <a:t> </a:t>
              </a:r>
              <a:r>
                <a:rPr lang="en-US" dirty="0" err="1" smtClean="0">
                  <a:solidFill>
                    <a:srgbClr val="FFFFFF">
                      <a:alpha val="99000"/>
                    </a:srgbClr>
                  </a:solidFill>
                  <a:ea typeface="Segoe UI" pitchFamily="34" charset="0"/>
                  <a:cs typeface="Segoe UI" pitchFamily="34" charset="0"/>
                </a:rPr>
                <a:t>Parciales</a:t>
              </a:r>
              <a:endParaRPr lang="en-US" dirty="0">
                <a:solidFill>
                  <a:srgbClr val="FFFFFF">
                    <a:alpha val="99000"/>
                  </a:srgbClr>
                </a:solidFill>
                <a:ea typeface="Segoe UI" pitchFamily="34" charset="0"/>
                <a:cs typeface="Segoe UI" pitchFamily="34" charset="0"/>
              </a:endParaRPr>
            </a:p>
          </p:txBody>
        </p:sp>
      </p:grpSp>
    </p:spTree>
    <p:extLst>
      <p:ext uri="{BB962C8B-B14F-4D97-AF65-F5344CB8AC3E}">
        <p14:creationId xmlns:p14="http://schemas.microsoft.com/office/powerpoint/2010/main" val="292873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275856" y="1923678"/>
            <a:ext cx="2952328" cy="1296144"/>
          </a:xfrm>
          <a:prstGeom prst="rect">
            <a:avLst/>
          </a:prstGeom>
        </p:spPr>
        <p:txBody>
          <a:bodyPr/>
          <a:lstStyle/>
          <a:p>
            <a:pPr marL="0" indent="0">
              <a:buNone/>
            </a:pPr>
            <a:r>
              <a:rPr lang="en-US" sz="4000" dirty="0" smtClean="0">
                <a:latin typeface="Segoe WP Light"/>
                <a:cs typeface="Segoe WP Light"/>
              </a:rPr>
              <a:t>MVVM al </a:t>
            </a:r>
            <a:r>
              <a:rPr lang="en-US" sz="4000" dirty="0" err="1" smtClean="0">
                <a:latin typeface="Segoe WP Light"/>
                <a:cs typeface="Segoe WP Light"/>
              </a:rPr>
              <a:t>rescate</a:t>
            </a:r>
            <a:r>
              <a:rPr lang="en-US" sz="4000" dirty="0" smtClean="0">
                <a:latin typeface="Segoe WP Light"/>
                <a:cs typeface="Segoe WP Light"/>
              </a:rPr>
              <a:t>!</a:t>
            </a:r>
            <a:endParaRPr lang="en-US" sz="4000" dirty="0">
              <a:latin typeface="Segoe WP Light"/>
              <a:cs typeface="Segoe WP Light"/>
            </a:endParaRPr>
          </a:p>
        </p:txBody>
      </p:sp>
      <p:sp>
        <p:nvSpPr>
          <p:cNvPr id="3" name="Isosceles Triangle 3">
            <a:hlinkClick r:id="rId3"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2800" spc="-75" dirty="0" smtClean="0">
                <a:gradFill>
                  <a:gsLst>
                    <a:gs pos="0">
                      <a:srgbClr val="FFFFFF"/>
                    </a:gs>
                    <a:gs pos="100000">
                      <a:srgbClr val="FFFFFF"/>
                    </a:gs>
                  </a:gsLst>
                  <a:lin ang="5400000" scaled="0"/>
                </a:gradFill>
                <a:latin typeface="Segoe WP Light"/>
                <a:ea typeface="Segoe UI" pitchFamily="34" charset="0"/>
                <a:cs typeface="Segoe WP Light"/>
              </a:rPr>
              <a:t>DEMO</a:t>
            </a:r>
            <a:endParaRPr lang="en-US" sz="2800" spc="-75" dirty="0">
              <a:gradFill>
                <a:gsLst>
                  <a:gs pos="0">
                    <a:srgbClr val="FFFFFF"/>
                  </a:gs>
                  <a:gs pos="100000">
                    <a:srgbClr val="FFFFFF"/>
                  </a:gs>
                </a:gsLst>
                <a:lin ang="5400000" scaled="0"/>
              </a:gradFill>
              <a:latin typeface="Segoe WP Light"/>
              <a:ea typeface="Segoe UI" pitchFamily="34" charset="0"/>
              <a:cs typeface="Segoe WP Light"/>
            </a:endParaRPr>
          </a:p>
        </p:txBody>
      </p:sp>
      <p:pic>
        <p:nvPicPr>
          <p:cNvPr id="4" name="Imagen 3" descr="lifesa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170" y="843558"/>
            <a:ext cx="3291830" cy="3291830"/>
          </a:xfrm>
          <a:prstGeom prst="rect">
            <a:avLst/>
          </a:prstGeom>
        </p:spPr>
      </p:pic>
    </p:spTree>
    <p:extLst>
      <p:ext uri="{BB962C8B-B14F-4D97-AF65-F5344CB8AC3E}">
        <p14:creationId xmlns:p14="http://schemas.microsoft.com/office/powerpoint/2010/main" val="292873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pPr algn="l"/>
            <a:r>
              <a:rPr lang="en-US" dirty="0" err="1" smtClean="0"/>
              <a:t>Arquitectura</a:t>
            </a:r>
            <a:r>
              <a:rPr lang="en-US" dirty="0" smtClean="0"/>
              <a:t> </a:t>
            </a:r>
            <a:r>
              <a:rPr lang="en-US" dirty="0" err="1" smtClean="0"/>
              <a:t>Recetario</a:t>
            </a:r>
            <a:endParaRPr lang="en-US" dirty="0"/>
          </a:p>
        </p:txBody>
      </p:sp>
      <p:sp>
        <p:nvSpPr>
          <p:cNvPr id="3" name="Rectangle 3"/>
          <p:cNvSpPr/>
          <p:nvPr/>
        </p:nvSpPr>
        <p:spPr bwMode="auto">
          <a:xfrm>
            <a:off x="1297545" y="1702858"/>
            <a:ext cx="1421461" cy="1421091"/>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Vista</a:t>
            </a:r>
          </a:p>
        </p:txBody>
      </p:sp>
      <p:sp>
        <p:nvSpPr>
          <p:cNvPr id="4" name="Rectangle 37"/>
          <p:cNvSpPr/>
          <p:nvPr/>
        </p:nvSpPr>
        <p:spPr bwMode="auto">
          <a:xfrm>
            <a:off x="4086643" y="1702858"/>
            <a:ext cx="1421461" cy="1421091"/>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VistaModelo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38"/>
          <p:cNvSpPr/>
          <p:nvPr/>
        </p:nvSpPr>
        <p:spPr bwMode="auto">
          <a:xfrm>
            <a:off x="6516216" y="1702858"/>
            <a:ext cx="1421461" cy="600959"/>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39"/>
          <p:cNvSpPr/>
          <p:nvPr/>
        </p:nvSpPr>
        <p:spPr bwMode="auto">
          <a:xfrm>
            <a:off x="5148064" y="3795886"/>
            <a:ext cx="2861621" cy="816983"/>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Servicios</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5"/>
          <p:cNvCxnSpPr>
            <a:stCxn id="4" idx="1"/>
            <a:endCxn id="3" idx="3"/>
          </p:cNvCxnSpPr>
          <p:nvPr/>
        </p:nvCxnSpPr>
        <p:spPr>
          <a:xfrm flipH="1">
            <a:off x="2719006" y="2413404"/>
            <a:ext cx="1367637" cy="0"/>
          </a:xfrm>
          <a:prstGeom prst="straightConnector1">
            <a:avLst/>
          </a:prstGeom>
          <a:ln w="57150">
            <a:solidFill>
              <a:schemeClr val="accent4">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40"/>
          <p:cNvCxnSpPr/>
          <p:nvPr/>
        </p:nvCxnSpPr>
        <p:spPr>
          <a:xfrm flipH="1">
            <a:off x="5493818" y="2031610"/>
            <a:ext cx="1022398" cy="0"/>
          </a:xfrm>
          <a:prstGeom prst="straightConnector1">
            <a:avLst/>
          </a:prstGeom>
          <a:ln w="57150">
            <a:solidFill>
              <a:schemeClr val="accent4">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41"/>
          <p:cNvCxnSpPr>
            <a:endCxn id="14" idx="2"/>
          </p:cNvCxnSpPr>
          <p:nvPr/>
        </p:nvCxnSpPr>
        <p:spPr>
          <a:xfrm flipV="1">
            <a:off x="7236296" y="2344693"/>
            <a:ext cx="9635" cy="1451194"/>
          </a:xfrm>
          <a:prstGeom prst="straightConnector1">
            <a:avLst/>
          </a:prstGeom>
          <a:ln w="57150">
            <a:solidFill>
              <a:schemeClr val="accent4">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26"/>
          <p:cNvSpPr/>
          <p:nvPr/>
        </p:nvSpPr>
        <p:spPr bwMode="auto">
          <a:xfrm>
            <a:off x="611561" y="1203598"/>
            <a:ext cx="7128792" cy="30180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34295" numCol="1" spcCol="0" rtlCol="0" fromWordArt="0" anchor="ctr" anchorCtr="0" forceAA="0" compatLnSpc="1">
            <a:prstTxWarp prst="textNoShape">
              <a:avLst/>
            </a:prstTxWarp>
            <a:noAutofit/>
          </a:bodyPr>
          <a:lstStyle/>
          <a:p>
            <a:pPr defTabSz="685666" fontAlgn="base">
              <a:spcBef>
                <a:spcPct val="0"/>
              </a:spcBef>
              <a:spcAft>
                <a:spcPct val="0"/>
              </a:spcAft>
              <a:defRPr/>
            </a:pPr>
            <a:r>
              <a:rPr lang="en-US" sz="2400" kern="0" dirty="0" smtClean="0">
                <a:solidFill>
                  <a:schemeClr val="tx1">
                    <a:lumMod val="50000"/>
                    <a:alpha val="99000"/>
                  </a:schemeClr>
                </a:solidFill>
                <a:latin typeface="Segoe UI Light"/>
                <a:ea typeface="Segoe UI" pitchFamily="34" charset="0"/>
                <a:cs typeface="Segoe UI" pitchFamily="34" charset="0"/>
              </a:rPr>
              <a:t>Antes de </a:t>
            </a:r>
            <a:r>
              <a:rPr lang="en-US" sz="2400" kern="0" dirty="0" err="1" smtClean="0">
                <a:solidFill>
                  <a:schemeClr val="tx1">
                    <a:lumMod val="50000"/>
                    <a:alpha val="99000"/>
                  </a:schemeClr>
                </a:solidFill>
                <a:latin typeface="Segoe UI Light"/>
                <a:ea typeface="Segoe UI" pitchFamily="34" charset="0"/>
                <a:cs typeface="Segoe UI" pitchFamily="34" charset="0"/>
              </a:rPr>
              <a:t>utilizar</a:t>
            </a:r>
            <a:r>
              <a:rPr lang="en-US" sz="2400" kern="0" dirty="0" smtClean="0">
                <a:solidFill>
                  <a:schemeClr val="tx1">
                    <a:lumMod val="50000"/>
                    <a:alpha val="99000"/>
                  </a:schemeClr>
                </a:solidFill>
                <a:latin typeface="Segoe UI Light"/>
                <a:ea typeface="Segoe UI" pitchFamily="34" charset="0"/>
                <a:cs typeface="Segoe UI" pitchFamily="34" charset="0"/>
              </a:rPr>
              <a:t> </a:t>
            </a:r>
            <a:r>
              <a:rPr lang="en-US" sz="2400" kern="0" dirty="0" err="1" smtClean="0">
                <a:solidFill>
                  <a:schemeClr val="tx1">
                    <a:lumMod val="50000"/>
                    <a:alpha val="99000"/>
                  </a:schemeClr>
                </a:solidFill>
                <a:latin typeface="Segoe UI Light"/>
                <a:ea typeface="Segoe UI" pitchFamily="34" charset="0"/>
                <a:cs typeface="Segoe UI" pitchFamily="34" charset="0"/>
              </a:rPr>
              <a:t>librería</a:t>
            </a:r>
            <a:r>
              <a:rPr lang="en-US" sz="2400" kern="0" dirty="0" smtClean="0">
                <a:solidFill>
                  <a:schemeClr val="tx1">
                    <a:lumMod val="50000"/>
                    <a:alpha val="99000"/>
                  </a:schemeClr>
                </a:solidFill>
                <a:latin typeface="Segoe UI Light"/>
                <a:ea typeface="Segoe UI" pitchFamily="34" charset="0"/>
                <a:cs typeface="Segoe UI" pitchFamily="34" charset="0"/>
              </a:rPr>
              <a:t> Portable.</a:t>
            </a:r>
            <a:endParaRPr lang="en-US" sz="2400" kern="0" dirty="0">
              <a:solidFill>
                <a:schemeClr val="tx1">
                  <a:lumMod val="50000"/>
                  <a:alpha val="99000"/>
                </a:schemeClr>
              </a:solidFill>
              <a:latin typeface="Segoe UI Light"/>
              <a:ea typeface="Segoe UI" pitchFamily="34" charset="0"/>
              <a:cs typeface="Segoe UI" pitchFamily="34" charset="0"/>
            </a:endParaRPr>
          </a:p>
        </p:txBody>
      </p:sp>
      <p:sp>
        <p:nvSpPr>
          <p:cNvPr id="11" name="CuadroTexto 10"/>
          <p:cNvSpPr txBox="1"/>
          <p:nvPr/>
        </p:nvSpPr>
        <p:spPr>
          <a:xfrm>
            <a:off x="2915816" y="2078727"/>
            <a:ext cx="1069524" cy="276999"/>
          </a:xfrm>
          <a:prstGeom prst="rect">
            <a:avLst/>
          </a:prstGeom>
          <a:noFill/>
        </p:spPr>
        <p:txBody>
          <a:bodyPr wrap="none" rtlCol="0">
            <a:spAutoFit/>
          </a:bodyPr>
          <a:lstStyle/>
          <a:p>
            <a:r>
              <a:rPr lang="es-ES" sz="1200" dirty="0" smtClean="0">
                <a:solidFill>
                  <a:srgbClr val="2A2A2A"/>
                </a:solidFill>
              </a:rPr>
              <a:t>Data </a:t>
            </a:r>
            <a:r>
              <a:rPr lang="es-ES" sz="1200" dirty="0" err="1" smtClean="0">
                <a:solidFill>
                  <a:srgbClr val="2A2A2A"/>
                </a:solidFill>
              </a:rPr>
              <a:t>Binding</a:t>
            </a:r>
            <a:endParaRPr lang="es-ES" sz="1200" dirty="0">
              <a:solidFill>
                <a:srgbClr val="2A2A2A"/>
              </a:solidFill>
            </a:endParaRPr>
          </a:p>
        </p:txBody>
      </p:sp>
      <p:sp>
        <p:nvSpPr>
          <p:cNvPr id="12" name="CuadroTexto 11"/>
          <p:cNvSpPr txBox="1"/>
          <p:nvPr/>
        </p:nvSpPr>
        <p:spPr>
          <a:xfrm>
            <a:off x="2987824" y="2427734"/>
            <a:ext cx="908547" cy="276999"/>
          </a:xfrm>
          <a:prstGeom prst="rect">
            <a:avLst/>
          </a:prstGeom>
          <a:noFill/>
        </p:spPr>
        <p:txBody>
          <a:bodyPr wrap="none" rtlCol="0">
            <a:spAutoFit/>
          </a:bodyPr>
          <a:lstStyle/>
          <a:p>
            <a:r>
              <a:rPr lang="es-ES" sz="1200" dirty="0" smtClean="0">
                <a:solidFill>
                  <a:srgbClr val="2A2A2A"/>
                </a:solidFill>
              </a:rPr>
              <a:t>Comandos</a:t>
            </a:r>
            <a:endParaRPr lang="es-ES" sz="1200" dirty="0">
              <a:solidFill>
                <a:srgbClr val="2A2A2A"/>
              </a:solidFill>
            </a:endParaRPr>
          </a:p>
        </p:txBody>
      </p:sp>
      <p:sp>
        <p:nvSpPr>
          <p:cNvPr id="13" name="CuadroTexto 12"/>
          <p:cNvSpPr txBox="1"/>
          <p:nvPr/>
        </p:nvSpPr>
        <p:spPr>
          <a:xfrm>
            <a:off x="1279084" y="2787774"/>
            <a:ext cx="1492716" cy="276999"/>
          </a:xfrm>
          <a:prstGeom prst="rect">
            <a:avLst/>
          </a:prstGeom>
          <a:noFill/>
        </p:spPr>
        <p:txBody>
          <a:bodyPr wrap="none" rtlCol="0">
            <a:spAutoFit/>
          </a:bodyPr>
          <a:lstStyle/>
          <a:p>
            <a:r>
              <a:rPr lang="es-ES" sz="1200" dirty="0" smtClean="0">
                <a:solidFill>
                  <a:srgbClr val="FFFFFF"/>
                </a:solidFill>
              </a:rPr>
              <a:t>Interfaz de Usuario</a:t>
            </a:r>
            <a:endParaRPr lang="es-ES" sz="1200" dirty="0">
              <a:solidFill>
                <a:srgbClr val="FFFFFF"/>
              </a:solidFill>
            </a:endParaRPr>
          </a:p>
        </p:txBody>
      </p:sp>
      <p:sp>
        <p:nvSpPr>
          <p:cNvPr id="14" name="CuadroTexto 13"/>
          <p:cNvSpPr txBox="1"/>
          <p:nvPr/>
        </p:nvSpPr>
        <p:spPr>
          <a:xfrm>
            <a:off x="6516216" y="2067694"/>
            <a:ext cx="1459429" cy="276999"/>
          </a:xfrm>
          <a:prstGeom prst="rect">
            <a:avLst/>
          </a:prstGeom>
          <a:noFill/>
        </p:spPr>
        <p:txBody>
          <a:bodyPr wrap="none" rtlCol="0">
            <a:spAutoFit/>
          </a:bodyPr>
          <a:lstStyle/>
          <a:p>
            <a:r>
              <a:rPr lang="es-ES" sz="1200" dirty="0" smtClean="0">
                <a:solidFill>
                  <a:srgbClr val="FFFFFF"/>
                </a:solidFill>
              </a:rPr>
              <a:t>Lógica de Negocio</a:t>
            </a:r>
            <a:endParaRPr lang="es-ES" sz="1200" dirty="0">
              <a:solidFill>
                <a:srgbClr val="FFFFFF"/>
              </a:solidFill>
            </a:endParaRPr>
          </a:p>
        </p:txBody>
      </p:sp>
      <p:sp>
        <p:nvSpPr>
          <p:cNvPr id="15" name="CuadroTexto 14"/>
          <p:cNvSpPr txBox="1"/>
          <p:nvPr/>
        </p:nvSpPr>
        <p:spPr>
          <a:xfrm>
            <a:off x="4291502" y="2643758"/>
            <a:ext cx="1072586" cy="461665"/>
          </a:xfrm>
          <a:prstGeom prst="rect">
            <a:avLst/>
          </a:prstGeom>
          <a:noFill/>
        </p:spPr>
        <p:txBody>
          <a:bodyPr wrap="none" rtlCol="0">
            <a:spAutoFit/>
          </a:bodyPr>
          <a:lstStyle/>
          <a:p>
            <a:pPr algn="ctr"/>
            <a:r>
              <a:rPr lang="es-ES" sz="1200" dirty="0" smtClean="0">
                <a:solidFill>
                  <a:schemeClr val="bg1"/>
                </a:solidFill>
              </a:rPr>
              <a:t>Lógica de </a:t>
            </a:r>
          </a:p>
          <a:p>
            <a:pPr algn="ctr"/>
            <a:r>
              <a:rPr lang="es-ES" sz="1200" dirty="0" smtClean="0">
                <a:solidFill>
                  <a:schemeClr val="bg1"/>
                </a:solidFill>
              </a:rPr>
              <a:t>Presentación</a:t>
            </a:r>
            <a:endParaRPr lang="es-ES" sz="1200" dirty="0">
              <a:solidFill>
                <a:schemeClr val="bg1"/>
              </a:solidFill>
            </a:endParaRPr>
          </a:p>
        </p:txBody>
      </p:sp>
    </p:spTree>
    <p:extLst>
      <p:ext uri="{BB962C8B-B14F-4D97-AF65-F5344CB8AC3E}">
        <p14:creationId xmlns:p14="http://schemas.microsoft.com/office/powerpoint/2010/main" val="292873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dirty="0" err="1" smtClean="0"/>
              <a:t>Índice</a:t>
            </a:r>
            <a:endParaRPr lang="ru-RU" dirty="0"/>
          </a:p>
        </p:txBody>
      </p:sp>
      <p:sp>
        <p:nvSpPr>
          <p:cNvPr id="10" name="Text Placeholder 4"/>
          <p:cNvSpPr>
            <a:spLocks noGrp="1"/>
          </p:cNvSpPr>
          <p:nvPr>
            <p:ph type="body" sz="quarter" idx="20"/>
          </p:nvPr>
        </p:nvSpPr>
        <p:spPr>
          <a:xfrm>
            <a:off x="251520" y="875529"/>
            <a:ext cx="2232248" cy="422705"/>
          </a:xfrm>
        </p:spPr>
        <p:txBody>
          <a:bodyPr tIns="0">
            <a:normAutofit/>
          </a:bodyPr>
          <a:lstStyle/>
          <a:p>
            <a:r>
              <a:rPr lang="en-US" sz="1050" dirty="0" smtClean="0">
                <a:solidFill>
                  <a:srgbClr val="151515"/>
                </a:solidFill>
                <a:latin typeface="Segoe WP Light"/>
                <a:cs typeface="Segoe WP Light"/>
              </a:rPr>
              <a:t>¿</a:t>
            </a:r>
            <a:r>
              <a:rPr lang="en-US" sz="1050" dirty="0" err="1" smtClean="0">
                <a:solidFill>
                  <a:srgbClr val="151515"/>
                </a:solidFill>
                <a:latin typeface="Segoe WP Light"/>
                <a:cs typeface="Segoe WP Light"/>
              </a:rPr>
              <a:t>Qué</a:t>
            </a:r>
            <a:r>
              <a:rPr lang="en-US" sz="1050" dirty="0" smtClean="0">
                <a:solidFill>
                  <a:srgbClr val="151515"/>
                </a:solidFill>
                <a:latin typeface="Segoe WP Light"/>
                <a:cs typeface="Segoe WP Light"/>
              </a:rPr>
              <a:t> </a:t>
            </a:r>
            <a:r>
              <a:rPr lang="en-US" sz="1050" dirty="0" err="1" smtClean="0">
                <a:solidFill>
                  <a:srgbClr val="151515"/>
                </a:solidFill>
                <a:latin typeface="Segoe WP Light"/>
                <a:cs typeface="Segoe WP Light"/>
              </a:rPr>
              <a:t>vamos</a:t>
            </a:r>
            <a:r>
              <a:rPr lang="en-US" sz="1050" dirty="0" smtClean="0">
                <a:solidFill>
                  <a:srgbClr val="151515"/>
                </a:solidFill>
                <a:latin typeface="Segoe WP Light"/>
                <a:cs typeface="Segoe WP Light"/>
              </a:rPr>
              <a:t> a </a:t>
            </a:r>
            <a:r>
              <a:rPr lang="en-US" sz="1050" dirty="0" err="1" smtClean="0">
                <a:solidFill>
                  <a:srgbClr val="151515"/>
                </a:solidFill>
                <a:latin typeface="Segoe WP Light"/>
                <a:cs typeface="Segoe WP Light"/>
              </a:rPr>
              <a:t>ver</a:t>
            </a:r>
            <a:r>
              <a:rPr lang="en-US" sz="1050" dirty="0" smtClean="0">
                <a:solidFill>
                  <a:srgbClr val="151515"/>
                </a:solidFill>
                <a:latin typeface="Segoe WP Light"/>
                <a:cs typeface="Segoe WP Light"/>
              </a:rPr>
              <a:t>?</a:t>
            </a:r>
            <a:endParaRPr lang="en-US" sz="1050" dirty="0">
              <a:solidFill>
                <a:srgbClr val="151515"/>
              </a:solidFill>
              <a:latin typeface="Segoe WP Light"/>
              <a:cs typeface="Segoe WP Light"/>
            </a:endParaRPr>
          </a:p>
        </p:txBody>
      </p:sp>
      <p:graphicFrame>
        <p:nvGraphicFramePr>
          <p:cNvPr id="11" name="Diagram 1"/>
          <p:cNvGraphicFramePr>
            <a:graphicFrameLocks noChangeAspect="1"/>
          </p:cNvGraphicFramePr>
          <p:nvPr>
            <p:extLst>
              <p:ext uri="{D42A27DB-BD31-4B8C-83A1-F6EECF244321}">
                <p14:modId xmlns:p14="http://schemas.microsoft.com/office/powerpoint/2010/main" val="3534680460"/>
              </p:ext>
            </p:extLst>
          </p:nvPr>
        </p:nvGraphicFramePr>
        <p:xfrm>
          <a:off x="1259632" y="1635646"/>
          <a:ext cx="7560840"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506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pPr algn="l"/>
            <a:r>
              <a:rPr lang="en-US" dirty="0" err="1" smtClean="0"/>
              <a:t>Arquitectura</a:t>
            </a:r>
            <a:r>
              <a:rPr lang="en-US" dirty="0" smtClean="0"/>
              <a:t> </a:t>
            </a:r>
            <a:r>
              <a:rPr lang="en-US" dirty="0" err="1"/>
              <a:t>Recetario</a:t>
            </a:r>
            <a:endParaRPr lang="en-US" dirty="0"/>
          </a:p>
        </p:txBody>
      </p:sp>
      <p:sp>
        <p:nvSpPr>
          <p:cNvPr id="3" name="Rectangle 3"/>
          <p:cNvSpPr/>
          <p:nvPr/>
        </p:nvSpPr>
        <p:spPr bwMode="auto">
          <a:xfrm>
            <a:off x="1297545" y="1702858"/>
            <a:ext cx="1421461" cy="1421091"/>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Vista</a:t>
            </a:r>
          </a:p>
        </p:txBody>
      </p:sp>
      <p:sp>
        <p:nvSpPr>
          <p:cNvPr id="4" name="Rectangle 37"/>
          <p:cNvSpPr/>
          <p:nvPr/>
        </p:nvSpPr>
        <p:spPr bwMode="auto">
          <a:xfrm>
            <a:off x="4086643" y="1702858"/>
            <a:ext cx="1421461" cy="1421091"/>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VistaModelo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38"/>
          <p:cNvSpPr/>
          <p:nvPr/>
        </p:nvSpPr>
        <p:spPr bwMode="auto">
          <a:xfrm>
            <a:off x="6516216" y="1702858"/>
            <a:ext cx="1421461" cy="600959"/>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39"/>
          <p:cNvSpPr/>
          <p:nvPr/>
        </p:nvSpPr>
        <p:spPr bwMode="auto">
          <a:xfrm>
            <a:off x="5148064" y="3795886"/>
            <a:ext cx="2861621" cy="816983"/>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Servicios</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5"/>
          <p:cNvCxnSpPr>
            <a:stCxn id="4" idx="1"/>
            <a:endCxn id="3" idx="3"/>
          </p:cNvCxnSpPr>
          <p:nvPr/>
        </p:nvCxnSpPr>
        <p:spPr>
          <a:xfrm flipH="1">
            <a:off x="2719006" y="2413404"/>
            <a:ext cx="1367637" cy="0"/>
          </a:xfrm>
          <a:prstGeom prst="straightConnector1">
            <a:avLst/>
          </a:prstGeom>
          <a:ln w="57150">
            <a:solidFill>
              <a:srgbClr val="09627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40"/>
          <p:cNvCxnSpPr/>
          <p:nvPr/>
        </p:nvCxnSpPr>
        <p:spPr>
          <a:xfrm flipH="1">
            <a:off x="5493818" y="2031610"/>
            <a:ext cx="1022398" cy="0"/>
          </a:xfrm>
          <a:prstGeom prst="straightConnector1">
            <a:avLst/>
          </a:prstGeom>
          <a:ln w="57150">
            <a:solidFill>
              <a:srgbClr val="09627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41"/>
          <p:cNvCxnSpPr>
            <a:endCxn id="14" idx="2"/>
          </p:cNvCxnSpPr>
          <p:nvPr/>
        </p:nvCxnSpPr>
        <p:spPr>
          <a:xfrm flipV="1">
            <a:off x="7236296" y="2344693"/>
            <a:ext cx="9635" cy="1451194"/>
          </a:xfrm>
          <a:prstGeom prst="straightConnector1">
            <a:avLst/>
          </a:prstGeom>
          <a:ln w="57150">
            <a:solidFill>
              <a:srgbClr val="09627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26"/>
          <p:cNvSpPr/>
          <p:nvPr/>
        </p:nvSpPr>
        <p:spPr bwMode="auto">
          <a:xfrm>
            <a:off x="611561" y="1203598"/>
            <a:ext cx="7128792" cy="30180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34295" numCol="1" spcCol="0" rtlCol="0" fromWordArt="0" anchor="ctr" anchorCtr="0" forceAA="0" compatLnSpc="1">
            <a:prstTxWarp prst="textNoShape">
              <a:avLst/>
            </a:prstTxWarp>
            <a:noAutofit/>
          </a:bodyPr>
          <a:lstStyle/>
          <a:p>
            <a:pPr defTabSz="685666" fontAlgn="base">
              <a:spcBef>
                <a:spcPct val="0"/>
              </a:spcBef>
              <a:spcAft>
                <a:spcPct val="0"/>
              </a:spcAft>
              <a:defRPr/>
            </a:pPr>
            <a:r>
              <a:rPr lang="en-US" sz="2400" kern="0" dirty="0" smtClean="0">
                <a:solidFill>
                  <a:schemeClr val="tx1">
                    <a:lumMod val="50000"/>
                    <a:alpha val="99000"/>
                  </a:schemeClr>
                </a:solidFill>
                <a:latin typeface="Segoe UI Light"/>
                <a:ea typeface="Segoe UI" pitchFamily="34" charset="0"/>
                <a:cs typeface="Segoe UI" pitchFamily="34" charset="0"/>
              </a:rPr>
              <a:t>Antes de </a:t>
            </a:r>
            <a:r>
              <a:rPr lang="en-US" sz="2400" kern="0" dirty="0" err="1" smtClean="0">
                <a:solidFill>
                  <a:schemeClr val="tx1">
                    <a:lumMod val="50000"/>
                    <a:alpha val="99000"/>
                  </a:schemeClr>
                </a:solidFill>
                <a:latin typeface="Segoe UI Light"/>
                <a:ea typeface="Segoe UI" pitchFamily="34" charset="0"/>
                <a:cs typeface="Segoe UI" pitchFamily="34" charset="0"/>
              </a:rPr>
              <a:t>utilizar</a:t>
            </a:r>
            <a:r>
              <a:rPr lang="en-US" sz="2400" kern="0" dirty="0" smtClean="0">
                <a:solidFill>
                  <a:schemeClr val="tx1">
                    <a:lumMod val="50000"/>
                    <a:alpha val="99000"/>
                  </a:schemeClr>
                </a:solidFill>
                <a:latin typeface="Segoe UI Light"/>
                <a:ea typeface="Segoe UI" pitchFamily="34" charset="0"/>
                <a:cs typeface="Segoe UI" pitchFamily="34" charset="0"/>
              </a:rPr>
              <a:t> </a:t>
            </a:r>
            <a:r>
              <a:rPr lang="en-US" sz="2400" kern="0" dirty="0" err="1" smtClean="0">
                <a:solidFill>
                  <a:schemeClr val="tx1">
                    <a:lumMod val="50000"/>
                    <a:alpha val="99000"/>
                  </a:schemeClr>
                </a:solidFill>
                <a:latin typeface="Segoe UI Light"/>
                <a:ea typeface="Segoe UI" pitchFamily="34" charset="0"/>
                <a:cs typeface="Segoe UI" pitchFamily="34" charset="0"/>
              </a:rPr>
              <a:t>librería</a:t>
            </a:r>
            <a:r>
              <a:rPr lang="en-US" sz="2400" kern="0" dirty="0" smtClean="0">
                <a:solidFill>
                  <a:schemeClr val="tx1">
                    <a:lumMod val="50000"/>
                    <a:alpha val="99000"/>
                  </a:schemeClr>
                </a:solidFill>
                <a:latin typeface="Segoe UI Light"/>
                <a:ea typeface="Segoe UI" pitchFamily="34" charset="0"/>
                <a:cs typeface="Segoe UI" pitchFamily="34" charset="0"/>
              </a:rPr>
              <a:t> Portable.</a:t>
            </a:r>
            <a:endParaRPr lang="en-US" sz="2400" kern="0" dirty="0">
              <a:solidFill>
                <a:schemeClr val="tx1">
                  <a:lumMod val="50000"/>
                  <a:alpha val="99000"/>
                </a:schemeClr>
              </a:solidFill>
              <a:latin typeface="Segoe UI Light"/>
              <a:ea typeface="Segoe UI" pitchFamily="34" charset="0"/>
              <a:cs typeface="Segoe UI" pitchFamily="34" charset="0"/>
            </a:endParaRPr>
          </a:p>
        </p:txBody>
      </p:sp>
      <p:sp>
        <p:nvSpPr>
          <p:cNvPr id="11" name="CuadroTexto 10"/>
          <p:cNvSpPr txBox="1"/>
          <p:nvPr/>
        </p:nvSpPr>
        <p:spPr>
          <a:xfrm>
            <a:off x="2915816" y="2078727"/>
            <a:ext cx="1069524" cy="276999"/>
          </a:xfrm>
          <a:prstGeom prst="rect">
            <a:avLst/>
          </a:prstGeom>
          <a:noFill/>
        </p:spPr>
        <p:txBody>
          <a:bodyPr wrap="none" rtlCol="0">
            <a:spAutoFit/>
          </a:bodyPr>
          <a:lstStyle/>
          <a:p>
            <a:r>
              <a:rPr lang="es-ES" sz="1200" dirty="0" smtClean="0">
                <a:solidFill>
                  <a:srgbClr val="2A2A2A"/>
                </a:solidFill>
              </a:rPr>
              <a:t>Data </a:t>
            </a:r>
            <a:r>
              <a:rPr lang="es-ES" sz="1200" dirty="0" err="1" smtClean="0">
                <a:solidFill>
                  <a:srgbClr val="2A2A2A"/>
                </a:solidFill>
              </a:rPr>
              <a:t>Binding</a:t>
            </a:r>
            <a:endParaRPr lang="es-ES" sz="1200" dirty="0">
              <a:solidFill>
                <a:srgbClr val="2A2A2A"/>
              </a:solidFill>
            </a:endParaRPr>
          </a:p>
        </p:txBody>
      </p:sp>
      <p:sp>
        <p:nvSpPr>
          <p:cNvPr id="12" name="CuadroTexto 11"/>
          <p:cNvSpPr txBox="1"/>
          <p:nvPr/>
        </p:nvSpPr>
        <p:spPr>
          <a:xfrm>
            <a:off x="2987824" y="2427734"/>
            <a:ext cx="908547" cy="276999"/>
          </a:xfrm>
          <a:prstGeom prst="rect">
            <a:avLst/>
          </a:prstGeom>
          <a:noFill/>
        </p:spPr>
        <p:txBody>
          <a:bodyPr wrap="none" rtlCol="0">
            <a:spAutoFit/>
          </a:bodyPr>
          <a:lstStyle/>
          <a:p>
            <a:r>
              <a:rPr lang="es-ES" sz="1200" dirty="0" smtClean="0">
                <a:solidFill>
                  <a:srgbClr val="2A2A2A"/>
                </a:solidFill>
              </a:rPr>
              <a:t>Comandos</a:t>
            </a:r>
            <a:endParaRPr lang="es-ES" sz="1200" dirty="0">
              <a:solidFill>
                <a:srgbClr val="2A2A2A"/>
              </a:solidFill>
            </a:endParaRPr>
          </a:p>
        </p:txBody>
      </p:sp>
      <p:sp>
        <p:nvSpPr>
          <p:cNvPr id="13" name="CuadroTexto 12"/>
          <p:cNvSpPr txBox="1"/>
          <p:nvPr/>
        </p:nvSpPr>
        <p:spPr>
          <a:xfrm>
            <a:off x="1279084" y="2787774"/>
            <a:ext cx="1492716" cy="276999"/>
          </a:xfrm>
          <a:prstGeom prst="rect">
            <a:avLst/>
          </a:prstGeom>
          <a:noFill/>
        </p:spPr>
        <p:txBody>
          <a:bodyPr wrap="none" rtlCol="0">
            <a:spAutoFit/>
          </a:bodyPr>
          <a:lstStyle/>
          <a:p>
            <a:r>
              <a:rPr lang="es-ES" sz="1200" dirty="0" smtClean="0">
                <a:solidFill>
                  <a:srgbClr val="FFFFFF"/>
                </a:solidFill>
              </a:rPr>
              <a:t>Interfaz de Usuario</a:t>
            </a:r>
            <a:endParaRPr lang="es-ES" sz="1200" dirty="0">
              <a:solidFill>
                <a:srgbClr val="FFFFFF"/>
              </a:solidFill>
            </a:endParaRPr>
          </a:p>
        </p:txBody>
      </p:sp>
      <p:sp>
        <p:nvSpPr>
          <p:cNvPr id="14" name="CuadroTexto 13"/>
          <p:cNvSpPr txBox="1"/>
          <p:nvPr/>
        </p:nvSpPr>
        <p:spPr>
          <a:xfrm>
            <a:off x="6516216" y="2067694"/>
            <a:ext cx="1459429" cy="276999"/>
          </a:xfrm>
          <a:prstGeom prst="rect">
            <a:avLst/>
          </a:prstGeom>
          <a:noFill/>
        </p:spPr>
        <p:txBody>
          <a:bodyPr wrap="none" rtlCol="0">
            <a:spAutoFit/>
          </a:bodyPr>
          <a:lstStyle/>
          <a:p>
            <a:r>
              <a:rPr lang="es-ES" sz="1200" dirty="0" smtClean="0">
                <a:solidFill>
                  <a:srgbClr val="FFFFFF"/>
                </a:solidFill>
              </a:rPr>
              <a:t>Lógica de Negocio</a:t>
            </a:r>
            <a:endParaRPr lang="es-ES" sz="1200" dirty="0">
              <a:solidFill>
                <a:srgbClr val="FFFFFF"/>
              </a:solidFill>
            </a:endParaRPr>
          </a:p>
        </p:txBody>
      </p:sp>
      <p:sp>
        <p:nvSpPr>
          <p:cNvPr id="15" name="CuadroTexto 14"/>
          <p:cNvSpPr txBox="1"/>
          <p:nvPr/>
        </p:nvSpPr>
        <p:spPr>
          <a:xfrm>
            <a:off x="4291502" y="2643758"/>
            <a:ext cx="1072586" cy="461665"/>
          </a:xfrm>
          <a:prstGeom prst="rect">
            <a:avLst/>
          </a:prstGeom>
          <a:noFill/>
        </p:spPr>
        <p:txBody>
          <a:bodyPr wrap="none" rtlCol="0">
            <a:spAutoFit/>
          </a:bodyPr>
          <a:lstStyle/>
          <a:p>
            <a:pPr algn="ctr"/>
            <a:r>
              <a:rPr lang="es-ES" sz="1200" dirty="0" smtClean="0">
                <a:solidFill>
                  <a:schemeClr val="bg1"/>
                </a:solidFill>
              </a:rPr>
              <a:t>Lógica de </a:t>
            </a:r>
          </a:p>
          <a:p>
            <a:pPr algn="ctr"/>
            <a:r>
              <a:rPr lang="es-ES" sz="1200" dirty="0" smtClean="0">
                <a:solidFill>
                  <a:schemeClr val="bg1"/>
                </a:solidFill>
              </a:rPr>
              <a:t>Presentación</a:t>
            </a:r>
            <a:endParaRPr lang="es-ES" sz="1200" dirty="0">
              <a:solidFill>
                <a:schemeClr val="bg1"/>
              </a:solidFill>
            </a:endParaRPr>
          </a:p>
        </p:txBody>
      </p:sp>
      <p:sp>
        <p:nvSpPr>
          <p:cNvPr id="16" name="Rectangle 3"/>
          <p:cNvSpPr/>
          <p:nvPr/>
        </p:nvSpPr>
        <p:spPr bwMode="auto">
          <a:xfrm>
            <a:off x="4572000" y="1851670"/>
            <a:ext cx="504056" cy="412979"/>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sz="1600" dirty="0" smtClean="0">
                <a:gradFill>
                  <a:gsLst>
                    <a:gs pos="0">
                      <a:srgbClr val="FFFFFF"/>
                    </a:gs>
                    <a:gs pos="100000">
                      <a:srgbClr val="FFFFFF"/>
                    </a:gs>
                  </a:gsLst>
                  <a:lin ang="5400000" scaled="0"/>
                </a:gradFill>
                <a:ea typeface="Segoe UI" pitchFamily="34" charset="0"/>
                <a:cs typeface="Segoe UI" pitchFamily="34" charset="0"/>
              </a:rPr>
              <a:t>PCL</a:t>
            </a:r>
          </a:p>
        </p:txBody>
      </p:sp>
      <p:sp>
        <p:nvSpPr>
          <p:cNvPr id="17" name="Rectangle 3"/>
          <p:cNvSpPr/>
          <p:nvPr/>
        </p:nvSpPr>
        <p:spPr bwMode="auto">
          <a:xfrm>
            <a:off x="6588224" y="1726723"/>
            <a:ext cx="504056" cy="412979"/>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sz="1600" dirty="0" smtClean="0">
                <a:gradFill>
                  <a:gsLst>
                    <a:gs pos="0">
                      <a:srgbClr val="FFFFFF"/>
                    </a:gs>
                    <a:gs pos="100000">
                      <a:srgbClr val="FFFFFF"/>
                    </a:gs>
                  </a:gsLst>
                  <a:lin ang="5400000" scaled="0"/>
                </a:gradFill>
                <a:ea typeface="Segoe UI" pitchFamily="34" charset="0"/>
                <a:cs typeface="Segoe UI" pitchFamily="34" charset="0"/>
              </a:rPr>
              <a:t>PCL</a:t>
            </a:r>
          </a:p>
        </p:txBody>
      </p:sp>
      <p:sp>
        <p:nvSpPr>
          <p:cNvPr id="18" name="Rectangle 3"/>
          <p:cNvSpPr/>
          <p:nvPr/>
        </p:nvSpPr>
        <p:spPr bwMode="auto">
          <a:xfrm>
            <a:off x="5220072" y="4011910"/>
            <a:ext cx="504056" cy="412979"/>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sz="1600" dirty="0" smtClean="0">
                <a:gradFill>
                  <a:gsLst>
                    <a:gs pos="0">
                      <a:srgbClr val="FFFFFF"/>
                    </a:gs>
                    <a:gs pos="100000">
                      <a:srgbClr val="FFFFFF"/>
                    </a:gs>
                  </a:gsLst>
                  <a:lin ang="5400000" scaled="0"/>
                </a:gradFill>
                <a:ea typeface="Segoe UI" pitchFamily="34" charset="0"/>
                <a:cs typeface="Segoe UI" pitchFamily="34" charset="0"/>
              </a:rPr>
              <a:t>PCL</a:t>
            </a:r>
          </a:p>
        </p:txBody>
      </p:sp>
    </p:spTree>
    <p:extLst>
      <p:ext uri="{BB962C8B-B14F-4D97-AF65-F5344CB8AC3E}">
        <p14:creationId xmlns:p14="http://schemas.microsoft.com/office/powerpoint/2010/main" val="2797923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ppt_y</p:attrName>
                                        </p:attrNameLst>
                                      </p:cBhvr>
                                      <p:tavLst>
                                        <p:tav tm="0">
                                          <p:val>
                                            <p:strVal val="#ppt_y+#ppt_h*1.125000"/>
                                          </p:val>
                                        </p:tav>
                                        <p:tav tm="100000">
                                          <p:val>
                                            <p:strVal val="#ppt_y"/>
                                          </p:val>
                                        </p:tav>
                                      </p:tavLst>
                                    </p:anim>
                                    <p:animEffect transition="in" filter="wipe(up)">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275856" y="1923678"/>
            <a:ext cx="5832648" cy="1296144"/>
          </a:xfrm>
          <a:prstGeom prst="rect">
            <a:avLst/>
          </a:prstGeom>
        </p:spPr>
        <p:txBody>
          <a:bodyPr/>
          <a:lstStyle/>
          <a:p>
            <a:pPr marL="0" indent="0">
              <a:buNone/>
            </a:pPr>
            <a:r>
              <a:rPr lang="en-US" sz="3200" dirty="0" err="1" smtClean="0">
                <a:latin typeface="Segoe WP Light"/>
                <a:cs typeface="Segoe WP Light"/>
              </a:rPr>
              <a:t>Creando</a:t>
            </a:r>
            <a:r>
              <a:rPr lang="en-US" sz="3200" dirty="0" smtClean="0">
                <a:latin typeface="Segoe WP Light"/>
                <a:cs typeface="Segoe WP Light"/>
              </a:rPr>
              <a:t> </a:t>
            </a:r>
            <a:r>
              <a:rPr lang="en-US" sz="3200" dirty="0" err="1" smtClean="0">
                <a:latin typeface="Segoe WP Light"/>
                <a:cs typeface="Segoe WP Light"/>
              </a:rPr>
              <a:t>nuestra</a:t>
            </a:r>
            <a:r>
              <a:rPr lang="en-US" sz="3200" dirty="0" smtClean="0">
                <a:latin typeface="Segoe WP Light"/>
                <a:cs typeface="Segoe WP Light"/>
              </a:rPr>
              <a:t> Portable Class Library.</a:t>
            </a:r>
            <a:endParaRPr lang="en-US" sz="3200" dirty="0">
              <a:latin typeface="Segoe WP Light"/>
              <a:cs typeface="Segoe WP Light"/>
            </a:endParaRPr>
          </a:p>
        </p:txBody>
      </p:sp>
      <p:sp>
        <p:nvSpPr>
          <p:cNvPr id="3" name="Isosceles Triangle 3">
            <a:hlinkClick r:id="rId3"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2800" spc="-75" dirty="0" smtClean="0">
                <a:gradFill>
                  <a:gsLst>
                    <a:gs pos="0">
                      <a:srgbClr val="FFFFFF"/>
                    </a:gs>
                    <a:gs pos="100000">
                      <a:srgbClr val="FFFFFF"/>
                    </a:gs>
                  </a:gsLst>
                  <a:lin ang="5400000" scaled="0"/>
                </a:gradFill>
                <a:latin typeface="Segoe WP Light"/>
                <a:ea typeface="Segoe UI" pitchFamily="34" charset="0"/>
                <a:cs typeface="Segoe WP Light"/>
              </a:rPr>
              <a:t>DEMO</a:t>
            </a:r>
            <a:endParaRPr lang="en-US" sz="2800" spc="-75" dirty="0">
              <a:gradFill>
                <a:gsLst>
                  <a:gs pos="0">
                    <a:srgbClr val="FFFFFF"/>
                  </a:gs>
                  <a:gs pos="100000">
                    <a:srgbClr val="FFFFFF"/>
                  </a:gs>
                </a:gsLst>
                <a:lin ang="5400000" scaled="0"/>
              </a:gradFill>
              <a:latin typeface="Segoe WP Light"/>
              <a:ea typeface="Segoe UI" pitchFamily="34" charset="0"/>
              <a:cs typeface="Segoe WP Light"/>
            </a:endParaRPr>
          </a:p>
        </p:txBody>
      </p:sp>
    </p:spTree>
    <p:extLst>
      <p:ext uri="{BB962C8B-B14F-4D97-AF65-F5344CB8AC3E}">
        <p14:creationId xmlns:p14="http://schemas.microsoft.com/office/powerpoint/2010/main" val="2197182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275856" y="1923678"/>
            <a:ext cx="5832648" cy="1296144"/>
          </a:xfrm>
          <a:prstGeom prst="rect">
            <a:avLst/>
          </a:prstGeom>
        </p:spPr>
        <p:txBody>
          <a:bodyPr/>
          <a:lstStyle/>
          <a:p>
            <a:pPr marL="0" indent="0">
              <a:buNone/>
            </a:pPr>
            <a:r>
              <a:rPr lang="en-US" sz="4400" dirty="0" err="1" smtClean="0">
                <a:latin typeface="Segoe WP Light"/>
                <a:cs typeface="Segoe WP Light"/>
              </a:rPr>
              <a:t>Llega</a:t>
            </a:r>
            <a:r>
              <a:rPr lang="en-US" sz="4400" dirty="0" smtClean="0">
                <a:latin typeface="Segoe WP Light"/>
                <a:cs typeface="Segoe WP Light"/>
              </a:rPr>
              <a:t> el </a:t>
            </a:r>
            <a:r>
              <a:rPr lang="en-US" sz="4400" dirty="0" err="1" smtClean="0">
                <a:latin typeface="Segoe WP Light"/>
                <a:cs typeface="Segoe WP Light"/>
              </a:rPr>
              <a:t>turno</a:t>
            </a:r>
            <a:r>
              <a:rPr lang="en-US" sz="4400" dirty="0" smtClean="0">
                <a:latin typeface="Segoe WP Light"/>
                <a:cs typeface="Segoe WP Light"/>
              </a:rPr>
              <a:t> de Windows 8!</a:t>
            </a:r>
            <a:endParaRPr lang="en-US" sz="4400" dirty="0">
              <a:latin typeface="Segoe WP Light"/>
              <a:cs typeface="Segoe WP Light"/>
            </a:endParaRPr>
          </a:p>
        </p:txBody>
      </p:sp>
      <p:sp>
        <p:nvSpPr>
          <p:cNvPr id="3" name="Isosceles Triangle 3">
            <a:hlinkClick r:id="rId3"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2800" spc="-75" dirty="0" smtClean="0">
                <a:gradFill>
                  <a:gsLst>
                    <a:gs pos="0">
                      <a:srgbClr val="FFFFFF"/>
                    </a:gs>
                    <a:gs pos="100000">
                      <a:srgbClr val="FFFFFF"/>
                    </a:gs>
                  </a:gsLst>
                  <a:lin ang="5400000" scaled="0"/>
                </a:gradFill>
                <a:latin typeface="Segoe WP Light"/>
                <a:ea typeface="Segoe UI" pitchFamily="34" charset="0"/>
                <a:cs typeface="Segoe WP Light"/>
              </a:rPr>
              <a:t>DEMO</a:t>
            </a:r>
            <a:endParaRPr lang="en-US" sz="2800" spc="-75" dirty="0">
              <a:gradFill>
                <a:gsLst>
                  <a:gs pos="0">
                    <a:srgbClr val="FFFFFF"/>
                  </a:gs>
                  <a:gs pos="100000">
                    <a:srgbClr val="FFFFFF"/>
                  </a:gs>
                </a:gsLst>
                <a:lin ang="5400000" scaled="0"/>
              </a:gradFill>
              <a:latin typeface="Segoe WP Light"/>
              <a:ea typeface="Segoe UI" pitchFamily="34" charset="0"/>
              <a:cs typeface="Segoe WP Light"/>
            </a:endParaRPr>
          </a:p>
        </p:txBody>
      </p:sp>
    </p:spTree>
    <p:extLst>
      <p:ext uri="{BB962C8B-B14F-4D97-AF65-F5344CB8AC3E}">
        <p14:creationId xmlns:p14="http://schemas.microsoft.com/office/powerpoint/2010/main" val="3687700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2" y="43461"/>
            <a:ext cx="8649883" cy="770143"/>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accent1"/>
                </a:solidFill>
              </a:rPr>
              <a:t>¿</a:t>
            </a:r>
            <a:r>
              <a:rPr lang="en-US" sz="2400" dirty="0" err="1" smtClean="0">
                <a:solidFill>
                  <a:schemeClr val="accent1"/>
                </a:solidFill>
              </a:rPr>
              <a:t>Resultado</a:t>
            </a:r>
            <a:r>
              <a:rPr lang="en-US" sz="2400" dirty="0" smtClean="0">
                <a:solidFill>
                  <a:schemeClr val="accent1"/>
                </a:solidFill>
              </a:rPr>
              <a:t> final?</a:t>
            </a:r>
            <a:endParaRPr lang="en-US" sz="2400" dirty="0">
              <a:solidFill>
                <a:schemeClr val="accent1"/>
              </a:solidFill>
            </a:endParaRPr>
          </a:p>
        </p:txBody>
      </p:sp>
      <p:sp>
        <p:nvSpPr>
          <p:cNvPr id="3" name="Rectangle 9"/>
          <p:cNvSpPr/>
          <p:nvPr/>
        </p:nvSpPr>
        <p:spPr>
          <a:xfrm>
            <a:off x="1187624" y="706610"/>
            <a:ext cx="2160240" cy="473829"/>
          </a:xfrm>
          <a:prstGeom prst="rect">
            <a:avLst/>
          </a:prstGeom>
          <a:solidFill>
            <a:schemeClr val="accent4">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lIns="91294" tIns="45647" rIns="91294" bIns="45647" rtlCol="0" anchor="ctr"/>
          <a:lstStyle/>
          <a:p>
            <a:pPr algn="ctr"/>
            <a:r>
              <a:rPr lang="en-US" dirty="0">
                <a:solidFill>
                  <a:srgbClr val="FFFFFF"/>
                </a:solidFill>
              </a:rPr>
              <a:t>Windows </a:t>
            </a:r>
            <a:r>
              <a:rPr lang="en-US" dirty="0" smtClean="0">
                <a:solidFill>
                  <a:srgbClr val="FFFFFF"/>
                </a:solidFill>
              </a:rPr>
              <a:t>Phone 7</a:t>
            </a:r>
            <a:endParaRPr lang="en-US" dirty="0">
              <a:solidFill>
                <a:srgbClr val="FFFFFF"/>
              </a:solidFill>
            </a:endParaRPr>
          </a:p>
        </p:txBody>
      </p:sp>
      <p:sp>
        <p:nvSpPr>
          <p:cNvPr id="4" name="Rectangle 16"/>
          <p:cNvSpPr/>
          <p:nvPr/>
        </p:nvSpPr>
        <p:spPr>
          <a:xfrm>
            <a:off x="1187624" y="1275606"/>
            <a:ext cx="4464496" cy="53939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91294" tIns="45647" rIns="91294" bIns="45647" rtlCol="0" anchor="ctr"/>
          <a:lstStyle/>
          <a:p>
            <a:pPr algn="ctr"/>
            <a:r>
              <a:rPr lang="en-US" dirty="0">
                <a:solidFill>
                  <a:srgbClr val="FFFFFF"/>
                </a:solidFill>
              </a:rPr>
              <a:t>XAML</a:t>
            </a:r>
          </a:p>
        </p:txBody>
      </p:sp>
      <p:sp>
        <p:nvSpPr>
          <p:cNvPr id="5" name="Rectangle 8"/>
          <p:cNvSpPr/>
          <p:nvPr/>
        </p:nvSpPr>
        <p:spPr>
          <a:xfrm>
            <a:off x="1187624" y="1851670"/>
            <a:ext cx="3168352" cy="58941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91294" tIns="45647" rIns="91294" bIns="45647" rtlCol="0" anchor="ctr"/>
          <a:lstStyle/>
          <a:p>
            <a:pPr algn="ctr"/>
            <a:r>
              <a:rPr lang="en-US" dirty="0" smtClean="0">
                <a:solidFill>
                  <a:srgbClr val="FFFFFF"/>
                </a:solidFill>
              </a:rPr>
              <a:t>Services</a:t>
            </a:r>
            <a:endParaRPr lang="en-US" dirty="0">
              <a:solidFill>
                <a:srgbClr val="FFFFFF"/>
              </a:solidFill>
            </a:endParaRPr>
          </a:p>
        </p:txBody>
      </p:sp>
      <p:sp>
        <p:nvSpPr>
          <p:cNvPr id="6" name="Rectangle 9"/>
          <p:cNvSpPr/>
          <p:nvPr/>
        </p:nvSpPr>
        <p:spPr>
          <a:xfrm>
            <a:off x="3491880" y="699542"/>
            <a:ext cx="2160240" cy="473829"/>
          </a:xfrm>
          <a:prstGeom prst="rect">
            <a:avLst/>
          </a:prstGeom>
          <a:solidFill>
            <a:schemeClr val="accent4">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lIns="91294" tIns="45647" rIns="91294" bIns="45647" rtlCol="0" anchor="ctr"/>
          <a:lstStyle/>
          <a:p>
            <a:pPr algn="ctr"/>
            <a:r>
              <a:rPr lang="en-US" dirty="0">
                <a:solidFill>
                  <a:srgbClr val="FFFFFF"/>
                </a:solidFill>
              </a:rPr>
              <a:t>Windows </a:t>
            </a:r>
            <a:r>
              <a:rPr lang="en-US" dirty="0" smtClean="0">
                <a:solidFill>
                  <a:srgbClr val="FFFFFF"/>
                </a:solidFill>
              </a:rPr>
              <a:t>Phone </a:t>
            </a:r>
            <a:r>
              <a:rPr lang="en-US" dirty="0">
                <a:solidFill>
                  <a:srgbClr val="FFFFFF"/>
                </a:solidFill>
              </a:rPr>
              <a:t>8</a:t>
            </a:r>
          </a:p>
        </p:txBody>
      </p:sp>
      <p:sp>
        <p:nvSpPr>
          <p:cNvPr id="7" name="Rectangle 9"/>
          <p:cNvSpPr/>
          <p:nvPr/>
        </p:nvSpPr>
        <p:spPr>
          <a:xfrm>
            <a:off x="5796136" y="699542"/>
            <a:ext cx="2160240" cy="473829"/>
          </a:xfrm>
          <a:prstGeom prst="rect">
            <a:avLst/>
          </a:prstGeom>
          <a:solidFill>
            <a:schemeClr val="accent4">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lIns="91294" tIns="45647" rIns="91294" bIns="45647" rtlCol="0" anchor="ctr"/>
          <a:lstStyle/>
          <a:p>
            <a:pPr algn="ctr"/>
            <a:r>
              <a:rPr lang="en-US" dirty="0">
                <a:solidFill>
                  <a:srgbClr val="FFFFFF"/>
                </a:solidFill>
              </a:rPr>
              <a:t>Windows </a:t>
            </a:r>
            <a:r>
              <a:rPr lang="en-US" dirty="0" smtClean="0">
                <a:solidFill>
                  <a:srgbClr val="FFFFFF"/>
                </a:solidFill>
              </a:rPr>
              <a:t>8</a:t>
            </a:r>
            <a:endParaRPr lang="en-US" dirty="0">
              <a:solidFill>
                <a:srgbClr val="FFFFFF"/>
              </a:solidFill>
            </a:endParaRPr>
          </a:p>
        </p:txBody>
      </p:sp>
      <p:sp>
        <p:nvSpPr>
          <p:cNvPr id="8" name="Rectangle 16"/>
          <p:cNvSpPr/>
          <p:nvPr/>
        </p:nvSpPr>
        <p:spPr>
          <a:xfrm>
            <a:off x="5796136" y="1268538"/>
            <a:ext cx="2160240" cy="53939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91294" tIns="45647" rIns="91294" bIns="45647" rtlCol="0" anchor="ctr"/>
          <a:lstStyle/>
          <a:p>
            <a:pPr algn="ctr"/>
            <a:r>
              <a:rPr lang="en-US" dirty="0">
                <a:solidFill>
                  <a:srgbClr val="FFFFFF"/>
                </a:solidFill>
              </a:rPr>
              <a:t>XAML</a:t>
            </a:r>
          </a:p>
        </p:txBody>
      </p:sp>
      <p:sp>
        <p:nvSpPr>
          <p:cNvPr id="9" name="Rectangle 8"/>
          <p:cNvSpPr/>
          <p:nvPr/>
        </p:nvSpPr>
        <p:spPr>
          <a:xfrm>
            <a:off x="4499992" y="1844602"/>
            <a:ext cx="3456384" cy="58941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91294" tIns="45647" rIns="91294" bIns="45647" rtlCol="0" anchor="ctr"/>
          <a:lstStyle/>
          <a:p>
            <a:pPr algn="ctr"/>
            <a:r>
              <a:rPr lang="en-US" dirty="0" smtClean="0">
                <a:solidFill>
                  <a:srgbClr val="FFFFFF"/>
                </a:solidFill>
              </a:rPr>
              <a:t>Services</a:t>
            </a:r>
            <a:endParaRPr lang="en-US" dirty="0">
              <a:solidFill>
                <a:srgbClr val="FFFFFF"/>
              </a:solidFill>
            </a:endParaRPr>
          </a:p>
        </p:txBody>
      </p:sp>
      <p:sp>
        <p:nvSpPr>
          <p:cNvPr id="10" name="Rectangle 9"/>
          <p:cNvSpPr/>
          <p:nvPr/>
        </p:nvSpPr>
        <p:spPr>
          <a:xfrm>
            <a:off x="1187624" y="3010866"/>
            <a:ext cx="6768752" cy="473829"/>
          </a:xfrm>
          <a:prstGeom prst="rect">
            <a:avLst/>
          </a:prstGeom>
          <a:solidFill>
            <a:schemeClr val="accent4">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lIns="91294" tIns="45647" rIns="91294" bIns="45647" rtlCol="0" anchor="ctr"/>
          <a:lstStyle/>
          <a:p>
            <a:pPr algn="ctr"/>
            <a:r>
              <a:rPr lang="en-US" dirty="0" smtClean="0">
                <a:solidFill>
                  <a:srgbClr val="FFFFFF"/>
                </a:solidFill>
              </a:rPr>
              <a:t>Portable Class Library</a:t>
            </a:r>
            <a:endParaRPr lang="en-US" dirty="0">
              <a:solidFill>
                <a:srgbClr val="FFFFFF"/>
              </a:solidFill>
            </a:endParaRPr>
          </a:p>
        </p:txBody>
      </p:sp>
      <p:sp>
        <p:nvSpPr>
          <p:cNvPr id="11" name="Rectangle 16"/>
          <p:cNvSpPr/>
          <p:nvPr/>
        </p:nvSpPr>
        <p:spPr>
          <a:xfrm>
            <a:off x="1187624" y="3579862"/>
            <a:ext cx="6768752" cy="53939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91294" tIns="45647" rIns="91294" bIns="45647" rtlCol="0" anchor="ctr"/>
          <a:lstStyle/>
          <a:p>
            <a:pPr algn="ctr"/>
            <a:r>
              <a:rPr lang="en-US" dirty="0" err="1" smtClean="0">
                <a:solidFill>
                  <a:srgbClr val="FFFFFF"/>
                </a:solidFill>
              </a:rPr>
              <a:t>ViewModel</a:t>
            </a:r>
            <a:endParaRPr lang="en-US" dirty="0">
              <a:solidFill>
                <a:srgbClr val="FFFFFF"/>
              </a:solidFill>
            </a:endParaRPr>
          </a:p>
        </p:txBody>
      </p:sp>
      <p:sp>
        <p:nvSpPr>
          <p:cNvPr id="12" name="Rectangle 8"/>
          <p:cNvSpPr/>
          <p:nvPr/>
        </p:nvSpPr>
        <p:spPr>
          <a:xfrm>
            <a:off x="1187624" y="4155926"/>
            <a:ext cx="6768752" cy="589412"/>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91294" tIns="45647" rIns="91294" bIns="45647" rtlCol="0" anchor="ctr"/>
          <a:lstStyle/>
          <a:p>
            <a:pPr algn="ctr"/>
            <a:r>
              <a:rPr lang="en-US" dirty="0" smtClean="0">
                <a:solidFill>
                  <a:srgbClr val="FFFFFF"/>
                </a:solidFill>
              </a:rPr>
              <a:t>Model</a:t>
            </a:r>
            <a:endParaRPr lang="en-US" dirty="0">
              <a:solidFill>
                <a:srgbClr val="FFFFFF"/>
              </a:solidFill>
            </a:endParaRPr>
          </a:p>
        </p:txBody>
      </p:sp>
      <p:cxnSp>
        <p:nvCxnSpPr>
          <p:cNvPr id="13" name="Straight Arrow Connector 41"/>
          <p:cNvCxnSpPr/>
          <p:nvPr/>
        </p:nvCxnSpPr>
        <p:spPr>
          <a:xfrm flipV="1">
            <a:off x="4572000" y="3939902"/>
            <a:ext cx="0" cy="460008"/>
          </a:xfrm>
          <a:prstGeom prst="straightConnector1">
            <a:avLst/>
          </a:prstGeom>
          <a:ln w="57150">
            <a:solidFill>
              <a:srgbClr val="09627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41"/>
          <p:cNvCxnSpPr/>
          <p:nvPr/>
        </p:nvCxnSpPr>
        <p:spPr>
          <a:xfrm flipV="1">
            <a:off x="4427984" y="2427734"/>
            <a:ext cx="0" cy="648072"/>
          </a:xfrm>
          <a:prstGeom prst="straightConnector1">
            <a:avLst/>
          </a:prstGeom>
          <a:ln w="57150">
            <a:solidFill>
              <a:srgbClr val="09627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182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p:cNvSpPr>
            <a:spLocks noGrp="1"/>
          </p:cNvSpPr>
          <p:nvPr>
            <p:ph type="body" sz="quarter" idx="21"/>
          </p:nvPr>
        </p:nvSpPr>
        <p:spPr>
          <a:xfrm>
            <a:off x="457200" y="1181100"/>
            <a:ext cx="8229600" cy="3694906"/>
          </a:xfrm>
        </p:spPr>
        <p:txBody>
          <a:bodyPr>
            <a:normAutofit/>
          </a:bodyPr>
          <a:lstStyle/>
          <a:p>
            <a:pPr marL="342900" indent="-342900"/>
            <a:r>
              <a:rPr lang="en-GB" dirty="0" err="1" smtClean="0">
                <a:latin typeface="Segoe WP SemiLight"/>
                <a:cs typeface="Segoe WP SemiLight"/>
              </a:rPr>
              <a:t>Mezcla</a:t>
            </a:r>
            <a:r>
              <a:rPr lang="en-GB" dirty="0" smtClean="0">
                <a:latin typeface="Segoe WP SemiLight"/>
                <a:cs typeface="Segoe WP SemiLight"/>
              </a:rPr>
              <a:t> y </a:t>
            </a:r>
            <a:r>
              <a:rPr lang="en-GB" dirty="0" err="1" smtClean="0">
                <a:latin typeface="Segoe WP SemiLight"/>
                <a:cs typeface="Segoe WP SemiLight"/>
              </a:rPr>
              <a:t>usa</a:t>
            </a:r>
            <a:r>
              <a:rPr lang="en-GB" dirty="0" smtClean="0">
                <a:latin typeface="Segoe WP SemiLight"/>
                <a:cs typeface="Segoe WP SemiLight"/>
              </a:rPr>
              <a:t> </a:t>
            </a:r>
            <a:r>
              <a:rPr lang="en-GB" dirty="0" err="1" smtClean="0">
                <a:latin typeface="Segoe WP SemiLight"/>
                <a:cs typeface="Segoe WP SemiLight"/>
              </a:rPr>
              <a:t>conjuntamente</a:t>
            </a:r>
            <a:r>
              <a:rPr lang="en-GB" dirty="0" smtClean="0">
                <a:latin typeface="Segoe WP SemiLight"/>
                <a:cs typeface="Segoe WP SemiLight"/>
              </a:rPr>
              <a:t> </a:t>
            </a:r>
            <a:r>
              <a:rPr lang="en-GB" dirty="0" err="1" smtClean="0">
                <a:latin typeface="Segoe WP SemiLight"/>
                <a:cs typeface="Segoe WP SemiLight"/>
              </a:rPr>
              <a:t>varias</a:t>
            </a:r>
            <a:r>
              <a:rPr lang="en-GB" dirty="0" smtClean="0">
                <a:latin typeface="Segoe WP SemiLight"/>
                <a:cs typeface="Segoe WP SemiLight"/>
              </a:rPr>
              <a:t> de </a:t>
            </a:r>
            <a:r>
              <a:rPr lang="en-GB" dirty="0" err="1" smtClean="0">
                <a:latin typeface="Segoe WP SemiLight"/>
                <a:cs typeface="Segoe WP SemiLight"/>
              </a:rPr>
              <a:t>las</a:t>
            </a:r>
            <a:r>
              <a:rPr lang="en-GB" dirty="0" smtClean="0">
                <a:latin typeface="Segoe WP SemiLight"/>
                <a:cs typeface="Segoe WP SemiLight"/>
              </a:rPr>
              <a:t> </a:t>
            </a:r>
            <a:r>
              <a:rPr lang="en-GB" b="1" dirty="0" err="1" smtClean="0">
                <a:latin typeface="Segoe WP SemiLight"/>
                <a:cs typeface="Segoe WP SemiLight"/>
              </a:rPr>
              <a:t>técnicas</a:t>
            </a:r>
            <a:r>
              <a:rPr lang="en-GB" dirty="0" smtClean="0">
                <a:latin typeface="Segoe WP SemiLight"/>
                <a:cs typeface="Segoe WP SemiLight"/>
              </a:rPr>
              <a:t> </a:t>
            </a:r>
            <a:r>
              <a:rPr lang="en-GB" dirty="0" err="1" smtClean="0">
                <a:latin typeface="Segoe WP SemiLight"/>
                <a:cs typeface="Segoe WP SemiLight"/>
              </a:rPr>
              <a:t>aprendidas</a:t>
            </a:r>
            <a:r>
              <a:rPr lang="en-GB" dirty="0" smtClean="0">
                <a:latin typeface="Segoe WP SemiLight"/>
                <a:cs typeface="Segoe WP SemiLight"/>
              </a:rPr>
              <a:t>. No </a:t>
            </a:r>
            <a:r>
              <a:rPr lang="en-GB" dirty="0" err="1" smtClean="0">
                <a:latin typeface="Segoe WP SemiLight"/>
                <a:cs typeface="Segoe WP SemiLight"/>
              </a:rPr>
              <a:t>todo</a:t>
            </a:r>
            <a:r>
              <a:rPr lang="en-GB" dirty="0" smtClean="0">
                <a:latin typeface="Segoe WP SemiLight"/>
                <a:cs typeface="Segoe WP SemiLight"/>
              </a:rPr>
              <a:t> </a:t>
            </a:r>
            <a:r>
              <a:rPr lang="en-GB" dirty="0" err="1" smtClean="0">
                <a:latin typeface="Segoe WP SemiLight"/>
                <a:cs typeface="Segoe WP SemiLight"/>
              </a:rPr>
              <a:t>es</a:t>
            </a:r>
            <a:r>
              <a:rPr lang="en-GB" dirty="0" smtClean="0">
                <a:latin typeface="Segoe WP SemiLight"/>
                <a:cs typeface="Segoe WP SemiLight"/>
              </a:rPr>
              <a:t> </a:t>
            </a:r>
            <a:r>
              <a:rPr lang="en-GB" dirty="0" err="1" smtClean="0">
                <a:solidFill>
                  <a:srgbClr val="2A2A2A"/>
                </a:solidFill>
                <a:latin typeface="Segoe WP SemiLight"/>
                <a:cs typeface="Segoe WP SemiLight"/>
              </a:rPr>
              <a:t>blanco</a:t>
            </a:r>
            <a:r>
              <a:rPr lang="en-GB" dirty="0" smtClean="0">
                <a:latin typeface="Segoe WP SemiLight"/>
                <a:cs typeface="Segoe WP SemiLight"/>
              </a:rPr>
              <a:t> o negro.</a:t>
            </a:r>
          </a:p>
          <a:p>
            <a:pPr marL="342900" indent="-342900"/>
            <a:r>
              <a:rPr lang="en-GB" b="1" dirty="0" err="1" smtClean="0">
                <a:latin typeface="Segoe WP SemiLight"/>
                <a:cs typeface="Segoe WP SemiLight"/>
              </a:rPr>
              <a:t>Comparte</a:t>
            </a:r>
            <a:r>
              <a:rPr lang="en-GB" dirty="0" smtClean="0">
                <a:latin typeface="Segoe WP SemiLight"/>
                <a:cs typeface="Segoe WP SemiLight"/>
              </a:rPr>
              <a:t> </a:t>
            </a:r>
            <a:r>
              <a:rPr lang="en-GB" dirty="0" err="1" smtClean="0">
                <a:latin typeface="Segoe WP SemiLight"/>
                <a:cs typeface="Segoe WP SemiLight"/>
              </a:rPr>
              <a:t>Modelos</a:t>
            </a:r>
            <a:r>
              <a:rPr lang="en-GB" dirty="0" smtClean="0">
                <a:latin typeface="Segoe WP SemiLight"/>
                <a:cs typeface="Segoe WP SemiLight"/>
              </a:rPr>
              <a:t>, Helpers, </a:t>
            </a:r>
            <a:r>
              <a:rPr lang="en-GB" dirty="0" err="1" smtClean="0">
                <a:latin typeface="Segoe WP SemiLight"/>
                <a:cs typeface="Segoe WP SemiLight"/>
              </a:rPr>
              <a:t>Servicios</a:t>
            </a:r>
            <a:r>
              <a:rPr lang="en-GB" dirty="0" smtClean="0">
                <a:latin typeface="Segoe WP SemiLight"/>
                <a:cs typeface="Segoe WP SemiLight"/>
              </a:rPr>
              <a:t>, </a:t>
            </a:r>
            <a:r>
              <a:rPr lang="en-GB" dirty="0" err="1" smtClean="0">
                <a:latin typeface="Segoe WP SemiLight"/>
                <a:cs typeface="Segoe WP SemiLight"/>
              </a:rPr>
              <a:t>ViewModels</a:t>
            </a:r>
            <a:endParaRPr lang="en-GB" dirty="0">
              <a:latin typeface="Segoe WP SemiLight"/>
              <a:cs typeface="Segoe WP SemiLight"/>
            </a:endParaRPr>
          </a:p>
          <a:p>
            <a:pPr marL="803275" lvl="1" indent="-342900"/>
            <a:r>
              <a:rPr lang="en-GB" dirty="0" err="1" smtClean="0">
                <a:latin typeface="Segoe WP SemiLight"/>
                <a:cs typeface="Segoe WP SemiLight"/>
              </a:rPr>
              <a:t>Enlazados</a:t>
            </a:r>
            <a:r>
              <a:rPr lang="en-GB" dirty="0" smtClean="0">
                <a:latin typeface="Segoe WP SemiLight"/>
                <a:cs typeface="Segoe WP SemiLight"/>
              </a:rPr>
              <a:t> de </a:t>
            </a:r>
            <a:r>
              <a:rPr lang="en-GB" dirty="0" err="1" smtClean="0">
                <a:latin typeface="Segoe WP SemiLight"/>
                <a:cs typeface="Segoe WP SemiLight"/>
              </a:rPr>
              <a:t>archivos</a:t>
            </a:r>
            <a:endParaRPr lang="en-GB" dirty="0" smtClean="0">
              <a:solidFill>
                <a:schemeClr val="tx2"/>
              </a:solidFill>
              <a:latin typeface="Segoe WP SemiLight"/>
              <a:cs typeface="Segoe WP SemiLight"/>
            </a:endParaRPr>
          </a:p>
          <a:p>
            <a:pPr marL="803275" lvl="1" indent="-342900"/>
            <a:r>
              <a:rPr lang="en-GB" dirty="0" smtClean="0">
                <a:solidFill>
                  <a:schemeClr val="bg1">
                    <a:lumMod val="50000"/>
                  </a:schemeClr>
                </a:solidFill>
                <a:latin typeface="Segoe WP SemiLight"/>
                <a:cs typeface="Segoe WP SemiLight"/>
              </a:rPr>
              <a:t>Portable Class Libraries</a:t>
            </a:r>
          </a:p>
          <a:p>
            <a:pPr marL="342900" indent="-342900"/>
            <a:r>
              <a:rPr lang="en-GB" dirty="0" err="1" smtClean="0">
                <a:latin typeface="Segoe WP SemiLight"/>
                <a:cs typeface="Segoe WP SemiLight"/>
              </a:rPr>
              <a:t>Usa</a:t>
            </a:r>
            <a:r>
              <a:rPr lang="en-GB" dirty="0" smtClean="0">
                <a:latin typeface="Segoe WP SemiLight"/>
                <a:cs typeface="Segoe WP SemiLight"/>
              </a:rPr>
              <a:t> </a:t>
            </a:r>
            <a:r>
              <a:rPr lang="en-GB" b="1" dirty="0" err="1" smtClean="0">
                <a:latin typeface="Segoe WP SemiLight"/>
                <a:cs typeface="Segoe WP SemiLight"/>
              </a:rPr>
              <a:t>condiciones</a:t>
            </a:r>
            <a:r>
              <a:rPr lang="en-GB" b="1" dirty="0" smtClean="0">
                <a:latin typeface="Segoe WP SemiLight"/>
                <a:cs typeface="Segoe WP SemiLight"/>
              </a:rPr>
              <a:t> de </a:t>
            </a:r>
            <a:r>
              <a:rPr lang="en-GB" b="1" dirty="0" err="1" smtClean="0">
                <a:latin typeface="Segoe WP SemiLight"/>
                <a:cs typeface="Segoe WP SemiLight"/>
              </a:rPr>
              <a:t>compilación</a:t>
            </a:r>
            <a:r>
              <a:rPr lang="en-GB" dirty="0" smtClean="0">
                <a:latin typeface="Segoe WP SemiLight"/>
                <a:cs typeface="Segoe WP SemiLight"/>
              </a:rPr>
              <a:t> (#if) </a:t>
            </a:r>
            <a:r>
              <a:rPr lang="en-GB" dirty="0" err="1" smtClean="0">
                <a:latin typeface="Segoe WP SemiLight"/>
                <a:cs typeface="Segoe WP SemiLight"/>
              </a:rPr>
              <a:t>sólo</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pequeños</a:t>
            </a:r>
            <a:r>
              <a:rPr lang="en-GB" dirty="0" smtClean="0">
                <a:latin typeface="Segoe WP SemiLight"/>
                <a:cs typeface="Segoe WP SemiLight"/>
              </a:rPr>
              <a:t> </a:t>
            </a:r>
            <a:r>
              <a:rPr lang="en-GB" dirty="0" err="1" smtClean="0">
                <a:latin typeface="Segoe WP SemiLight"/>
                <a:cs typeface="Segoe WP SemiLight"/>
              </a:rPr>
              <a:t>trozos</a:t>
            </a:r>
            <a:r>
              <a:rPr lang="en-GB" dirty="0" smtClean="0">
                <a:latin typeface="Segoe WP SemiLight"/>
                <a:cs typeface="Segoe WP SemiLight"/>
              </a:rPr>
              <a:t> de </a:t>
            </a:r>
            <a:r>
              <a:rPr lang="en-GB" dirty="0" err="1" smtClean="0">
                <a:latin typeface="Segoe WP SemiLight"/>
                <a:cs typeface="Segoe WP SemiLight"/>
              </a:rPr>
              <a:t>código</a:t>
            </a:r>
            <a:r>
              <a:rPr lang="en-GB" dirty="0" smtClean="0">
                <a:latin typeface="Segoe WP SemiLight"/>
                <a:cs typeface="Segoe WP SemiLight"/>
              </a:rPr>
              <a:t>.</a:t>
            </a:r>
          </a:p>
          <a:p>
            <a:pPr marL="342900" indent="-342900"/>
            <a:r>
              <a:rPr lang="en-GB" dirty="0" err="1" smtClean="0">
                <a:latin typeface="Segoe WP SemiLight"/>
                <a:cs typeface="Segoe WP SemiLight"/>
              </a:rPr>
              <a:t>Usa</a:t>
            </a:r>
            <a:r>
              <a:rPr lang="en-GB" dirty="0" smtClean="0">
                <a:latin typeface="Segoe WP SemiLight"/>
                <a:cs typeface="Segoe WP SemiLight"/>
              </a:rPr>
              <a:t> </a:t>
            </a:r>
            <a:r>
              <a:rPr lang="en-GB" b="1" dirty="0" err="1" smtClean="0">
                <a:latin typeface="Segoe WP SemiLight"/>
                <a:cs typeface="Segoe WP SemiLight"/>
              </a:rPr>
              <a:t>métodos</a:t>
            </a:r>
            <a:r>
              <a:rPr lang="en-GB" b="1" dirty="0" smtClean="0">
                <a:latin typeface="Segoe WP SemiLight"/>
                <a:cs typeface="Segoe WP SemiLight"/>
              </a:rPr>
              <a:t> </a:t>
            </a:r>
            <a:r>
              <a:rPr lang="en-GB" b="1" dirty="0" err="1" smtClean="0">
                <a:latin typeface="Segoe WP SemiLight"/>
                <a:cs typeface="Segoe WP SemiLight"/>
              </a:rPr>
              <a:t>extensores</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unificar</a:t>
            </a:r>
            <a:r>
              <a:rPr lang="en-GB" dirty="0" smtClean="0">
                <a:latin typeface="Segoe WP SemiLight"/>
                <a:cs typeface="Segoe WP SemiLight"/>
              </a:rPr>
              <a:t> </a:t>
            </a:r>
            <a:r>
              <a:rPr lang="en-GB" dirty="0" err="1" smtClean="0">
                <a:latin typeface="Segoe WP SemiLight"/>
                <a:cs typeface="Segoe WP SemiLight"/>
              </a:rPr>
              <a:t>diferentes</a:t>
            </a:r>
            <a:r>
              <a:rPr lang="en-GB" dirty="0" smtClean="0">
                <a:latin typeface="Segoe WP SemiLight"/>
                <a:cs typeface="Segoe WP SemiLight"/>
              </a:rPr>
              <a:t> </a:t>
            </a:r>
            <a:r>
              <a:rPr lang="en-GB" dirty="0" err="1" smtClean="0">
                <a:latin typeface="Segoe WP SemiLight"/>
                <a:cs typeface="Segoe WP SemiLight"/>
              </a:rPr>
              <a:t>implementaciones</a:t>
            </a:r>
            <a:r>
              <a:rPr lang="en-GB" dirty="0" smtClean="0">
                <a:latin typeface="Segoe WP SemiLight"/>
                <a:cs typeface="Segoe WP SemiLight"/>
              </a:rPr>
              <a:t>:</a:t>
            </a:r>
          </a:p>
          <a:p>
            <a:pPr marL="803275" lvl="1" indent="-342900"/>
            <a:r>
              <a:rPr lang="en-GB" dirty="0" err="1" smtClean="0">
                <a:solidFill>
                  <a:schemeClr val="tx2"/>
                </a:solidFill>
                <a:latin typeface="Segoe WP SemiLight"/>
                <a:cs typeface="Segoe WP SemiLight"/>
              </a:rPr>
              <a:t>Modelo</a:t>
            </a:r>
            <a:r>
              <a:rPr lang="en-GB" dirty="0" smtClean="0">
                <a:solidFill>
                  <a:schemeClr val="tx2"/>
                </a:solidFill>
                <a:latin typeface="Segoe WP SemiLight"/>
                <a:cs typeface="Segoe WP SemiLight"/>
              </a:rPr>
              <a:t> </a:t>
            </a:r>
            <a:r>
              <a:rPr lang="en-GB" dirty="0" err="1" smtClean="0">
                <a:solidFill>
                  <a:schemeClr val="tx2"/>
                </a:solidFill>
                <a:latin typeface="Segoe WP SemiLight"/>
                <a:cs typeface="Segoe WP SemiLight"/>
              </a:rPr>
              <a:t>Async</a:t>
            </a:r>
            <a:r>
              <a:rPr lang="en-GB" dirty="0" smtClean="0">
                <a:solidFill>
                  <a:schemeClr val="tx2"/>
                </a:solidFill>
                <a:latin typeface="Segoe WP SemiLight"/>
                <a:cs typeface="Segoe WP SemiLight"/>
              </a:rPr>
              <a:t>-await </a:t>
            </a:r>
            <a:r>
              <a:rPr lang="en-GB" dirty="0" err="1" smtClean="0">
                <a:solidFill>
                  <a:schemeClr val="tx2"/>
                </a:solidFill>
                <a:latin typeface="Segoe WP SemiLight"/>
                <a:cs typeface="Segoe WP SemiLight"/>
              </a:rPr>
              <a:t>para</a:t>
            </a:r>
            <a:r>
              <a:rPr lang="en-GB" dirty="0" smtClean="0">
                <a:solidFill>
                  <a:schemeClr val="tx2"/>
                </a:solidFill>
                <a:latin typeface="Segoe WP SemiLight"/>
                <a:cs typeface="Segoe WP SemiLight"/>
              </a:rPr>
              <a:t> </a:t>
            </a:r>
            <a:r>
              <a:rPr lang="en-GB" dirty="0" err="1" smtClean="0">
                <a:solidFill>
                  <a:schemeClr val="tx2"/>
                </a:solidFill>
                <a:latin typeface="Segoe WP SemiLight"/>
                <a:cs typeface="Segoe WP SemiLight"/>
              </a:rPr>
              <a:t>HttpWebResponse</a:t>
            </a:r>
            <a:r>
              <a:rPr lang="en-GB" dirty="0" smtClean="0">
                <a:solidFill>
                  <a:schemeClr val="tx2"/>
                </a:solidFill>
                <a:latin typeface="Segoe WP SemiLight"/>
                <a:cs typeface="Segoe WP SemiLight"/>
              </a:rPr>
              <a:t>/Request </a:t>
            </a:r>
            <a:r>
              <a:rPr lang="en-GB" dirty="0" err="1" smtClean="0">
                <a:solidFill>
                  <a:schemeClr val="tx2"/>
                </a:solidFill>
                <a:latin typeface="Segoe WP SemiLight"/>
                <a:cs typeface="Segoe WP SemiLight"/>
              </a:rPr>
              <a:t>por</a:t>
            </a:r>
            <a:r>
              <a:rPr lang="en-GB" dirty="0" smtClean="0">
                <a:solidFill>
                  <a:schemeClr val="tx2"/>
                </a:solidFill>
                <a:latin typeface="Segoe WP SemiLight"/>
                <a:cs typeface="Segoe WP SemiLight"/>
              </a:rPr>
              <a:t> </a:t>
            </a:r>
            <a:r>
              <a:rPr lang="en-GB" dirty="0" err="1" smtClean="0">
                <a:solidFill>
                  <a:schemeClr val="tx2"/>
                </a:solidFill>
                <a:latin typeface="Segoe WP SemiLight"/>
                <a:cs typeface="Segoe WP SemiLight"/>
              </a:rPr>
              <a:t>ejemplo</a:t>
            </a:r>
            <a:endParaRPr lang="en-GB" dirty="0" smtClean="0">
              <a:solidFill>
                <a:schemeClr val="tx2"/>
              </a:solidFill>
              <a:latin typeface="Segoe WP SemiLight"/>
              <a:cs typeface="Segoe WP SemiLight"/>
            </a:endParaRPr>
          </a:p>
          <a:p>
            <a:pPr marL="342900" indent="-342900"/>
            <a:r>
              <a:rPr lang="en-GB" dirty="0" smtClean="0">
                <a:latin typeface="Segoe WP SemiLight"/>
                <a:cs typeface="Segoe WP SemiLight"/>
              </a:rPr>
              <a:t>No </a:t>
            </a:r>
            <a:r>
              <a:rPr lang="en-GB" dirty="0" err="1" smtClean="0">
                <a:latin typeface="Segoe WP SemiLight"/>
                <a:cs typeface="Segoe WP SemiLight"/>
              </a:rPr>
              <a:t>olvides</a:t>
            </a:r>
            <a:r>
              <a:rPr lang="en-GB" dirty="0" smtClean="0">
                <a:latin typeface="Segoe WP SemiLight"/>
                <a:cs typeface="Segoe WP SemiLight"/>
              </a:rPr>
              <a:t> </a:t>
            </a:r>
            <a:r>
              <a:rPr lang="en-GB" dirty="0" err="1" smtClean="0">
                <a:latin typeface="Segoe WP SemiLight"/>
                <a:cs typeface="Segoe WP SemiLight"/>
              </a:rPr>
              <a:t>dedicar</a:t>
            </a:r>
            <a:r>
              <a:rPr lang="en-GB" dirty="0" smtClean="0">
                <a:latin typeface="Segoe WP SemiLight"/>
                <a:cs typeface="Segoe WP SemiLight"/>
              </a:rPr>
              <a:t> un </a:t>
            </a:r>
            <a:r>
              <a:rPr lang="en-GB" dirty="0" err="1" smtClean="0">
                <a:latin typeface="Segoe WP SemiLight"/>
                <a:cs typeface="Segoe WP SemiLight"/>
              </a:rPr>
              <a:t>poco</a:t>
            </a:r>
            <a:r>
              <a:rPr lang="en-GB" dirty="0" smtClean="0">
                <a:latin typeface="Segoe WP SemiLight"/>
                <a:cs typeface="Segoe WP SemiLight"/>
              </a:rPr>
              <a:t> de </a:t>
            </a:r>
            <a:r>
              <a:rPr lang="en-GB" dirty="0" err="1" smtClean="0">
                <a:latin typeface="Segoe WP SemiLight"/>
                <a:cs typeface="Segoe WP SemiLight"/>
              </a:rPr>
              <a:t>tu</a:t>
            </a:r>
            <a:r>
              <a:rPr lang="en-GB" dirty="0" smtClean="0">
                <a:latin typeface="Segoe WP SemiLight"/>
                <a:cs typeface="Segoe WP SemiLight"/>
              </a:rPr>
              <a:t> </a:t>
            </a:r>
            <a:r>
              <a:rPr lang="en-GB" dirty="0" err="1" smtClean="0">
                <a:latin typeface="Segoe WP SemiLight"/>
                <a:cs typeface="Segoe WP SemiLight"/>
              </a:rPr>
              <a:t>atención</a:t>
            </a:r>
            <a:r>
              <a:rPr lang="en-GB" dirty="0" smtClean="0">
                <a:latin typeface="Segoe WP SemiLight"/>
                <a:cs typeface="Segoe WP SemiLight"/>
              </a:rPr>
              <a:t> a la </a:t>
            </a:r>
            <a:r>
              <a:rPr lang="en-GB" b="1" dirty="0" err="1" smtClean="0">
                <a:latin typeface="Segoe WP SemiLight"/>
                <a:cs typeface="Segoe WP SemiLight"/>
              </a:rPr>
              <a:t>experiencia</a:t>
            </a:r>
            <a:r>
              <a:rPr lang="en-GB" b="1" dirty="0" smtClean="0">
                <a:latin typeface="Segoe WP SemiLight"/>
                <a:cs typeface="Segoe WP SemiLight"/>
              </a:rPr>
              <a:t> de </a:t>
            </a:r>
            <a:r>
              <a:rPr lang="en-GB" b="1" dirty="0" err="1" smtClean="0">
                <a:latin typeface="Segoe WP SemiLight"/>
                <a:cs typeface="Segoe WP SemiLight"/>
              </a:rPr>
              <a:t>usuario</a:t>
            </a:r>
            <a:r>
              <a:rPr lang="en-GB" dirty="0" smtClean="0">
                <a:latin typeface="Segoe WP SemiLight"/>
                <a:cs typeface="Segoe WP SemiLight"/>
              </a:rPr>
              <a:t>. </a:t>
            </a:r>
            <a:r>
              <a:rPr lang="en-GB" dirty="0" err="1" smtClean="0">
                <a:latin typeface="Segoe WP SemiLight"/>
                <a:cs typeface="Segoe WP SemiLight"/>
              </a:rPr>
              <a:t>Recuerda</a:t>
            </a:r>
            <a:r>
              <a:rPr lang="en-GB" dirty="0">
                <a:latin typeface="Segoe WP SemiLight"/>
                <a:cs typeface="Segoe WP SemiLight"/>
              </a:rPr>
              <a:t> </a:t>
            </a:r>
            <a:r>
              <a:rPr lang="en-GB" dirty="0" smtClean="0">
                <a:latin typeface="Segoe WP SemiLight"/>
                <a:cs typeface="Segoe WP SemiLight"/>
              </a:rPr>
              <a:t>NO </a:t>
            </a:r>
            <a:r>
              <a:rPr lang="en-GB" dirty="0" err="1" smtClean="0">
                <a:latin typeface="Segoe WP SemiLight"/>
                <a:cs typeface="Segoe WP SemiLight"/>
              </a:rPr>
              <a:t>todos</a:t>
            </a:r>
            <a:r>
              <a:rPr lang="en-GB" dirty="0" smtClean="0">
                <a:latin typeface="Segoe WP SemiLight"/>
                <a:cs typeface="Segoe WP SemiLight"/>
              </a:rPr>
              <a:t> los </a:t>
            </a:r>
            <a:r>
              <a:rPr lang="en-GB" dirty="0" err="1" smtClean="0">
                <a:latin typeface="Segoe WP SemiLight"/>
                <a:cs typeface="Segoe WP SemiLight"/>
              </a:rPr>
              <a:t>controles</a:t>
            </a:r>
            <a:r>
              <a:rPr lang="en-GB" dirty="0" smtClean="0">
                <a:latin typeface="Segoe WP SemiLight"/>
                <a:cs typeface="Segoe WP SemiLight"/>
              </a:rPr>
              <a:t> </a:t>
            </a:r>
            <a:r>
              <a:rPr lang="en-GB" dirty="0" err="1" smtClean="0">
                <a:latin typeface="Segoe WP SemiLight"/>
                <a:cs typeface="Segoe WP SemiLight"/>
              </a:rPr>
              <a:t>tienen</a:t>
            </a:r>
            <a:r>
              <a:rPr lang="en-GB" dirty="0" smtClean="0">
                <a:latin typeface="Segoe WP SemiLight"/>
                <a:cs typeface="Segoe WP SemiLight"/>
              </a:rPr>
              <a:t> </a:t>
            </a:r>
            <a:r>
              <a:rPr lang="en-GB" dirty="0" err="1" smtClean="0">
                <a:latin typeface="Segoe WP SemiLight"/>
                <a:cs typeface="Segoe WP SemiLight"/>
              </a:rPr>
              <a:t>su</a:t>
            </a:r>
            <a:r>
              <a:rPr lang="en-GB" dirty="0" smtClean="0">
                <a:latin typeface="Segoe WP SemiLight"/>
                <a:cs typeface="Segoe WP SemiLight"/>
              </a:rPr>
              <a:t> </a:t>
            </a:r>
            <a:r>
              <a:rPr lang="en-GB" dirty="0" err="1" smtClean="0">
                <a:latin typeface="Segoe WP SemiLight"/>
                <a:cs typeface="Segoe WP SemiLight"/>
              </a:rPr>
              <a:t>clon</a:t>
            </a:r>
            <a:r>
              <a:rPr lang="en-GB" dirty="0" smtClean="0">
                <a:latin typeface="Segoe WP SemiLight"/>
                <a:cs typeface="Segoe WP SemiLight"/>
              </a:rPr>
              <a:t> en </a:t>
            </a:r>
            <a:r>
              <a:rPr lang="en-GB" dirty="0" err="1" smtClean="0">
                <a:latin typeface="Segoe WP SemiLight"/>
                <a:cs typeface="Segoe WP SemiLight"/>
              </a:rPr>
              <a:t>otro</a:t>
            </a:r>
            <a:r>
              <a:rPr lang="en-GB" dirty="0" smtClean="0">
                <a:latin typeface="Segoe WP SemiLight"/>
                <a:cs typeface="Segoe WP SemiLight"/>
              </a:rPr>
              <a:t> </a:t>
            </a:r>
            <a:r>
              <a:rPr lang="en-GB" dirty="0" err="1" smtClean="0">
                <a:latin typeface="Segoe WP SemiLight"/>
                <a:cs typeface="Segoe WP SemiLight"/>
              </a:rPr>
              <a:t>sistema</a:t>
            </a:r>
            <a:r>
              <a:rPr lang="en-GB" dirty="0" smtClean="0">
                <a:latin typeface="Segoe WP SemiLight"/>
                <a:cs typeface="Segoe WP SemiLight"/>
              </a:rPr>
              <a:t> </a:t>
            </a:r>
            <a:r>
              <a:rPr lang="en-GB" dirty="0" err="1" smtClean="0">
                <a:latin typeface="Segoe WP SemiLight"/>
                <a:cs typeface="Segoe WP SemiLight"/>
              </a:rPr>
              <a:t>pero</a:t>
            </a:r>
            <a:r>
              <a:rPr lang="en-GB" dirty="0" smtClean="0">
                <a:latin typeface="Segoe WP SemiLight"/>
                <a:cs typeface="Segoe WP SemiLight"/>
              </a:rPr>
              <a:t> hay </a:t>
            </a:r>
            <a:r>
              <a:rPr lang="en-GB" dirty="0" err="1" smtClean="0">
                <a:latin typeface="Segoe WP SemiLight"/>
                <a:cs typeface="Segoe WP SemiLight"/>
              </a:rPr>
              <a:t>alternativas</a:t>
            </a:r>
            <a:r>
              <a:rPr lang="en-GB" dirty="0" smtClean="0">
                <a:latin typeface="Segoe WP SemiLight"/>
                <a:cs typeface="Segoe WP SemiLight"/>
              </a:rPr>
              <a:t>.</a:t>
            </a:r>
            <a:endParaRPr lang="en-GB" dirty="0" smtClean="0">
              <a:solidFill>
                <a:schemeClr val="tx2"/>
              </a:solidFill>
              <a:latin typeface="Segoe WP SemiLight"/>
              <a:cs typeface="Segoe WP SemiLight"/>
            </a:endParaRPr>
          </a:p>
        </p:txBody>
      </p:sp>
      <p:sp>
        <p:nvSpPr>
          <p:cNvPr id="3" name="Title 9"/>
          <p:cNvSpPr>
            <a:spLocks noGrp="1"/>
          </p:cNvSpPr>
          <p:nvPr>
            <p:ph type="title"/>
          </p:nvPr>
        </p:nvSpPr>
        <p:spPr>
          <a:xfrm>
            <a:off x="457200" y="401955"/>
            <a:ext cx="8229600" cy="387798"/>
          </a:xfrm>
        </p:spPr>
        <p:txBody>
          <a:bodyPr>
            <a:noAutofit/>
          </a:bodyPr>
          <a:lstStyle/>
          <a:p>
            <a:pPr algn="l"/>
            <a:r>
              <a:rPr lang="en-GB" sz="3200" dirty="0" err="1" smtClean="0"/>
              <a:t>Conclusiones</a:t>
            </a:r>
            <a:r>
              <a:rPr lang="en-GB" sz="3200" dirty="0" smtClean="0"/>
              <a:t> I</a:t>
            </a:r>
            <a:endParaRPr lang="en-GB" sz="3200" dirty="0"/>
          </a:p>
        </p:txBody>
      </p:sp>
    </p:spTree>
    <p:extLst>
      <p:ext uri="{BB962C8B-B14F-4D97-AF65-F5344CB8AC3E}">
        <p14:creationId xmlns:p14="http://schemas.microsoft.com/office/powerpoint/2010/main" val="2797923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12961"/>
          </a:xfrm>
        </p:spPr>
        <p:txBody>
          <a:bodyPr/>
          <a:lstStyle/>
          <a:p>
            <a:pPr algn="l"/>
            <a:r>
              <a:rPr lang="en-US" sz="3200" dirty="0" err="1" smtClean="0"/>
              <a:t>Conclusiones</a:t>
            </a:r>
            <a:r>
              <a:rPr lang="en-US" sz="3200" dirty="0" smtClean="0"/>
              <a:t> II</a:t>
            </a:r>
            <a:endParaRPr lang="en-US" sz="3200" dirty="0"/>
          </a:p>
        </p:txBody>
      </p:sp>
      <p:sp>
        <p:nvSpPr>
          <p:cNvPr id="3" name="Text Placeholder 2"/>
          <p:cNvSpPr>
            <a:spLocks noGrp="1"/>
          </p:cNvSpPr>
          <p:nvPr>
            <p:ph type="body" sz="quarter" idx="4294967295"/>
          </p:nvPr>
        </p:nvSpPr>
        <p:spPr>
          <a:xfrm>
            <a:off x="457200" y="1110756"/>
            <a:ext cx="8740142" cy="3549226"/>
          </a:xfrm>
        </p:spPr>
        <p:txBody>
          <a:bodyPr>
            <a:normAutofit fontScale="77500" lnSpcReduction="20000"/>
          </a:bodyPr>
          <a:lstStyle/>
          <a:p>
            <a:r>
              <a:rPr lang="en-US" sz="2800" dirty="0" smtClean="0">
                <a:solidFill>
                  <a:srgbClr val="505050"/>
                </a:solidFill>
                <a:latin typeface="Segoe WP SemiLight"/>
                <a:cs typeface="Segoe WP SemiLight"/>
              </a:rPr>
              <a:t>Si </a:t>
            </a:r>
            <a:r>
              <a:rPr lang="en-US" sz="2800" dirty="0" err="1" smtClean="0">
                <a:solidFill>
                  <a:srgbClr val="2A2A2A"/>
                </a:solidFill>
                <a:latin typeface="Segoe WP SemiLight"/>
                <a:cs typeface="Segoe WP SemiLight"/>
              </a:rPr>
              <a:t>piensas</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crear</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una</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aplicación</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para</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múltiples</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plataformas</a:t>
            </a:r>
            <a:r>
              <a:rPr lang="en-US" sz="2800" dirty="0" smtClean="0">
                <a:solidFill>
                  <a:srgbClr val="2A2A2A"/>
                </a:solidFill>
                <a:latin typeface="Segoe WP SemiLight"/>
                <a:cs typeface="Segoe WP SemiLight"/>
              </a:rPr>
              <a:t>, ten en </a:t>
            </a:r>
            <a:r>
              <a:rPr lang="en-US" sz="2800" dirty="0" err="1" smtClean="0">
                <a:solidFill>
                  <a:srgbClr val="2A2A2A"/>
                </a:solidFill>
                <a:latin typeface="Segoe WP SemiLight"/>
                <a:cs typeface="Segoe WP SemiLight"/>
              </a:rPr>
              <a:t>mente</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las</a:t>
            </a:r>
            <a:r>
              <a:rPr lang="en-US" sz="2800" dirty="0" smtClean="0">
                <a:solidFill>
                  <a:srgbClr val="2A2A2A"/>
                </a:solidFill>
                <a:latin typeface="Segoe WP SemiLight"/>
                <a:cs typeface="Segoe WP SemiLight"/>
              </a:rPr>
              <a:t> </a:t>
            </a:r>
            <a:r>
              <a:rPr lang="en-US" sz="2800" b="1" dirty="0" err="1" smtClean="0">
                <a:solidFill>
                  <a:srgbClr val="2A2A2A"/>
                </a:solidFill>
                <a:latin typeface="Segoe WP SemiLight"/>
                <a:cs typeface="Segoe WP SemiLight"/>
              </a:rPr>
              <a:t>técnicas</a:t>
            </a:r>
            <a:r>
              <a:rPr lang="en-US" sz="2800" b="1" dirty="0" smtClean="0">
                <a:solidFill>
                  <a:srgbClr val="2A2A2A"/>
                </a:solidFill>
                <a:latin typeface="Segoe WP SemiLight"/>
                <a:cs typeface="Segoe WP SemiLight"/>
              </a:rPr>
              <a:t> </a:t>
            </a:r>
            <a:r>
              <a:rPr lang="en-US" sz="2800" b="1" dirty="0" err="1" smtClean="0">
                <a:solidFill>
                  <a:srgbClr val="2A2A2A"/>
                </a:solidFill>
                <a:latin typeface="Segoe WP SemiLight"/>
                <a:cs typeface="Segoe WP SemiLight"/>
              </a:rPr>
              <a:t>para</a:t>
            </a:r>
            <a:r>
              <a:rPr lang="en-US" sz="2800" b="1" dirty="0" smtClean="0">
                <a:solidFill>
                  <a:srgbClr val="2A2A2A"/>
                </a:solidFill>
                <a:latin typeface="Segoe WP SemiLight"/>
                <a:cs typeface="Segoe WP SemiLight"/>
              </a:rPr>
              <a:t> </a:t>
            </a:r>
            <a:r>
              <a:rPr lang="en-US" sz="2800" b="1" dirty="0" err="1" smtClean="0">
                <a:solidFill>
                  <a:srgbClr val="2A2A2A"/>
                </a:solidFill>
                <a:latin typeface="Segoe WP SemiLight"/>
                <a:cs typeface="Segoe WP SemiLight"/>
              </a:rPr>
              <a:t>compartir</a:t>
            </a:r>
            <a:r>
              <a:rPr lang="en-US" sz="2800" b="1" dirty="0" smtClean="0">
                <a:solidFill>
                  <a:srgbClr val="2A2A2A"/>
                </a:solidFill>
                <a:latin typeface="Segoe WP SemiLight"/>
                <a:cs typeface="Segoe WP SemiLight"/>
              </a:rPr>
              <a:t> </a:t>
            </a:r>
            <a:r>
              <a:rPr lang="en-US" sz="2800" b="1" dirty="0" err="1" smtClean="0">
                <a:solidFill>
                  <a:srgbClr val="2A2A2A"/>
                </a:solidFill>
                <a:latin typeface="Segoe WP SemiLight"/>
                <a:cs typeface="Segoe WP SemiLight"/>
              </a:rPr>
              <a:t>código</a:t>
            </a:r>
            <a:r>
              <a:rPr lang="en-US" sz="2800" dirty="0" smtClean="0">
                <a:solidFill>
                  <a:srgbClr val="2A2A2A"/>
                </a:solidFill>
                <a:latin typeface="Segoe WP SemiLight"/>
                <a:cs typeface="Segoe WP SemiLight"/>
              </a:rPr>
              <a:t>. En </a:t>
            </a:r>
            <a:r>
              <a:rPr lang="en-US" sz="2800" dirty="0" err="1" smtClean="0">
                <a:solidFill>
                  <a:srgbClr val="2A2A2A"/>
                </a:solidFill>
                <a:latin typeface="Segoe WP SemiLight"/>
                <a:cs typeface="Segoe WP SemiLight"/>
              </a:rPr>
              <a:t>caso</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contrario</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tenlas</a:t>
            </a:r>
            <a:r>
              <a:rPr lang="en-US" sz="2800" dirty="0" smtClean="0">
                <a:solidFill>
                  <a:srgbClr val="2A2A2A"/>
                </a:solidFill>
                <a:latin typeface="Segoe WP SemiLight"/>
                <a:cs typeface="Segoe WP SemiLight"/>
              </a:rPr>
              <a:t> en </a:t>
            </a:r>
            <a:r>
              <a:rPr lang="en-US" sz="2800" dirty="0" err="1" smtClean="0">
                <a:solidFill>
                  <a:srgbClr val="2A2A2A"/>
                </a:solidFill>
                <a:latin typeface="Segoe WP SemiLight"/>
                <a:cs typeface="Segoe WP SemiLight"/>
              </a:rPr>
              <a:t>cuenta</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también</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como</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hemos</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analizado</a:t>
            </a:r>
            <a:r>
              <a:rPr lang="en-US" sz="2800" dirty="0" smtClean="0">
                <a:solidFill>
                  <a:srgbClr val="2A2A2A"/>
                </a:solidFill>
                <a:latin typeface="Segoe WP SemiLight"/>
                <a:cs typeface="Segoe WP SemiLight"/>
              </a:rPr>
              <a:t> no </a:t>
            </a:r>
            <a:r>
              <a:rPr lang="en-US" sz="2800" dirty="0" err="1" smtClean="0">
                <a:solidFill>
                  <a:srgbClr val="2A2A2A"/>
                </a:solidFill>
                <a:latin typeface="Segoe WP SemiLight"/>
                <a:cs typeface="Segoe WP SemiLight"/>
              </a:rPr>
              <a:t>conllevan</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grandes</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esfuerzos</a:t>
            </a:r>
            <a:r>
              <a:rPr lang="en-US" sz="2800" dirty="0" smtClean="0">
                <a:solidFill>
                  <a:srgbClr val="2A2A2A"/>
                </a:solidFill>
                <a:latin typeface="Segoe WP SemiLight"/>
                <a:cs typeface="Segoe WP SemiLight"/>
              </a:rPr>
              <a:t> y </a:t>
            </a:r>
            <a:r>
              <a:rPr lang="en-US" sz="2800" dirty="0" err="1" smtClean="0">
                <a:solidFill>
                  <a:srgbClr val="2A2A2A"/>
                </a:solidFill>
                <a:latin typeface="Segoe WP SemiLight"/>
                <a:cs typeface="Segoe WP SemiLight"/>
              </a:rPr>
              <a:t>si</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grandes</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beneficios</a:t>
            </a:r>
            <a:r>
              <a:rPr lang="en-US" sz="2800" dirty="0" smtClean="0">
                <a:solidFill>
                  <a:srgbClr val="2A2A2A"/>
                </a:solidFill>
                <a:latin typeface="Segoe WP SemiLight"/>
                <a:cs typeface="Segoe WP SemiLight"/>
              </a:rPr>
              <a:t>.</a:t>
            </a:r>
          </a:p>
          <a:p>
            <a:endParaRPr lang="en-US" sz="2800" dirty="0" smtClean="0">
              <a:solidFill>
                <a:srgbClr val="2A2A2A"/>
              </a:solidFill>
              <a:latin typeface="Segoe WP SemiLight"/>
              <a:cs typeface="Segoe WP SemiLight"/>
            </a:endParaRPr>
          </a:p>
          <a:p>
            <a:r>
              <a:rPr lang="en-US" sz="2800" dirty="0" err="1" smtClean="0">
                <a:solidFill>
                  <a:srgbClr val="2A2A2A"/>
                </a:solidFill>
                <a:latin typeface="Segoe WP SemiLight"/>
                <a:cs typeface="Segoe WP SemiLight"/>
              </a:rPr>
              <a:t>Maximiza</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siempre</a:t>
            </a:r>
            <a:r>
              <a:rPr lang="en-US" sz="2800" dirty="0" smtClean="0">
                <a:solidFill>
                  <a:srgbClr val="2A2A2A"/>
                </a:solidFill>
                <a:latin typeface="Segoe WP SemiLight"/>
                <a:cs typeface="Segoe WP SemiLight"/>
              </a:rPr>
              <a:t> la </a:t>
            </a:r>
            <a:r>
              <a:rPr lang="en-US" sz="2800" dirty="0" err="1" smtClean="0">
                <a:solidFill>
                  <a:srgbClr val="2A2A2A"/>
                </a:solidFill>
                <a:latin typeface="Segoe WP SemiLight"/>
                <a:cs typeface="Segoe WP SemiLight"/>
              </a:rPr>
              <a:t>mejor</a:t>
            </a:r>
            <a:r>
              <a:rPr lang="en-US" sz="2800" dirty="0" smtClean="0">
                <a:solidFill>
                  <a:srgbClr val="2A2A2A"/>
                </a:solidFill>
                <a:latin typeface="Segoe WP SemiLight"/>
                <a:cs typeface="Segoe WP SemiLight"/>
              </a:rPr>
              <a:t> </a:t>
            </a:r>
            <a:r>
              <a:rPr lang="en-US" sz="2800" b="1" dirty="0" err="1" smtClean="0">
                <a:solidFill>
                  <a:srgbClr val="2A2A2A"/>
                </a:solidFill>
                <a:latin typeface="Segoe WP SemiLight"/>
                <a:cs typeface="Segoe WP SemiLight"/>
              </a:rPr>
              <a:t>experiencia</a:t>
            </a:r>
            <a:r>
              <a:rPr lang="en-US" sz="2800" b="1" dirty="0" smtClean="0">
                <a:solidFill>
                  <a:srgbClr val="2A2A2A"/>
                </a:solidFill>
                <a:latin typeface="Segoe WP SemiLight"/>
                <a:cs typeface="Segoe WP SemiLight"/>
              </a:rPr>
              <a:t> de </a:t>
            </a:r>
            <a:r>
              <a:rPr lang="en-US" sz="2800" b="1" dirty="0" err="1" smtClean="0">
                <a:solidFill>
                  <a:srgbClr val="2A2A2A"/>
                </a:solidFill>
                <a:latin typeface="Segoe WP SemiLight"/>
                <a:cs typeface="Segoe WP SemiLight"/>
              </a:rPr>
              <a:t>usuario</a:t>
            </a:r>
            <a:r>
              <a:rPr lang="en-US" sz="2800" b="1" dirty="0" smtClean="0">
                <a:solidFill>
                  <a:srgbClr val="2A2A2A"/>
                </a:solidFill>
                <a:latin typeface="Segoe WP SemiLight"/>
                <a:cs typeface="Segoe WP SemiLight"/>
              </a:rPr>
              <a:t> </a:t>
            </a:r>
            <a:r>
              <a:rPr lang="en-US" sz="2800" dirty="0" smtClean="0">
                <a:solidFill>
                  <a:srgbClr val="2A2A2A"/>
                </a:solidFill>
                <a:latin typeface="Segoe WP SemiLight"/>
                <a:cs typeface="Segoe WP SemiLight"/>
              </a:rPr>
              <a:t>en </a:t>
            </a:r>
            <a:r>
              <a:rPr lang="en-US" sz="2800" dirty="0" err="1" smtClean="0">
                <a:solidFill>
                  <a:srgbClr val="2A2A2A"/>
                </a:solidFill>
                <a:latin typeface="Segoe WP SemiLight"/>
                <a:cs typeface="Segoe WP SemiLight"/>
              </a:rPr>
              <a:t>cada</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plataforma</a:t>
            </a:r>
            <a:r>
              <a:rPr lang="en-US" sz="2800" dirty="0" smtClean="0">
                <a:solidFill>
                  <a:srgbClr val="2A2A2A"/>
                </a:solidFill>
                <a:latin typeface="Segoe WP SemiLight"/>
                <a:cs typeface="Segoe WP SemiLight"/>
              </a:rPr>
              <a:t>. NO </a:t>
            </a:r>
            <a:r>
              <a:rPr lang="en-US" sz="2800" dirty="0" err="1" smtClean="0">
                <a:solidFill>
                  <a:srgbClr val="2A2A2A"/>
                </a:solidFill>
                <a:latin typeface="Segoe WP SemiLight"/>
                <a:cs typeface="Segoe WP SemiLight"/>
              </a:rPr>
              <a:t>descuides</a:t>
            </a:r>
            <a:r>
              <a:rPr lang="en-US" sz="2800" dirty="0" smtClean="0">
                <a:solidFill>
                  <a:srgbClr val="2A2A2A"/>
                </a:solidFill>
                <a:latin typeface="Segoe WP SemiLight"/>
                <a:cs typeface="Segoe WP SemiLight"/>
              </a:rPr>
              <a:t> la UX. </a:t>
            </a:r>
            <a:r>
              <a:rPr lang="en-US" sz="2800" dirty="0" err="1" smtClean="0">
                <a:solidFill>
                  <a:srgbClr val="2A2A2A"/>
                </a:solidFill>
                <a:latin typeface="Segoe WP SemiLight"/>
                <a:cs typeface="Segoe WP SemiLight"/>
              </a:rPr>
              <a:t>Recuerda</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es</a:t>
            </a:r>
            <a:r>
              <a:rPr lang="en-US" sz="2800" dirty="0" smtClean="0">
                <a:solidFill>
                  <a:srgbClr val="2A2A2A"/>
                </a:solidFill>
                <a:latin typeface="Segoe WP SemiLight"/>
                <a:cs typeface="Segoe WP SemiLight"/>
              </a:rPr>
              <a:t> lo </a:t>
            </a:r>
            <a:r>
              <a:rPr lang="en-US" sz="2800" dirty="0" err="1" smtClean="0">
                <a:solidFill>
                  <a:srgbClr val="2A2A2A"/>
                </a:solidFill>
                <a:latin typeface="Segoe WP SemiLight"/>
                <a:cs typeface="Segoe WP SemiLight"/>
              </a:rPr>
              <a:t>que</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visualiza</a:t>
            </a:r>
            <a:r>
              <a:rPr lang="en-US" sz="2800" dirty="0" smtClean="0">
                <a:solidFill>
                  <a:srgbClr val="2A2A2A"/>
                </a:solidFill>
                <a:latin typeface="Segoe WP SemiLight"/>
                <a:cs typeface="Segoe WP SemiLight"/>
              </a:rPr>
              <a:t> el </a:t>
            </a:r>
            <a:r>
              <a:rPr lang="en-US" sz="2800" dirty="0" err="1" smtClean="0">
                <a:solidFill>
                  <a:srgbClr val="2A2A2A"/>
                </a:solidFill>
                <a:latin typeface="Segoe WP SemiLight"/>
                <a:cs typeface="Segoe WP SemiLight"/>
              </a:rPr>
              <a:t>usuario</a:t>
            </a:r>
            <a:r>
              <a:rPr lang="en-US" sz="2800" dirty="0" smtClean="0">
                <a:solidFill>
                  <a:srgbClr val="2A2A2A"/>
                </a:solidFill>
                <a:latin typeface="Segoe WP SemiLight"/>
                <a:cs typeface="Segoe WP SemiLight"/>
              </a:rPr>
              <a:t>, lo </a:t>
            </a:r>
            <a:r>
              <a:rPr lang="en-US" sz="2800" dirty="0" err="1" smtClean="0">
                <a:solidFill>
                  <a:srgbClr val="2A2A2A"/>
                </a:solidFill>
                <a:latin typeface="Segoe WP SemiLight"/>
                <a:cs typeface="Segoe WP SemiLight"/>
              </a:rPr>
              <a:t>que</a:t>
            </a:r>
            <a:r>
              <a:rPr lang="en-US" sz="2800" dirty="0" smtClean="0">
                <a:solidFill>
                  <a:srgbClr val="2A2A2A"/>
                </a:solidFill>
                <a:latin typeface="Segoe WP SemiLight"/>
                <a:cs typeface="Segoe WP SemiLight"/>
              </a:rPr>
              <a:t> hay “</a:t>
            </a:r>
            <a:r>
              <a:rPr lang="en-US" sz="2800" dirty="0" err="1" smtClean="0">
                <a:solidFill>
                  <a:srgbClr val="2A2A2A"/>
                </a:solidFill>
                <a:latin typeface="Segoe WP SemiLight"/>
                <a:cs typeface="Segoe WP SemiLight"/>
              </a:rPr>
              <a:t>por</a:t>
            </a:r>
            <a:r>
              <a:rPr lang="en-US" sz="2800" dirty="0" smtClean="0">
                <a:solidFill>
                  <a:srgbClr val="2A2A2A"/>
                </a:solidFill>
                <a:latin typeface="Segoe WP SemiLight"/>
                <a:cs typeface="Segoe WP SemiLight"/>
              </a:rPr>
              <a:t> </a:t>
            </a:r>
            <a:r>
              <a:rPr lang="en-US" sz="2800" dirty="0" err="1" smtClean="0">
                <a:solidFill>
                  <a:srgbClr val="2A2A2A"/>
                </a:solidFill>
                <a:latin typeface="Segoe WP SemiLight"/>
                <a:cs typeface="Segoe WP SemiLight"/>
              </a:rPr>
              <a:t>detrás</a:t>
            </a:r>
            <a:r>
              <a:rPr lang="en-US" sz="2800" dirty="0" smtClean="0">
                <a:solidFill>
                  <a:srgbClr val="2A2A2A"/>
                </a:solidFill>
                <a:latin typeface="Segoe WP SemiLight"/>
                <a:cs typeface="Segoe WP SemiLight"/>
              </a:rPr>
              <a:t>” sea de gran </a:t>
            </a:r>
            <a:r>
              <a:rPr lang="en-US" sz="2800" dirty="0" err="1" smtClean="0">
                <a:solidFill>
                  <a:srgbClr val="2A2A2A"/>
                </a:solidFill>
                <a:latin typeface="Segoe WP SemiLight"/>
                <a:cs typeface="Segoe WP SemiLight"/>
              </a:rPr>
              <a:t>calidad</a:t>
            </a:r>
            <a:r>
              <a:rPr lang="en-US" sz="2800" dirty="0" smtClean="0">
                <a:solidFill>
                  <a:srgbClr val="2A2A2A"/>
                </a:solidFill>
                <a:latin typeface="Segoe WP SemiLight"/>
                <a:cs typeface="Segoe WP SemiLight"/>
              </a:rPr>
              <a:t> o no, no </a:t>
            </a:r>
            <a:r>
              <a:rPr lang="en-US" sz="2800" dirty="0" err="1" smtClean="0">
                <a:solidFill>
                  <a:srgbClr val="2A2A2A"/>
                </a:solidFill>
                <a:latin typeface="Segoe WP SemiLight"/>
                <a:cs typeface="Segoe WP SemiLight"/>
              </a:rPr>
              <a:t>cuenta</a:t>
            </a:r>
            <a:r>
              <a:rPr lang="en-US" sz="2800" dirty="0" smtClean="0">
                <a:solidFill>
                  <a:srgbClr val="2A2A2A"/>
                </a:solidFill>
                <a:latin typeface="Segoe WP SemiLight"/>
                <a:cs typeface="Segoe WP SemiLight"/>
              </a:rPr>
              <a:t> (</a:t>
            </a:r>
            <a:r>
              <a:rPr lang="en-US" sz="2800" dirty="0" err="1" smtClean="0">
                <a:solidFill>
                  <a:srgbClr val="505050"/>
                </a:solidFill>
                <a:latin typeface="Segoe WP SemiLight"/>
                <a:cs typeface="Segoe WP SemiLight"/>
              </a:rPr>
              <a:t>siempre</a:t>
            </a:r>
            <a:r>
              <a:rPr lang="en-US" sz="2800" dirty="0" smtClean="0">
                <a:solidFill>
                  <a:srgbClr val="505050"/>
                </a:solidFill>
                <a:latin typeface="Segoe WP SemiLight"/>
                <a:cs typeface="Segoe WP SemiLight"/>
              </a:rPr>
              <a:t> </a:t>
            </a:r>
            <a:r>
              <a:rPr lang="en-US" sz="2800" dirty="0" err="1" smtClean="0">
                <a:solidFill>
                  <a:srgbClr val="505050"/>
                </a:solidFill>
                <a:latin typeface="Segoe WP SemiLight"/>
                <a:cs typeface="Segoe WP SemiLight"/>
              </a:rPr>
              <a:t>que</a:t>
            </a:r>
            <a:r>
              <a:rPr lang="en-US" sz="2800" dirty="0" smtClean="0">
                <a:solidFill>
                  <a:srgbClr val="505050"/>
                </a:solidFill>
                <a:latin typeface="Segoe WP SemiLight"/>
                <a:cs typeface="Segoe WP SemiLight"/>
              </a:rPr>
              <a:t> </a:t>
            </a:r>
            <a:r>
              <a:rPr lang="en-US" sz="2800" dirty="0" err="1" smtClean="0">
                <a:solidFill>
                  <a:srgbClr val="505050"/>
                </a:solidFill>
                <a:latin typeface="Segoe WP SemiLight"/>
                <a:cs typeface="Segoe WP SemiLight"/>
              </a:rPr>
              <a:t>funcione</a:t>
            </a:r>
            <a:r>
              <a:rPr lang="en-US" sz="2800" dirty="0" smtClean="0">
                <a:solidFill>
                  <a:srgbClr val="505050"/>
                </a:solidFill>
                <a:latin typeface="Segoe WP SemiLight"/>
                <a:cs typeface="Segoe WP SemiLight"/>
              </a:rPr>
              <a:t>).</a:t>
            </a:r>
            <a:endParaRPr lang="en-US" sz="2800" dirty="0" smtClean="0">
              <a:solidFill>
                <a:srgbClr val="505050"/>
              </a:solidFill>
              <a:latin typeface="Segoe WP SemiLight"/>
              <a:cs typeface="Segoe WP SemiLight"/>
            </a:endParaRPr>
          </a:p>
        </p:txBody>
      </p:sp>
    </p:spTree>
    <p:extLst>
      <p:ext uri="{BB962C8B-B14F-4D97-AF65-F5344CB8AC3E}">
        <p14:creationId xmlns:p14="http://schemas.microsoft.com/office/powerpoint/2010/main" val="2797923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mtClean="0"/>
              <a:t>Preguntas y respuestas.</a:t>
            </a:r>
            <a:endParaRPr lang="ru-RU" dirty="0"/>
          </a:p>
        </p:txBody>
      </p:sp>
      <p:sp>
        <p:nvSpPr>
          <p:cNvPr id="3" name="Text Placeholder 1"/>
          <p:cNvSpPr>
            <a:spLocks noGrp="1"/>
          </p:cNvSpPr>
          <p:nvPr>
            <p:ph type="body" sz="quarter" idx="20"/>
          </p:nvPr>
        </p:nvSpPr>
        <p:spPr>
          <a:xfrm>
            <a:off x="251520" y="1076325"/>
            <a:ext cx="8595896" cy="631329"/>
          </a:xfrm>
        </p:spPr>
        <p:txBody>
          <a:bodyPr/>
          <a:lstStyle/>
          <a:p>
            <a:r>
              <a:rPr lang="en-US" sz="2800" dirty="0" smtClean="0"/>
              <a:t>¿</a:t>
            </a:r>
            <a:r>
              <a:rPr lang="en-US" sz="2800" dirty="0" err="1" smtClean="0"/>
              <a:t>Dudas</a:t>
            </a:r>
            <a:r>
              <a:rPr lang="en-US" sz="2800" dirty="0" smtClean="0"/>
              <a:t>?</a:t>
            </a:r>
            <a:endParaRPr lang="ru-RU" sz="2800" dirty="0"/>
          </a:p>
        </p:txBody>
      </p:sp>
      <p:sp>
        <p:nvSpPr>
          <p:cNvPr id="4"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310748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3"/>
          <p:cNvSpPr txBox="1"/>
          <p:nvPr/>
        </p:nvSpPr>
        <p:spPr>
          <a:xfrm>
            <a:off x="2801226" y="479605"/>
            <a:ext cx="10535771" cy="707886"/>
          </a:xfrm>
          <a:prstGeom prst="rect">
            <a:avLst/>
          </a:prstGeom>
          <a:solidFill>
            <a:schemeClr val="accent1">
              <a:alpha val="65098"/>
            </a:schemeClr>
          </a:solidFill>
          <a:ln>
            <a:no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bg1"/>
                </a:solidFill>
                <a:latin typeface="Segoe WP Light"/>
                <a:cs typeface="Segoe WP Light"/>
              </a:rPr>
              <a:t>Gracias </a:t>
            </a:r>
            <a:r>
              <a:rPr lang="en-US" sz="4000" dirty="0" err="1">
                <a:solidFill>
                  <a:schemeClr val="bg1"/>
                </a:solidFill>
                <a:latin typeface="Segoe WP Light"/>
                <a:cs typeface="Segoe WP Light"/>
              </a:rPr>
              <a:t>por</a:t>
            </a:r>
            <a:r>
              <a:rPr lang="en-US" sz="4000" dirty="0">
                <a:solidFill>
                  <a:schemeClr val="bg1"/>
                </a:solidFill>
                <a:latin typeface="Segoe WP Light"/>
                <a:cs typeface="Segoe WP Light"/>
              </a:rPr>
              <a:t> </a:t>
            </a:r>
            <a:r>
              <a:rPr lang="en-US" sz="4000" dirty="0" err="1">
                <a:solidFill>
                  <a:schemeClr val="bg1"/>
                </a:solidFill>
                <a:latin typeface="Segoe WP Light"/>
                <a:cs typeface="Segoe WP Light"/>
              </a:rPr>
              <a:t>vuestro</a:t>
            </a:r>
            <a:r>
              <a:rPr lang="en-US" sz="4000" dirty="0">
                <a:solidFill>
                  <a:schemeClr val="bg1"/>
                </a:solidFill>
                <a:latin typeface="Segoe WP Light"/>
                <a:cs typeface="Segoe WP Light"/>
              </a:rPr>
              <a:t> </a:t>
            </a:r>
            <a:r>
              <a:rPr lang="en-US" sz="4000" dirty="0" err="1">
                <a:solidFill>
                  <a:schemeClr val="bg1"/>
                </a:solidFill>
                <a:latin typeface="Segoe WP Light"/>
                <a:cs typeface="Segoe WP Light"/>
              </a:rPr>
              <a:t>tiempo</a:t>
            </a:r>
            <a:r>
              <a:rPr lang="en-US" sz="4000" dirty="0">
                <a:solidFill>
                  <a:schemeClr val="bg1"/>
                </a:solidFill>
                <a:latin typeface="Segoe WP Light"/>
                <a:cs typeface="Segoe WP Light"/>
              </a:rPr>
              <a:t>!</a:t>
            </a:r>
            <a:endParaRPr lang="ru-RU" sz="4000" dirty="0">
              <a:solidFill>
                <a:schemeClr val="bg1"/>
              </a:solidFill>
              <a:latin typeface="Segoe WP Light"/>
              <a:cs typeface="Segoe WP Light"/>
            </a:endParaRPr>
          </a:p>
        </p:txBody>
      </p:sp>
    </p:spTree>
    <p:extLst>
      <p:ext uri="{BB962C8B-B14F-4D97-AF65-F5344CB8AC3E}">
        <p14:creationId xmlns:p14="http://schemas.microsoft.com/office/powerpoint/2010/main" val="161168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8948" y="0"/>
            <a:ext cx="4535051" cy="5143500"/>
          </a:xfrm>
          <a:prstGeom prst="rect">
            <a:avLst/>
          </a:prstGeom>
          <a:solidFill>
            <a:srgbClr val="22B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Text Placeholder 1"/>
          <p:cNvSpPr>
            <a:spLocks noGrp="1"/>
          </p:cNvSpPr>
          <p:nvPr>
            <p:ph type="body" sz="quarter" idx="16"/>
          </p:nvPr>
        </p:nvSpPr>
        <p:spPr>
          <a:xfrm>
            <a:off x="4978217" y="64553"/>
            <a:ext cx="3799072" cy="2914901"/>
          </a:xfrm>
        </p:spPr>
        <p:txBody>
          <a:bodyPr/>
          <a:lstStyle/>
          <a:p>
            <a:pPr marL="0" indent="0">
              <a:buNone/>
            </a:pPr>
            <a:r>
              <a:rPr lang="en-US" dirty="0" err="1" smtClean="0">
                <a:solidFill>
                  <a:srgbClr val="FFFFFF"/>
                </a:solidFill>
                <a:latin typeface="Segoe WP Light"/>
                <a:cs typeface="Segoe WP Light"/>
              </a:rPr>
              <a:t>Objetivo</a:t>
            </a:r>
            <a:r>
              <a:rPr lang="en-US" dirty="0" smtClean="0">
                <a:solidFill>
                  <a:srgbClr val="FFFFFF"/>
                </a:solidFill>
                <a:latin typeface="Segoe WP Light"/>
                <a:cs typeface="Segoe WP Light"/>
              </a:rPr>
              <a:t>:</a:t>
            </a:r>
          </a:p>
          <a:p>
            <a:r>
              <a:rPr lang="en-US" sz="1400" dirty="0" err="1" smtClean="0">
                <a:solidFill>
                  <a:srgbClr val="FFFFFF"/>
                </a:solidFill>
                <a:latin typeface="Segoe WP Light"/>
                <a:cs typeface="Segoe WP Light"/>
              </a:rPr>
              <a:t>Desarrollar</a:t>
            </a:r>
            <a:r>
              <a:rPr lang="en-US" sz="1400" dirty="0" smtClean="0">
                <a:solidFill>
                  <a:srgbClr val="FFFFFF"/>
                </a:solidFill>
                <a:latin typeface="Segoe WP Light"/>
                <a:cs typeface="Segoe WP Light"/>
              </a:rPr>
              <a:t> UNA ÚNICA </a:t>
            </a:r>
            <a:r>
              <a:rPr lang="en-US" sz="1400" dirty="0" err="1" smtClean="0">
                <a:solidFill>
                  <a:srgbClr val="FFFFFF"/>
                </a:solidFill>
                <a:latin typeface="Segoe WP Light"/>
                <a:cs typeface="Segoe WP Light"/>
              </a:rPr>
              <a:t>Aplicación</a:t>
            </a:r>
            <a:r>
              <a:rPr lang="en-US" sz="1400" dirty="0" smtClean="0">
                <a:solidFill>
                  <a:srgbClr val="FFFFFF"/>
                </a:solidFill>
                <a:latin typeface="Segoe WP Light"/>
                <a:cs typeface="Segoe WP Light"/>
              </a:rPr>
              <a:t> </a:t>
            </a:r>
            <a:r>
              <a:rPr lang="en-US" sz="1400" dirty="0" err="1" smtClean="0">
                <a:solidFill>
                  <a:srgbClr val="FFFFFF"/>
                </a:solidFill>
                <a:latin typeface="Segoe WP Light"/>
                <a:cs typeface="Segoe WP Light"/>
              </a:rPr>
              <a:t>para</a:t>
            </a:r>
            <a:r>
              <a:rPr lang="en-US" sz="1400" dirty="0" smtClean="0">
                <a:solidFill>
                  <a:srgbClr val="FFFFFF"/>
                </a:solidFill>
                <a:latin typeface="Segoe WP Light"/>
                <a:cs typeface="Segoe WP Light"/>
              </a:rPr>
              <a:t> </a:t>
            </a:r>
            <a:r>
              <a:rPr lang="en-US" sz="1400" dirty="0" err="1" smtClean="0">
                <a:solidFill>
                  <a:srgbClr val="FFFFFF"/>
                </a:solidFill>
                <a:latin typeface="Segoe WP Light"/>
                <a:cs typeface="Segoe WP Light"/>
              </a:rPr>
              <a:t>tres</a:t>
            </a:r>
            <a:r>
              <a:rPr lang="en-US" sz="1400" dirty="0" smtClean="0">
                <a:solidFill>
                  <a:srgbClr val="FFFFFF"/>
                </a:solidFill>
                <a:latin typeface="Segoe WP Light"/>
                <a:cs typeface="Segoe WP Light"/>
              </a:rPr>
              <a:t> </a:t>
            </a:r>
            <a:r>
              <a:rPr lang="en-US" sz="1400" dirty="0" err="1" smtClean="0">
                <a:solidFill>
                  <a:srgbClr val="FFFFFF"/>
                </a:solidFill>
                <a:latin typeface="Segoe WP Light"/>
                <a:cs typeface="Segoe WP Light"/>
              </a:rPr>
              <a:t>sistemas</a:t>
            </a:r>
            <a:r>
              <a:rPr lang="en-US" sz="1400" dirty="0" smtClean="0">
                <a:solidFill>
                  <a:srgbClr val="FFFFFF"/>
                </a:solidFill>
                <a:latin typeface="Segoe WP Light"/>
                <a:cs typeface="Segoe WP Light"/>
              </a:rPr>
              <a:t> </a:t>
            </a:r>
            <a:r>
              <a:rPr lang="en-US" sz="1400" dirty="0" err="1" smtClean="0">
                <a:solidFill>
                  <a:srgbClr val="FFFFFF"/>
                </a:solidFill>
                <a:latin typeface="Segoe WP Light"/>
                <a:cs typeface="Segoe WP Light"/>
              </a:rPr>
              <a:t>diferentes</a:t>
            </a:r>
            <a:r>
              <a:rPr lang="en-US" sz="1400" dirty="0" smtClean="0">
                <a:solidFill>
                  <a:srgbClr val="FFFFFF"/>
                </a:solidFill>
                <a:latin typeface="Segoe WP Light"/>
                <a:cs typeface="Segoe WP Light"/>
              </a:rPr>
              <a:t>:</a:t>
            </a:r>
          </a:p>
          <a:p>
            <a:pPr lvl="1"/>
            <a:r>
              <a:rPr lang="en-US" sz="1000" dirty="0" smtClean="0">
                <a:solidFill>
                  <a:srgbClr val="FFFFFF"/>
                </a:solidFill>
                <a:latin typeface="Segoe WP Light"/>
                <a:cs typeface="Segoe WP Light"/>
              </a:rPr>
              <a:t>Windows Phone 7</a:t>
            </a:r>
          </a:p>
          <a:p>
            <a:pPr lvl="1"/>
            <a:r>
              <a:rPr lang="en-US" sz="1000" dirty="0" smtClean="0">
                <a:solidFill>
                  <a:srgbClr val="FFFFFF"/>
                </a:solidFill>
                <a:latin typeface="Segoe WP Light"/>
                <a:cs typeface="Segoe WP Light"/>
              </a:rPr>
              <a:t>Windows Phone 8</a:t>
            </a:r>
          </a:p>
          <a:p>
            <a:pPr lvl="1"/>
            <a:r>
              <a:rPr lang="en-US" sz="1000" dirty="0" smtClean="0">
                <a:solidFill>
                  <a:srgbClr val="FFFFFF"/>
                </a:solidFill>
                <a:latin typeface="Segoe WP Light"/>
                <a:cs typeface="Segoe WP Light"/>
              </a:rPr>
              <a:t>Windows 8</a:t>
            </a:r>
            <a:endParaRPr lang="en-US" sz="1000" dirty="0">
              <a:solidFill>
                <a:srgbClr val="FFFFFF"/>
              </a:solidFill>
              <a:latin typeface="Segoe WP Light"/>
              <a:cs typeface="Segoe WP Light"/>
            </a:endParaRPr>
          </a:p>
          <a:p>
            <a:pPr marL="457200" lvl="1" indent="0">
              <a:buNone/>
            </a:pPr>
            <a:endParaRPr lang="en-US" sz="1000" dirty="0">
              <a:solidFill>
                <a:srgbClr val="FFFFFF"/>
              </a:solidFill>
              <a:latin typeface="Segoe WP Light"/>
              <a:cs typeface="Segoe WP Light"/>
            </a:endParaRPr>
          </a:p>
          <a:p>
            <a:r>
              <a:rPr lang="en-US" sz="1400" dirty="0" err="1" smtClean="0">
                <a:solidFill>
                  <a:srgbClr val="FFFFFF"/>
                </a:solidFill>
                <a:latin typeface="Segoe WP Light"/>
                <a:cs typeface="Segoe WP Light"/>
              </a:rPr>
              <a:t>Compartir</a:t>
            </a:r>
            <a:r>
              <a:rPr lang="en-US" sz="1400" dirty="0" smtClean="0">
                <a:solidFill>
                  <a:srgbClr val="FFFFFF"/>
                </a:solidFill>
                <a:latin typeface="Segoe WP Light"/>
                <a:cs typeface="Segoe WP Light"/>
              </a:rPr>
              <a:t> y </a:t>
            </a:r>
            <a:r>
              <a:rPr lang="en-US" sz="1400" dirty="0" err="1" smtClean="0">
                <a:solidFill>
                  <a:srgbClr val="FFFFFF"/>
                </a:solidFill>
                <a:latin typeface="Segoe WP Light"/>
                <a:cs typeface="Segoe WP Light"/>
              </a:rPr>
              <a:t>reutilizar</a:t>
            </a:r>
            <a:r>
              <a:rPr lang="en-US" sz="1400" dirty="0" smtClean="0">
                <a:solidFill>
                  <a:srgbClr val="FFFFFF"/>
                </a:solidFill>
                <a:latin typeface="Segoe WP Light"/>
                <a:cs typeface="Segoe WP Light"/>
              </a:rPr>
              <a:t> la mayor </a:t>
            </a:r>
            <a:r>
              <a:rPr lang="en-US" sz="1400" dirty="0" err="1" smtClean="0">
                <a:solidFill>
                  <a:srgbClr val="FFFFFF"/>
                </a:solidFill>
                <a:latin typeface="Segoe WP Light"/>
                <a:cs typeface="Segoe WP Light"/>
              </a:rPr>
              <a:t>cantidad</a:t>
            </a:r>
            <a:r>
              <a:rPr lang="en-US" sz="1400" dirty="0" smtClean="0">
                <a:solidFill>
                  <a:srgbClr val="FFFFFF"/>
                </a:solidFill>
                <a:latin typeface="Segoe WP Light"/>
                <a:cs typeface="Segoe WP Light"/>
              </a:rPr>
              <a:t> de </a:t>
            </a:r>
            <a:r>
              <a:rPr lang="en-US" sz="1400" dirty="0" err="1" smtClean="0">
                <a:solidFill>
                  <a:srgbClr val="FFFFFF"/>
                </a:solidFill>
                <a:latin typeface="Segoe WP Light"/>
                <a:cs typeface="Segoe WP Light"/>
              </a:rPr>
              <a:t>código</a:t>
            </a:r>
            <a:r>
              <a:rPr lang="en-US" sz="1400" dirty="0" smtClean="0">
                <a:solidFill>
                  <a:srgbClr val="FFFFFF"/>
                </a:solidFill>
                <a:latin typeface="Segoe WP Light"/>
                <a:cs typeface="Segoe WP Light"/>
              </a:rPr>
              <a:t> </a:t>
            </a:r>
            <a:r>
              <a:rPr lang="en-US" sz="1400" dirty="0" err="1" smtClean="0">
                <a:solidFill>
                  <a:srgbClr val="FFFFFF"/>
                </a:solidFill>
                <a:latin typeface="Segoe WP Light"/>
                <a:cs typeface="Segoe WP Light"/>
              </a:rPr>
              <a:t>común</a:t>
            </a:r>
            <a:r>
              <a:rPr lang="en-US" sz="1400" dirty="0" smtClean="0">
                <a:solidFill>
                  <a:srgbClr val="FFFFFF"/>
                </a:solidFill>
                <a:latin typeface="Segoe WP Light"/>
                <a:cs typeface="Segoe WP Light"/>
              </a:rPr>
              <a:t>.</a:t>
            </a:r>
          </a:p>
          <a:p>
            <a:r>
              <a:rPr lang="en-US" sz="1400" dirty="0" err="1" smtClean="0">
                <a:solidFill>
                  <a:srgbClr val="FFFFFF"/>
                </a:solidFill>
                <a:latin typeface="Segoe WP Light"/>
                <a:cs typeface="Segoe WP Light"/>
              </a:rPr>
              <a:t>Reducir</a:t>
            </a:r>
            <a:r>
              <a:rPr lang="en-US" sz="1400" dirty="0" smtClean="0">
                <a:solidFill>
                  <a:srgbClr val="FFFFFF"/>
                </a:solidFill>
                <a:latin typeface="Segoe WP Light"/>
                <a:cs typeface="Segoe WP Light"/>
              </a:rPr>
              <a:t> la </a:t>
            </a:r>
            <a:r>
              <a:rPr lang="en-US" sz="1400" dirty="0" err="1" smtClean="0">
                <a:solidFill>
                  <a:srgbClr val="FFFFFF"/>
                </a:solidFill>
                <a:latin typeface="Segoe WP Light"/>
                <a:cs typeface="Segoe WP Light"/>
              </a:rPr>
              <a:t>cantidad</a:t>
            </a:r>
            <a:r>
              <a:rPr lang="en-US" sz="1400" dirty="0" smtClean="0">
                <a:solidFill>
                  <a:srgbClr val="FFFFFF"/>
                </a:solidFill>
                <a:latin typeface="Segoe WP Light"/>
                <a:cs typeface="Segoe WP Light"/>
              </a:rPr>
              <a:t> de </a:t>
            </a:r>
            <a:r>
              <a:rPr lang="en-US" sz="1400" dirty="0" err="1" smtClean="0">
                <a:solidFill>
                  <a:srgbClr val="FFFFFF"/>
                </a:solidFill>
                <a:latin typeface="Segoe WP Light"/>
                <a:cs typeface="Segoe WP Light"/>
              </a:rPr>
              <a:t>código</a:t>
            </a:r>
            <a:r>
              <a:rPr lang="en-US" sz="1400" dirty="0" smtClean="0">
                <a:solidFill>
                  <a:srgbClr val="FFFFFF"/>
                </a:solidFill>
                <a:latin typeface="Segoe WP Light"/>
                <a:cs typeface="Segoe WP Light"/>
              </a:rPr>
              <a:t> </a:t>
            </a:r>
            <a:r>
              <a:rPr lang="en-US" sz="1400" dirty="0" err="1" smtClean="0">
                <a:solidFill>
                  <a:srgbClr val="FFFFFF"/>
                </a:solidFill>
                <a:latin typeface="Segoe WP Light"/>
                <a:cs typeface="Segoe WP Light"/>
              </a:rPr>
              <a:t>específico</a:t>
            </a:r>
            <a:r>
              <a:rPr lang="en-US" sz="1400" dirty="0" smtClean="0">
                <a:solidFill>
                  <a:srgbClr val="FFFFFF"/>
                </a:solidFill>
                <a:latin typeface="Segoe WP Light"/>
                <a:cs typeface="Segoe WP Light"/>
              </a:rPr>
              <a:t> de </a:t>
            </a:r>
            <a:r>
              <a:rPr lang="en-US" sz="1400" dirty="0" err="1" smtClean="0">
                <a:solidFill>
                  <a:srgbClr val="FFFFFF"/>
                </a:solidFill>
                <a:latin typeface="Segoe WP Light"/>
                <a:cs typeface="Segoe WP Light"/>
              </a:rPr>
              <a:t>cada</a:t>
            </a:r>
            <a:r>
              <a:rPr lang="en-US" sz="1400" dirty="0" smtClean="0">
                <a:solidFill>
                  <a:srgbClr val="FFFFFF"/>
                </a:solidFill>
                <a:latin typeface="Segoe WP Light"/>
                <a:cs typeface="Segoe WP Light"/>
              </a:rPr>
              <a:t> </a:t>
            </a:r>
            <a:r>
              <a:rPr lang="en-US" sz="1400" dirty="0" err="1" smtClean="0">
                <a:solidFill>
                  <a:srgbClr val="FFFFFF"/>
                </a:solidFill>
                <a:latin typeface="Segoe WP Light"/>
                <a:cs typeface="Segoe WP Light"/>
              </a:rPr>
              <a:t>plataforma</a:t>
            </a:r>
            <a:r>
              <a:rPr lang="en-US" sz="1400" dirty="0" smtClean="0">
                <a:solidFill>
                  <a:srgbClr val="FFFFFF"/>
                </a:solidFill>
                <a:latin typeface="Segoe WP Light"/>
                <a:cs typeface="Segoe WP Light"/>
              </a:rPr>
              <a:t> en lo </a:t>
            </a:r>
            <a:r>
              <a:rPr lang="en-US" sz="1400" dirty="0" err="1" smtClean="0">
                <a:solidFill>
                  <a:srgbClr val="FFFFFF"/>
                </a:solidFill>
                <a:latin typeface="Segoe WP Light"/>
                <a:cs typeface="Segoe WP Light"/>
              </a:rPr>
              <a:t>posible</a:t>
            </a:r>
            <a:r>
              <a:rPr lang="en-US" sz="1400" dirty="0" smtClean="0">
                <a:solidFill>
                  <a:srgbClr val="FFFFFF"/>
                </a:solidFill>
                <a:latin typeface="Segoe WP Light"/>
                <a:cs typeface="Segoe WP Light"/>
              </a:rPr>
              <a:t>.</a:t>
            </a:r>
          </a:p>
        </p:txBody>
      </p:sp>
      <p:pic>
        <p:nvPicPr>
          <p:cNvPr id="8" name="Picture Placeholder 7" descr="5.jpg"/>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4" b="14"/>
          <a:stretch>
            <a:fillRect/>
          </a:stretch>
        </p:blipFill>
        <p:spPr/>
      </p:pic>
    </p:spTree>
    <p:extLst>
      <p:ext uri="{BB962C8B-B14F-4D97-AF65-F5344CB8AC3E}">
        <p14:creationId xmlns:p14="http://schemas.microsoft.com/office/powerpoint/2010/main" val="331894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mtClean="0"/>
              <a:t>Visual Studio 2012</a:t>
            </a:r>
            <a:endParaRPr lang="ru-RU" dirty="0"/>
          </a:p>
        </p:txBody>
      </p:sp>
      <p:graphicFrame>
        <p:nvGraphicFramePr>
          <p:cNvPr id="10" name="Diagram 2"/>
          <p:cNvGraphicFramePr/>
          <p:nvPr>
            <p:extLst>
              <p:ext uri="{D42A27DB-BD31-4B8C-83A1-F6EECF244321}">
                <p14:modId xmlns:p14="http://schemas.microsoft.com/office/powerpoint/2010/main" val="1758762713"/>
              </p:ext>
            </p:extLst>
          </p:nvPr>
        </p:nvGraphicFramePr>
        <p:xfrm>
          <a:off x="323528" y="1275606"/>
          <a:ext cx="849694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3"/>
          <p:cNvSpPr txBox="1">
            <a:spLocks/>
          </p:cNvSpPr>
          <p:nvPr/>
        </p:nvSpPr>
        <p:spPr>
          <a:xfrm>
            <a:off x="179512" y="3651870"/>
            <a:ext cx="8649883" cy="770143"/>
          </a:xfrm>
          <a:prstGeom prst="rect">
            <a:avLst/>
          </a:prstGeom>
        </p:spPr>
        <p:txBody>
          <a:bodyPr vert="horz" lIns="91440" tIns="45720" rIns="91440" bIns="45720" rtlCol="0" anchor="ctr">
            <a:normAutofit/>
          </a:bodyPr>
          <a:lstStyle>
            <a:lvl1pPr algn="l" defTabSz="914400" rtl="0" eaLnBrk="1" latinLnBrk="0" hangingPunct="1">
              <a:lnSpc>
                <a:spcPct val="75000"/>
              </a:lnSpc>
              <a:spcBef>
                <a:spcPct val="0"/>
              </a:spcBef>
              <a:buNone/>
              <a:defRPr lang="en-US" sz="4800" kern="1200" spc="-150" smtClean="0">
                <a:solidFill>
                  <a:schemeClr val="bg1"/>
                </a:solidFill>
                <a:latin typeface="+mj-lt"/>
                <a:ea typeface="+mj-ea"/>
                <a:cs typeface="+mj-cs"/>
              </a:defRPr>
            </a:lvl1pPr>
          </a:lstStyle>
          <a:p>
            <a:pPr algn="ctr"/>
            <a:r>
              <a:rPr lang="es-ES_tradnl" dirty="0" err="1" smtClean="0">
                <a:solidFill>
                  <a:srgbClr val="151515"/>
                </a:solidFill>
              </a:rPr>
              <a:t>WinRT</a:t>
            </a:r>
            <a:endParaRPr lang="es-ES_tradnl" dirty="0">
              <a:solidFill>
                <a:srgbClr val="151515"/>
              </a:solidFill>
            </a:endParaRPr>
          </a:p>
        </p:txBody>
      </p:sp>
    </p:spTree>
    <p:extLst>
      <p:ext uri="{BB962C8B-B14F-4D97-AF65-F5344CB8AC3E}">
        <p14:creationId xmlns:p14="http://schemas.microsoft.com/office/powerpoint/2010/main" val="339009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275856" y="1923678"/>
            <a:ext cx="5832648" cy="1296144"/>
          </a:xfrm>
          <a:prstGeom prst="rect">
            <a:avLst/>
          </a:prstGeom>
        </p:spPr>
        <p:txBody>
          <a:bodyPr/>
          <a:lstStyle/>
          <a:p>
            <a:pPr marL="0" indent="0">
              <a:buNone/>
            </a:pPr>
            <a:r>
              <a:rPr lang="en-US" sz="3200" dirty="0" err="1" smtClean="0">
                <a:latin typeface="Segoe WP Light"/>
                <a:cs typeface="Segoe WP Light"/>
              </a:rPr>
              <a:t>Comenzamos</a:t>
            </a:r>
            <a:r>
              <a:rPr lang="en-US" sz="3200" dirty="0" smtClean="0">
                <a:latin typeface="Segoe WP Light"/>
                <a:cs typeface="Segoe WP Light"/>
              </a:rPr>
              <a:t>, </a:t>
            </a:r>
            <a:r>
              <a:rPr lang="en-US" sz="3200" dirty="0" err="1" smtClean="0">
                <a:latin typeface="Segoe WP Light"/>
                <a:cs typeface="Segoe WP Light"/>
              </a:rPr>
              <a:t>nuestra</a:t>
            </a:r>
            <a:r>
              <a:rPr lang="en-US" sz="3200" dirty="0" smtClean="0">
                <a:latin typeface="Segoe WP Light"/>
                <a:cs typeface="Segoe WP Light"/>
              </a:rPr>
              <a:t> </a:t>
            </a:r>
            <a:r>
              <a:rPr lang="en-US" sz="3200" dirty="0" err="1" smtClean="0">
                <a:latin typeface="Segoe WP Light"/>
                <a:cs typeface="Segoe WP Light"/>
              </a:rPr>
              <a:t>aplicación</a:t>
            </a:r>
            <a:r>
              <a:rPr lang="en-US" sz="3200" dirty="0" smtClean="0">
                <a:latin typeface="Segoe WP Light"/>
                <a:cs typeface="Segoe WP Light"/>
              </a:rPr>
              <a:t> Windows Phone 7.</a:t>
            </a:r>
            <a:endParaRPr lang="en-US" sz="3200" dirty="0">
              <a:latin typeface="Segoe WP Light"/>
              <a:cs typeface="Segoe WP Light"/>
            </a:endParaRPr>
          </a:p>
        </p:txBody>
      </p:sp>
      <p:sp>
        <p:nvSpPr>
          <p:cNvPr id="3" name="Isosceles Triangle 3">
            <a:hlinkClick r:id="rId3"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2800" spc="-75" dirty="0" smtClean="0">
                <a:gradFill>
                  <a:gsLst>
                    <a:gs pos="0">
                      <a:srgbClr val="FFFFFF"/>
                    </a:gs>
                    <a:gs pos="100000">
                      <a:srgbClr val="FFFFFF"/>
                    </a:gs>
                  </a:gsLst>
                  <a:lin ang="5400000" scaled="0"/>
                </a:gradFill>
                <a:latin typeface="Segoe WP Light"/>
                <a:ea typeface="Segoe UI" pitchFamily="34" charset="0"/>
                <a:cs typeface="Segoe WP Light"/>
              </a:rPr>
              <a:t>DEMO</a:t>
            </a:r>
            <a:endParaRPr lang="en-US" sz="2800" spc="-75" dirty="0">
              <a:gradFill>
                <a:gsLst>
                  <a:gs pos="0">
                    <a:srgbClr val="FFFFFF"/>
                  </a:gs>
                  <a:gs pos="100000">
                    <a:srgbClr val="FFFFFF"/>
                  </a:gs>
                </a:gsLst>
                <a:lin ang="5400000" scaled="0"/>
              </a:gradFill>
              <a:latin typeface="Segoe WP Light"/>
              <a:ea typeface="Segoe UI" pitchFamily="34" charset="0"/>
              <a:cs typeface="Segoe WP Light"/>
            </a:endParaRPr>
          </a:p>
        </p:txBody>
      </p:sp>
    </p:spTree>
    <p:extLst>
      <p:ext uri="{BB962C8B-B14F-4D97-AF65-F5344CB8AC3E}">
        <p14:creationId xmlns:p14="http://schemas.microsoft.com/office/powerpoint/2010/main" val="252286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275856" y="1923678"/>
            <a:ext cx="5832648" cy="1296144"/>
          </a:xfrm>
          <a:prstGeom prst="rect">
            <a:avLst/>
          </a:prstGeom>
        </p:spPr>
        <p:txBody>
          <a:bodyPr/>
          <a:lstStyle/>
          <a:p>
            <a:pPr marL="0" indent="0">
              <a:buNone/>
            </a:pPr>
            <a:r>
              <a:rPr lang="en-US" sz="3200" dirty="0" err="1" smtClean="0">
                <a:latin typeface="Segoe WP Light"/>
                <a:cs typeface="Segoe WP Light"/>
              </a:rPr>
              <a:t>Portando</a:t>
            </a:r>
            <a:r>
              <a:rPr lang="en-US" sz="3200" dirty="0" smtClean="0">
                <a:latin typeface="Segoe WP Light"/>
                <a:cs typeface="Segoe WP Light"/>
              </a:rPr>
              <a:t> de Windows Phone 7 a Windows Phone 8.</a:t>
            </a:r>
            <a:endParaRPr lang="en-US" sz="3200" dirty="0">
              <a:latin typeface="Segoe WP Light"/>
              <a:cs typeface="Segoe WP Light"/>
            </a:endParaRPr>
          </a:p>
        </p:txBody>
      </p:sp>
      <p:sp>
        <p:nvSpPr>
          <p:cNvPr id="3" name="Isosceles Triangle 3">
            <a:hlinkClick r:id="rId3" action="ppaction://hlinkfile" highlightClick="1"/>
          </p:cNvPr>
          <p:cNvSpPr/>
          <p:nvPr/>
        </p:nvSpPr>
        <p:spPr bwMode="auto">
          <a:xfrm rot="5400000">
            <a:off x="701239" y="1511999"/>
            <a:ext cx="2506401" cy="2160384"/>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lIns="67227" tIns="67227" rIns="25213" bIns="25213" rtlCol="0" anchor="ctr" anchorCtr="0"/>
          <a:lstStyle/>
          <a:p>
            <a:pPr algn="ctr" defTabSz="685505"/>
            <a:r>
              <a:rPr lang="en-US" sz="2800" spc="-75" dirty="0" smtClean="0">
                <a:gradFill>
                  <a:gsLst>
                    <a:gs pos="0">
                      <a:srgbClr val="FFFFFF"/>
                    </a:gs>
                    <a:gs pos="100000">
                      <a:srgbClr val="FFFFFF"/>
                    </a:gs>
                  </a:gsLst>
                  <a:lin ang="5400000" scaled="0"/>
                </a:gradFill>
                <a:latin typeface="Segoe WP Light"/>
                <a:ea typeface="Segoe UI" pitchFamily="34" charset="0"/>
                <a:cs typeface="Segoe WP Light"/>
              </a:rPr>
              <a:t>DEMO</a:t>
            </a:r>
            <a:endParaRPr lang="en-US" sz="2800" spc="-75" dirty="0">
              <a:gradFill>
                <a:gsLst>
                  <a:gs pos="0">
                    <a:srgbClr val="FFFFFF"/>
                  </a:gs>
                  <a:gs pos="100000">
                    <a:srgbClr val="FFFFFF"/>
                  </a:gs>
                </a:gsLst>
                <a:lin ang="5400000" scaled="0"/>
              </a:gradFill>
              <a:latin typeface="Segoe WP Light"/>
              <a:ea typeface="Segoe UI" pitchFamily="34" charset="0"/>
              <a:cs typeface="Segoe WP Light"/>
            </a:endParaRPr>
          </a:p>
        </p:txBody>
      </p:sp>
    </p:spTree>
    <p:extLst>
      <p:ext uri="{BB962C8B-B14F-4D97-AF65-F5344CB8AC3E}">
        <p14:creationId xmlns:p14="http://schemas.microsoft.com/office/powerpoint/2010/main" val="252286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norm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4000" dirty="0" err="1" smtClean="0"/>
              <a:t>Problema</a:t>
            </a:r>
            <a:endParaRPr lang="en-US" sz="4000" dirty="0"/>
          </a:p>
        </p:txBody>
      </p:sp>
      <p:sp>
        <p:nvSpPr>
          <p:cNvPr id="3" name="Text Placeholder 4"/>
          <p:cNvSpPr>
            <a:spLocks noGrp="1"/>
          </p:cNvSpPr>
          <p:nvPr>
            <p:ph type="body" sz="quarter" idx="20"/>
          </p:nvPr>
        </p:nvSpPr>
        <p:spPr>
          <a:xfrm>
            <a:off x="3275856" y="1076325"/>
            <a:ext cx="5571560" cy="2935585"/>
          </a:xfrm>
        </p:spPr>
        <p:txBody>
          <a:bodyPr tIns="0">
            <a:normAutofit lnSpcReduction="10000"/>
          </a:bodyPr>
          <a:lstStyle/>
          <a:p>
            <a:r>
              <a:rPr lang="en-US" sz="3200" b="1" dirty="0" err="1" smtClean="0">
                <a:solidFill>
                  <a:schemeClr val="tx1">
                    <a:lumMod val="50000"/>
                  </a:schemeClr>
                </a:solidFill>
                <a:latin typeface="Segoe WP SemiLight"/>
                <a:cs typeface="Segoe WP SemiLight"/>
              </a:rPr>
              <a:t>Doble</a:t>
            </a:r>
            <a:r>
              <a:rPr lang="en-US" sz="3200" b="1" dirty="0" smtClean="0">
                <a:solidFill>
                  <a:schemeClr val="tx1">
                    <a:lumMod val="50000"/>
                  </a:schemeClr>
                </a:solidFill>
                <a:latin typeface="Segoe WP SemiLight"/>
                <a:cs typeface="Segoe WP SemiLight"/>
              </a:rPr>
              <a:t> </a:t>
            </a:r>
            <a:r>
              <a:rPr lang="en-US" sz="3200" b="1" dirty="0" err="1" smtClean="0">
                <a:solidFill>
                  <a:schemeClr val="tx1">
                    <a:lumMod val="50000"/>
                  </a:schemeClr>
                </a:solidFill>
                <a:latin typeface="Segoe WP SemiLight"/>
                <a:cs typeface="Segoe WP SemiLight"/>
              </a:rPr>
              <a:t>trabajo</a:t>
            </a:r>
            <a:r>
              <a:rPr lang="en-US" sz="3200" b="1" dirty="0" smtClean="0">
                <a:solidFill>
                  <a:schemeClr val="tx1">
                    <a:lumMod val="50000"/>
                  </a:schemeClr>
                </a:solidFill>
                <a:latin typeface="Segoe WP SemiLight"/>
                <a:cs typeface="Segoe WP SemiLight"/>
              </a:rPr>
              <a:t>!</a:t>
            </a:r>
            <a:r>
              <a:rPr lang="en-US" sz="3200" dirty="0" smtClean="0">
                <a:solidFill>
                  <a:schemeClr val="tx1">
                    <a:lumMod val="50000"/>
                  </a:schemeClr>
                </a:solidFill>
                <a:latin typeface="Segoe WP SemiLight"/>
                <a:cs typeface="Segoe WP SemiLight"/>
              </a:rPr>
              <a:t>. </a:t>
            </a:r>
            <a:r>
              <a:rPr lang="en-US" sz="3200" dirty="0" err="1" smtClean="0">
                <a:solidFill>
                  <a:schemeClr val="tx1">
                    <a:lumMod val="50000"/>
                  </a:schemeClr>
                </a:solidFill>
                <a:latin typeface="Segoe WP SemiLight"/>
                <a:cs typeface="Segoe WP SemiLight"/>
              </a:rPr>
              <a:t>Ahora</a:t>
            </a:r>
            <a:r>
              <a:rPr lang="en-US" sz="3200" dirty="0" smtClean="0">
                <a:solidFill>
                  <a:schemeClr val="tx1">
                    <a:lumMod val="50000"/>
                  </a:schemeClr>
                </a:solidFill>
                <a:latin typeface="Segoe WP SemiLight"/>
                <a:cs typeface="Segoe WP SemiLight"/>
              </a:rPr>
              <a:t> </a:t>
            </a:r>
            <a:r>
              <a:rPr lang="en-US" sz="3200" dirty="0" err="1" smtClean="0">
                <a:solidFill>
                  <a:schemeClr val="tx1">
                    <a:lumMod val="50000"/>
                  </a:schemeClr>
                </a:solidFill>
                <a:latin typeface="Segoe WP SemiLight"/>
                <a:cs typeface="Segoe WP SemiLight"/>
              </a:rPr>
              <a:t>cada</a:t>
            </a:r>
            <a:r>
              <a:rPr lang="en-US" sz="3200" dirty="0" smtClean="0">
                <a:solidFill>
                  <a:schemeClr val="tx1">
                    <a:lumMod val="50000"/>
                  </a:schemeClr>
                </a:solidFill>
                <a:latin typeface="Segoe WP SemiLight"/>
                <a:cs typeface="Segoe WP SemiLight"/>
              </a:rPr>
              <a:t> </a:t>
            </a:r>
          </a:p>
          <a:p>
            <a:r>
              <a:rPr lang="en-US" sz="3200" dirty="0" err="1" smtClean="0">
                <a:solidFill>
                  <a:schemeClr val="tx1">
                    <a:lumMod val="50000"/>
                  </a:schemeClr>
                </a:solidFill>
                <a:latin typeface="Segoe WP SemiLight"/>
                <a:cs typeface="Segoe WP SemiLight"/>
              </a:rPr>
              <a:t>cambio</a:t>
            </a:r>
            <a:r>
              <a:rPr lang="en-US" sz="3200" dirty="0" smtClean="0">
                <a:solidFill>
                  <a:schemeClr val="tx1">
                    <a:lumMod val="50000"/>
                  </a:schemeClr>
                </a:solidFill>
                <a:latin typeface="Segoe WP SemiLight"/>
                <a:cs typeface="Segoe WP SemiLight"/>
              </a:rPr>
              <a:t> </a:t>
            </a:r>
            <a:r>
              <a:rPr lang="en-US" sz="3200" dirty="0" err="1" smtClean="0">
                <a:solidFill>
                  <a:schemeClr val="tx1">
                    <a:lumMod val="50000"/>
                  </a:schemeClr>
                </a:solidFill>
                <a:latin typeface="Segoe WP SemiLight"/>
                <a:cs typeface="Segoe WP SemiLight"/>
              </a:rPr>
              <a:t>tenemos</a:t>
            </a:r>
            <a:r>
              <a:rPr lang="en-US" sz="3200" dirty="0" smtClean="0">
                <a:solidFill>
                  <a:schemeClr val="tx1">
                    <a:lumMod val="50000"/>
                  </a:schemeClr>
                </a:solidFill>
                <a:latin typeface="Segoe WP SemiLight"/>
                <a:cs typeface="Segoe WP SemiLight"/>
              </a:rPr>
              <a:t> </a:t>
            </a:r>
            <a:r>
              <a:rPr lang="en-US" sz="3200" dirty="0" err="1" smtClean="0">
                <a:solidFill>
                  <a:schemeClr val="tx1">
                    <a:lumMod val="50000"/>
                  </a:schemeClr>
                </a:solidFill>
                <a:latin typeface="Segoe WP SemiLight"/>
                <a:cs typeface="Segoe WP SemiLight"/>
              </a:rPr>
              <a:t>que</a:t>
            </a:r>
            <a:r>
              <a:rPr lang="en-US" sz="3200" dirty="0" smtClean="0">
                <a:solidFill>
                  <a:schemeClr val="tx1">
                    <a:lumMod val="50000"/>
                  </a:schemeClr>
                </a:solidFill>
                <a:latin typeface="Segoe WP SemiLight"/>
                <a:cs typeface="Segoe WP SemiLight"/>
              </a:rPr>
              <a:t> </a:t>
            </a:r>
            <a:r>
              <a:rPr lang="en-US" sz="3200" dirty="0" err="1" smtClean="0">
                <a:solidFill>
                  <a:schemeClr val="tx1">
                    <a:lumMod val="50000"/>
                  </a:schemeClr>
                </a:solidFill>
                <a:latin typeface="Segoe WP SemiLight"/>
                <a:cs typeface="Segoe WP SemiLight"/>
              </a:rPr>
              <a:t>tenerlo</a:t>
            </a:r>
            <a:r>
              <a:rPr lang="en-US" sz="3200" dirty="0" smtClean="0">
                <a:solidFill>
                  <a:schemeClr val="tx1">
                    <a:lumMod val="50000"/>
                  </a:schemeClr>
                </a:solidFill>
                <a:latin typeface="Segoe WP SemiLight"/>
                <a:cs typeface="Segoe WP SemiLight"/>
              </a:rPr>
              <a:t> </a:t>
            </a:r>
          </a:p>
          <a:p>
            <a:r>
              <a:rPr lang="en-US" sz="3200" dirty="0" smtClean="0">
                <a:solidFill>
                  <a:schemeClr val="tx1">
                    <a:lumMod val="50000"/>
                  </a:schemeClr>
                </a:solidFill>
                <a:latin typeface="Segoe WP SemiLight"/>
                <a:cs typeface="Segoe WP SemiLight"/>
              </a:rPr>
              <a:t>en </a:t>
            </a:r>
            <a:r>
              <a:rPr lang="en-US" sz="3200" dirty="0" err="1" smtClean="0">
                <a:solidFill>
                  <a:schemeClr val="tx1">
                    <a:lumMod val="50000"/>
                  </a:schemeClr>
                </a:solidFill>
                <a:latin typeface="Segoe WP SemiLight"/>
                <a:cs typeface="Segoe WP SemiLight"/>
              </a:rPr>
              <a:t>cuenta</a:t>
            </a:r>
            <a:r>
              <a:rPr lang="en-US" sz="3200" dirty="0" smtClean="0">
                <a:solidFill>
                  <a:schemeClr val="tx1">
                    <a:lumMod val="50000"/>
                  </a:schemeClr>
                </a:solidFill>
                <a:latin typeface="Segoe WP SemiLight"/>
                <a:cs typeface="Segoe WP SemiLight"/>
              </a:rPr>
              <a:t> en dos apps </a:t>
            </a:r>
          </a:p>
          <a:p>
            <a:r>
              <a:rPr lang="en-US" sz="3200" dirty="0" err="1" smtClean="0">
                <a:solidFill>
                  <a:schemeClr val="tx1">
                    <a:lumMod val="50000"/>
                  </a:schemeClr>
                </a:solidFill>
                <a:latin typeface="Segoe WP SemiLight"/>
                <a:cs typeface="Segoe WP SemiLight"/>
              </a:rPr>
              <a:t>diferentes</a:t>
            </a:r>
            <a:r>
              <a:rPr lang="en-US" sz="3200" dirty="0" smtClean="0">
                <a:latin typeface="Segoe WP SemiLight"/>
                <a:cs typeface="Segoe WP SemiLight"/>
              </a:rPr>
              <a:t>.</a:t>
            </a:r>
          </a:p>
          <a:p>
            <a:endParaRPr lang="en-US" dirty="0" smtClean="0">
              <a:latin typeface="Segoe WP SemiLight"/>
              <a:cs typeface="Segoe WP SemiLight"/>
            </a:endParaRPr>
          </a:p>
          <a:p>
            <a:pPr lvl="1" algn="ctr"/>
            <a:r>
              <a:rPr lang="en-US" sz="3200" b="1" dirty="0">
                <a:solidFill>
                  <a:schemeClr val="accent1"/>
                </a:solidFill>
                <a:latin typeface="Segoe WP SemiLight"/>
                <a:cs typeface="Segoe WP SemiLight"/>
              </a:rPr>
              <a:t>¿</a:t>
            </a:r>
            <a:r>
              <a:rPr lang="en-US" sz="3200" b="1" dirty="0" err="1" smtClean="0">
                <a:solidFill>
                  <a:schemeClr val="accent1"/>
                </a:solidFill>
                <a:latin typeface="Segoe WP SemiLight"/>
                <a:cs typeface="Segoe WP SemiLight"/>
              </a:rPr>
              <a:t>Solución</a:t>
            </a:r>
            <a:r>
              <a:rPr lang="en-US" sz="3200" b="1" dirty="0" smtClean="0">
                <a:solidFill>
                  <a:schemeClr val="accent1"/>
                </a:solidFill>
                <a:latin typeface="Segoe WP SemiLight"/>
                <a:cs typeface="Segoe WP SemiLight"/>
              </a:rPr>
              <a:t>?</a:t>
            </a:r>
          </a:p>
        </p:txBody>
      </p:sp>
      <p:pic>
        <p:nvPicPr>
          <p:cNvPr id="4" name="Marcador de posición de imagen 21" descr="912accb5_picard-facepalm.png"/>
          <p:cNvPicPr>
            <a:picLocks noChangeAspect="1"/>
          </p:cNvPicPr>
          <p:nvPr/>
        </p:nvPicPr>
        <p:blipFill>
          <a:blip r:embed="rId3">
            <a:extLst>
              <a:ext uri="{28A0092B-C50C-407E-A947-70E740481C1C}">
                <a14:useLocalDpi xmlns:a14="http://schemas.microsoft.com/office/drawing/2010/main" val="0"/>
              </a:ext>
            </a:extLst>
          </a:blip>
          <a:srcRect l="13556" r="13556"/>
          <a:stretch>
            <a:fillRect/>
          </a:stretch>
        </p:blipFill>
        <p:spPr>
          <a:xfrm>
            <a:off x="296584" y="1203598"/>
            <a:ext cx="2798760" cy="2304256"/>
          </a:xfrm>
          <a:prstGeom prst="rect">
            <a:avLst/>
          </a:prstGeom>
        </p:spPr>
      </p:pic>
    </p:spTree>
    <p:extLst>
      <p:ext uri="{BB962C8B-B14F-4D97-AF65-F5344CB8AC3E}">
        <p14:creationId xmlns:p14="http://schemas.microsoft.com/office/powerpoint/2010/main" val="252286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8771" y="304069"/>
            <a:ext cx="8649883" cy="770143"/>
          </a:xfrm>
          <a:prstGeom prst="rect">
            <a:avLst/>
          </a:prstGeom>
        </p:spPr>
        <p:txBody>
          <a:bodyPr vert="horz" wrap="square" lIns="0" tIns="0" rIns="0" bIns="0" rtlCol="0" anchor="t" anchorCtr="0">
            <a:norm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s-ES" sz="4000" dirty="0" smtClean="0"/>
              <a:t>Técnicas de reutilización de código</a:t>
            </a:r>
            <a:endParaRPr lang="es-ES" sz="4000" dirty="0"/>
          </a:p>
        </p:txBody>
      </p:sp>
      <p:grpSp>
        <p:nvGrpSpPr>
          <p:cNvPr id="3" name="Group 1279"/>
          <p:cNvGrpSpPr/>
          <p:nvPr/>
        </p:nvGrpSpPr>
        <p:grpSpPr>
          <a:xfrm>
            <a:off x="251520" y="1059582"/>
            <a:ext cx="1656184" cy="2160239"/>
            <a:chOff x="2808459" y="1630339"/>
            <a:chExt cx="2668680" cy="2293667"/>
          </a:xfrm>
        </p:grpSpPr>
        <p:sp>
          <p:nvSpPr>
            <p:cNvPr id="4" name="Rectangle 1280"/>
            <p:cNvSpPr/>
            <p:nvPr/>
          </p:nvSpPr>
          <p:spPr bwMode="auto">
            <a:xfrm>
              <a:off x="2808459" y="2546213"/>
              <a:ext cx="2668680" cy="137779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342900" indent="-342900">
                <a:lnSpc>
                  <a:spcPct val="90000"/>
                </a:lnSpc>
                <a:spcBef>
                  <a:spcPts val="450"/>
                </a:spcBef>
                <a:buFont typeface="Arial"/>
                <a:buChar char="•"/>
              </a:pPr>
              <a:endParaRPr lang="en-US" sz="1050" dirty="0" smtClean="0">
                <a:solidFill>
                  <a:srgbClr val="800000">
                    <a:alpha val="99000"/>
                  </a:srgbClr>
                </a:solidFill>
              </a:endParaRPr>
            </a:p>
            <a:p>
              <a:pPr marL="342900" indent="-342900">
                <a:lnSpc>
                  <a:spcPct val="90000"/>
                </a:lnSpc>
                <a:spcBef>
                  <a:spcPts val="450"/>
                </a:spcBef>
                <a:buFont typeface="Arial"/>
                <a:buChar char="•"/>
              </a:pPr>
              <a:r>
                <a:rPr lang="en-US" sz="1050" dirty="0" err="1" smtClean="0">
                  <a:solidFill>
                    <a:schemeClr val="bg1">
                      <a:lumMod val="95000"/>
                      <a:alpha val="99000"/>
                    </a:schemeClr>
                  </a:solidFill>
                </a:rPr>
                <a:t>Copiar</a:t>
              </a:r>
              <a:r>
                <a:rPr lang="en-US" sz="1050" dirty="0" smtClean="0">
                  <a:solidFill>
                    <a:schemeClr val="bg1">
                      <a:lumMod val="95000"/>
                      <a:alpha val="99000"/>
                    </a:schemeClr>
                  </a:solidFill>
                </a:rPr>
                <a:t> y </a:t>
              </a:r>
              <a:r>
                <a:rPr lang="en-US" sz="1050" dirty="0" err="1" smtClean="0">
                  <a:solidFill>
                    <a:schemeClr val="bg1">
                      <a:lumMod val="95000"/>
                      <a:alpha val="99000"/>
                    </a:schemeClr>
                  </a:solidFill>
                </a:rPr>
                <a:t>pegar</a:t>
              </a:r>
              <a:r>
                <a:rPr lang="en-US" sz="1050" dirty="0" smtClean="0">
                  <a:solidFill>
                    <a:schemeClr val="bg1">
                      <a:lumMod val="95000"/>
                      <a:alpha val="99000"/>
                    </a:schemeClr>
                  </a:solidFill>
                </a:rPr>
                <a:t>.</a:t>
              </a:r>
            </a:p>
            <a:p>
              <a:pPr marL="342900" indent="-342900">
                <a:lnSpc>
                  <a:spcPct val="90000"/>
                </a:lnSpc>
                <a:spcBef>
                  <a:spcPts val="450"/>
                </a:spcBef>
                <a:buFont typeface="Arial"/>
                <a:buChar char="•"/>
              </a:pPr>
              <a:r>
                <a:rPr lang="en-US" sz="1050" dirty="0" err="1" smtClean="0">
                  <a:solidFill>
                    <a:schemeClr val="bg1">
                      <a:lumMod val="95000"/>
                      <a:alpha val="99000"/>
                    </a:schemeClr>
                  </a:solidFill>
                </a:rPr>
                <a:t>Mismo</a:t>
              </a:r>
              <a:r>
                <a:rPr lang="en-US" sz="1050" dirty="0" smtClean="0">
                  <a:solidFill>
                    <a:schemeClr val="bg1">
                      <a:lumMod val="95000"/>
                      <a:alpha val="99000"/>
                    </a:schemeClr>
                  </a:solidFill>
                </a:rPr>
                <a:t> </a:t>
              </a:r>
              <a:r>
                <a:rPr lang="en-US" sz="1050" dirty="0" err="1" smtClean="0">
                  <a:solidFill>
                    <a:schemeClr val="bg1">
                      <a:lumMod val="95000"/>
                      <a:alpha val="99000"/>
                    </a:schemeClr>
                  </a:solidFill>
                </a:rPr>
                <a:t>código</a:t>
              </a:r>
              <a:r>
                <a:rPr lang="en-US" sz="1050" dirty="0" smtClean="0">
                  <a:solidFill>
                    <a:schemeClr val="bg1">
                      <a:lumMod val="95000"/>
                      <a:alpha val="99000"/>
                    </a:schemeClr>
                  </a:solidFill>
                </a:rPr>
                <a:t> </a:t>
              </a:r>
              <a:r>
                <a:rPr lang="en-US" sz="1050" dirty="0" err="1" smtClean="0">
                  <a:solidFill>
                    <a:schemeClr val="bg1">
                      <a:lumMod val="95000"/>
                      <a:alpha val="99000"/>
                    </a:schemeClr>
                  </a:solidFill>
                </a:rPr>
                <a:t>duplicado</a:t>
              </a:r>
              <a:r>
                <a:rPr lang="en-US" sz="1050" dirty="0" smtClean="0">
                  <a:solidFill>
                    <a:schemeClr val="bg1">
                      <a:lumMod val="95000"/>
                      <a:alpha val="99000"/>
                    </a:schemeClr>
                  </a:solidFill>
                </a:rPr>
                <a:t>.</a:t>
              </a:r>
            </a:p>
            <a:p>
              <a:pPr marL="342900" indent="-342900">
                <a:lnSpc>
                  <a:spcPct val="90000"/>
                </a:lnSpc>
                <a:spcBef>
                  <a:spcPts val="450"/>
                </a:spcBef>
                <a:buFont typeface="Arial"/>
                <a:buChar char="•"/>
              </a:pPr>
              <a:r>
                <a:rPr lang="en-US" sz="1050" dirty="0" err="1" smtClean="0">
                  <a:solidFill>
                    <a:schemeClr val="bg1">
                      <a:lumMod val="95000"/>
                      <a:alpha val="99000"/>
                    </a:schemeClr>
                  </a:solidFill>
                </a:rPr>
                <a:t>Difícil</a:t>
              </a:r>
              <a:r>
                <a:rPr lang="en-US" sz="1050" dirty="0" smtClean="0">
                  <a:solidFill>
                    <a:schemeClr val="bg1">
                      <a:lumMod val="95000"/>
                      <a:alpha val="99000"/>
                    </a:schemeClr>
                  </a:solidFill>
                </a:rPr>
                <a:t> de </a:t>
              </a:r>
              <a:r>
                <a:rPr lang="en-US" sz="1050" dirty="0" err="1" smtClean="0">
                  <a:solidFill>
                    <a:schemeClr val="bg1">
                      <a:lumMod val="95000"/>
                      <a:alpha val="99000"/>
                    </a:schemeClr>
                  </a:solidFill>
                </a:rPr>
                <a:t>mantener</a:t>
              </a:r>
              <a:r>
                <a:rPr lang="en-US" sz="1050" dirty="0" smtClean="0">
                  <a:solidFill>
                    <a:schemeClr val="bg1">
                      <a:lumMod val="95000"/>
                      <a:alpha val="99000"/>
                    </a:schemeClr>
                  </a:solidFill>
                </a:rPr>
                <a:t>.</a:t>
              </a:r>
            </a:p>
            <a:p>
              <a:pPr marL="342900" indent="-342900">
                <a:lnSpc>
                  <a:spcPct val="90000"/>
                </a:lnSpc>
                <a:spcBef>
                  <a:spcPts val="450"/>
                </a:spcBef>
                <a:buFont typeface="Arial"/>
                <a:buChar char="•"/>
              </a:pPr>
              <a:r>
                <a:rPr lang="en-US" sz="1050" dirty="0" err="1" smtClean="0">
                  <a:solidFill>
                    <a:schemeClr val="bg1">
                      <a:lumMod val="95000"/>
                      <a:alpha val="99000"/>
                    </a:schemeClr>
                  </a:solidFill>
                </a:rPr>
                <a:t>Evitar</a:t>
              </a:r>
              <a:r>
                <a:rPr lang="en-US" sz="1050" dirty="0" smtClean="0">
                  <a:solidFill>
                    <a:schemeClr val="bg1">
                      <a:lumMod val="95000"/>
                      <a:alpha val="99000"/>
                    </a:schemeClr>
                  </a:solidFill>
                </a:rPr>
                <a:t> en lo </a:t>
              </a:r>
              <a:r>
                <a:rPr lang="en-US" sz="1050" dirty="0" err="1" smtClean="0">
                  <a:solidFill>
                    <a:schemeClr val="bg1">
                      <a:lumMod val="95000"/>
                      <a:alpha val="99000"/>
                    </a:schemeClr>
                  </a:solidFill>
                </a:rPr>
                <a:t>posible</a:t>
              </a:r>
              <a:r>
                <a:rPr lang="en-US" sz="1050" dirty="0" smtClean="0">
                  <a:solidFill>
                    <a:schemeClr val="bg1">
                      <a:lumMod val="95000"/>
                      <a:alpha val="99000"/>
                    </a:schemeClr>
                  </a:solidFill>
                </a:rPr>
                <a:t>.</a:t>
              </a:r>
            </a:p>
            <a:p>
              <a:pPr>
                <a:lnSpc>
                  <a:spcPct val="90000"/>
                </a:lnSpc>
                <a:spcBef>
                  <a:spcPts val="450"/>
                </a:spcBef>
              </a:pPr>
              <a:endParaRPr lang="en-US" sz="600" dirty="0">
                <a:solidFill>
                  <a:schemeClr val="bg1">
                    <a:lumMod val="95000"/>
                    <a:alpha val="99000"/>
                  </a:schemeClr>
                </a:solidFill>
              </a:endParaRPr>
            </a:p>
          </p:txBody>
        </p:sp>
        <p:sp>
          <p:nvSpPr>
            <p:cNvPr id="5" name="Rectangle 1281"/>
            <p:cNvSpPr/>
            <p:nvPr/>
          </p:nvSpPr>
          <p:spPr bwMode="auto">
            <a:xfrm>
              <a:off x="2808459" y="1630339"/>
              <a:ext cx="2668680" cy="915874"/>
            </a:xfrm>
            <a:prstGeom prst="rect">
              <a:avLst/>
            </a:prstGeom>
            <a:solidFill>
              <a:srgbClr val="0E94B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Ctrl-C, Ctrl-V</a:t>
              </a:r>
              <a:endParaRPr lang="en-US" dirty="0">
                <a:solidFill>
                  <a:srgbClr val="FFFFFF">
                    <a:alpha val="99000"/>
                  </a:srgbClr>
                </a:solidFill>
                <a:ea typeface="Segoe UI" pitchFamily="34" charset="0"/>
                <a:cs typeface="Segoe UI" pitchFamily="34" charset="0"/>
              </a:endParaRPr>
            </a:p>
          </p:txBody>
        </p:sp>
      </p:grpSp>
      <p:grpSp>
        <p:nvGrpSpPr>
          <p:cNvPr id="6" name="Group 1279"/>
          <p:cNvGrpSpPr/>
          <p:nvPr/>
        </p:nvGrpSpPr>
        <p:grpSpPr>
          <a:xfrm>
            <a:off x="251520" y="3291830"/>
            <a:ext cx="8568952" cy="1080120"/>
            <a:chOff x="2808459" y="1630339"/>
            <a:chExt cx="2668680" cy="2446579"/>
          </a:xfrm>
          <a:solidFill>
            <a:srgbClr val="22BDEF"/>
          </a:solidFill>
        </p:grpSpPr>
        <p:sp>
          <p:nvSpPr>
            <p:cNvPr id="7" name="Rectangle 1280"/>
            <p:cNvSpPr/>
            <p:nvPr/>
          </p:nvSpPr>
          <p:spPr bwMode="auto">
            <a:xfrm>
              <a:off x="2808459" y="2546212"/>
              <a:ext cx="2668680" cy="153070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342900" indent="-342900">
                <a:lnSpc>
                  <a:spcPct val="90000"/>
                </a:lnSpc>
                <a:spcBef>
                  <a:spcPts val="450"/>
                </a:spcBef>
                <a:buFont typeface="Arial"/>
                <a:buChar char="•"/>
              </a:pPr>
              <a:r>
                <a:rPr lang="en-US" sz="1200" dirty="0" err="1" smtClean="0">
                  <a:solidFill>
                    <a:srgbClr val="F2F2F2">
                      <a:alpha val="99000"/>
                    </a:srgbClr>
                  </a:solidFill>
                </a:rPr>
                <a:t>Modelo</a:t>
              </a:r>
              <a:endParaRPr lang="en-US" sz="1200" dirty="0">
                <a:solidFill>
                  <a:srgbClr val="F2F2F2">
                    <a:alpha val="99000"/>
                  </a:srgbClr>
                </a:solidFill>
              </a:endParaRPr>
            </a:p>
            <a:p>
              <a:pPr marL="342900" indent="-342900">
                <a:lnSpc>
                  <a:spcPct val="90000"/>
                </a:lnSpc>
                <a:spcBef>
                  <a:spcPts val="450"/>
                </a:spcBef>
                <a:buFont typeface="Arial"/>
                <a:buChar char="•"/>
              </a:pPr>
              <a:r>
                <a:rPr lang="en-US" sz="1200" dirty="0" err="1" smtClean="0">
                  <a:solidFill>
                    <a:srgbClr val="F2F2F2">
                      <a:alpha val="99000"/>
                    </a:srgbClr>
                  </a:solidFill>
                </a:rPr>
                <a:t>VistaModelo</a:t>
              </a:r>
              <a:endParaRPr lang="en-US" sz="1200" dirty="0" smtClean="0">
                <a:solidFill>
                  <a:srgbClr val="F2F2F2">
                    <a:alpha val="99000"/>
                  </a:srgbClr>
                </a:solidFill>
              </a:endParaRPr>
            </a:p>
            <a:p>
              <a:pPr marL="342900" indent="-342900">
                <a:lnSpc>
                  <a:spcPct val="90000"/>
                </a:lnSpc>
                <a:spcBef>
                  <a:spcPts val="450"/>
                </a:spcBef>
                <a:buFont typeface="Arial"/>
                <a:buChar char="•"/>
              </a:pPr>
              <a:r>
                <a:rPr lang="en-US" sz="1200" dirty="0" smtClean="0">
                  <a:solidFill>
                    <a:srgbClr val="F2F2F2">
                      <a:alpha val="99000"/>
                    </a:srgbClr>
                  </a:solidFill>
                </a:rPr>
                <a:t>Vista</a:t>
              </a:r>
              <a:endParaRPr lang="en-US" sz="800" dirty="0">
                <a:solidFill>
                  <a:srgbClr val="F2F2F2">
                    <a:alpha val="99000"/>
                  </a:srgbClr>
                </a:solidFill>
              </a:endParaRPr>
            </a:p>
          </p:txBody>
        </p:sp>
        <p:sp>
          <p:nvSpPr>
            <p:cNvPr id="8" name="Rectangle 1281"/>
            <p:cNvSpPr/>
            <p:nvPr/>
          </p:nvSpPr>
          <p:spPr bwMode="auto">
            <a:xfrm>
              <a:off x="2808459" y="1630339"/>
              <a:ext cx="2668680" cy="915874"/>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MVVM</a:t>
              </a:r>
              <a:endParaRPr lang="en-US" dirty="0">
                <a:solidFill>
                  <a:srgbClr val="FFFFFF">
                    <a:alpha val="99000"/>
                  </a:srgbClr>
                </a:solidFill>
                <a:ea typeface="Segoe UI" pitchFamily="34" charset="0"/>
                <a:cs typeface="Segoe UI" pitchFamily="34" charset="0"/>
              </a:endParaRPr>
            </a:p>
          </p:txBody>
        </p:sp>
      </p:grpSp>
      <p:grpSp>
        <p:nvGrpSpPr>
          <p:cNvPr id="9" name="Group 1279"/>
          <p:cNvGrpSpPr/>
          <p:nvPr/>
        </p:nvGrpSpPr>
        <p:grpSpPr>
          <a:xfrm>
            <a:off x="1979712" y="1059582"/>
            <a:ext cx="1656184" cy="2160239"/>
            <a:chOff x="2808459" y="1630339"/>
            <a:chExt cx="2668680" cy="2293667"/>
          </a:xfrm>
        </p:grpSpPr>
        <p:sp>
          <p:nvSpPr>
            <p:cNvPr id="10" name="Rectangle 1280"/>
            <p:cNvSpPr/>
            <p:nvPr/>
          </p:nvSpPr>
          <p:spPr bwMode="auto">
            <a:xfrm>
              <a:off x="2808459" y="2546213"/>
              <a:ext cx="2668680" cy="1377793"/>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342900" indent="-342900">
                <a:lnSpc>
                  <a:spcPct val="90000"/>
                </a:lnSpc>
                <a:spcBef>
                  <a:spcPts val="450"/>
                </a:spcBef>
                <a:buFont typeface="Arial"/>
                <a:buChar char="•"/>
              </a:pPr>
              <a:r>
                <a:rPr lang="en-US" sz="1400" dirty="0">
                  <a:solidFill>
                    <a:srgbClr val="F2F2F2">
                      <a:alpha val="99000"/>
                    </a:srgbClr>
                  </a:solidFill>
                </a:rPr>
                <a:t>Enlaces </a:t>
              </a:r>
              <a:r>
                <a:rPr lang="en-US" sz="1400" dirty="0" err="1">
                  <a:solidFill>
                    <a:srgbClr val="F2F2F2">
                      <a:alpha val="99000"/>
                    </a:srgbClr>
                  </a:solidFill>
                </a:rPr>
                <a:t>simbólicos</a:t>
              </a:r>
              <a:r>
                <a:rPr lang="en-US" sz="1400" dirty="0">
                  <a:solidFill>
                    <a:srgbClr val="F2F2F2">
                      <a:alpha val="99000"/>
                    </a:srgbClr>
                  </a:solidFill>
                </a:rPr>
                <a:t>.</a:t>
              </a:r>
            </a:p>
            <a:p>
              <a:pPr marL="342900" indent="-342900">
                <a:lnSpc>
                  <a:spcPct val="90000"/>
                </a:lnSpc>
                <a:spcBef>
                  <a:spcPts val="450"/>
                </a:spcBef>
                <a:buFont typeface="Arial"/>
                <a:buChar char="•"/>
              </a:pPr>
              <a:r>
                <a:rPr lang="en-US" sz="1400" dirty="0" err="1">
                  <a:solidFill>
                    <a:srgbClr val="F2F2F2">
                      <a:alpha val="99000"/>
                    </a:srgbClr>
                  </a:solidFill>
                </a:rPr>
                <a:t>Depende</a:t>
              </a:r>
              <a:r>
                <a:rPr lang="en-US" sz="1400" dirty="0">
                  <a:solidFill>
                    <a:srgbClr val="F2F2F2">
                      <a:alpha val="99000"/>
                    </a:srgbClr>
                  </a:solidFill>
                </a:rPr>
                <a:t> del </a:t>
              </a:r>
              <a:r>
                <a:rPr lang="en-US" sz="1400" dirty="0" err="1">
                  <a:solidFill>
                    <a:srgbClr val="F2F2F2">
                      <a:alpha val="99000"/>
                    </a:srgbClr>
                  </a:solidFill>
                </a:rPr>
                <a:t>lenguaje</a:t>
              </a:r>
              <a:r>
                <a:rPr lang="en-US" sz="1400" dirty="0">
                  <a:solidFill>
                    <a:srgbClr val="F2F2F2">
                      <a:alpha val="99000"/>
                    </a:srgbClr>
                  </a:solidFill>
                </a:rPr>
                <a:t>.</a:t>
              </a:r>
            </a:p>
          </p:txBody>
        </p:sp>
        <p:sp>
          <p:nvSpPr>
            <p:cNvPr id="11" name="Rectangle 1281"/>
            <p:cNvSpPr/>
            <p:nvPr/>
          </p:nvSpPr>
          <p:spPr bwMode="auto">
            <a:xfrm>
              <a:off x="2808459" y="1630339"/>
              <a:ext cx="2668680" cy="91587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err="1">
                  <a:solidFill>
                    <a:srgbClr val="FFFFFF">
                      <a:alpha val="99000"/>
                    </a:srgbClr>
                  </a:solidFill>
                  <a:ea typeface="Segoe UI" pitchFamily="34" charset="0"/>
                  <a:cs typeface="Segoe UI" pitchFamily="34" charset="0"/>
                </a:rPr>
                <a:t>Enlazado</a:t>
              </a:r>
              <a:r>
                <a:rPr lang="en-US" dirty="0">
                  <a:solidFill>
                    <a:srgbClr val="FFFFFF">
                      <a:alpha val="99000"/>
                    </a:srgbClr>
                  </a:solidFill>
                  <a:ea typeface="Segoe UI" pitchFamily="34" charset="0"/>
                  <a:cs typeface="Segoe UI" pitchFamily="34" charset="0"/>
                </a:rPr>
                <a:t> de </a:t>
              </a:r>
              <a:r>
                <a:rPr lang="en-US" dirty="0" err="1">
                  <a:solidFill>
                    <a:srgbClr val="FFFFFF">
                      <a:alpha val="99000"/>
                    </a:srgbClr>
                  </a:solidFill>
                  <a:ea typeface="Segoe UI" pitchFamily="34" charset="0"/>
                  <a:cs typeface="Segoe UI" pitchFamily="34" charset="0"/>
                </a:rPr>
                <a:t>ficheros</a:t>
              </a:r>
              <a:endParaRPr lang="en-US" dirty="0">
                <a:solidFill>
                  <a:srgbClr val="FFFFFF">
                    <a:alpha val="99000"/>
                  </a:srgbClr>
                </a:solidFill>
                <a:ea typeface="Segoe UI" pitchFamily="34" charset="0"/>
                <a:cs typeface="Segoe UI" pitchFamily="34" charset="0"/>
              </a:endParaRPr>
            </a:p>
          </p:txBody>
        </p:sp>
      </p:grpSp>
      <p:grpSp>
        <p:nvGrpSpPr>
          <p:cNvPr id="12" name="Group 1279"/>
          <p:cNvGrpSpPr/>
          <p:nvPr/>
        </p:nvGrpSpPr>
        <p:grpSpPr>
          <a:xfrm>
            <a:off x="3707904" y="1059582"/>
            <a:ext cx="1656184" cy="2160239"/>
            <a:chOff x="2808459" y="1630339"/>
            <a:chExt cx="2668680" cy="2293667"/>
          </a:xfrm>
        </p:grpSpPr>
        <p:sp>
          <p:nvSpPr>
            <p:cNvPr id="13" name="Rectangle 1280"/>
            <p:cNvSpPr/>
            <p:nvPr/>
          </p:nvSpPr>
          <p:spPr bwMode="auto">
            <a:xfrm>
              <a:off x="2808459" y="2546213"/>
              <a:ext cx="2668680" cy="1377793"/>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457200" indent="-457200">
                <a:lnSpc>
                  <a:spcPct val="90000"/>
                </a:lnSpc>
                <a:spcBef>
                  <a:spcPts val="450"/>
                </a:spcBef>
                <a:buFont typeface="Arial"/>
                <a:buChar char="•"/>
              </a:pPr>
              <a:r>
                <a:rPr lang="en-US" sz="1000" dirty="0" err="1">
                  <a:solidFill>
                    <a:srgbClr val="F2F2F2">
                      <a:alpha val="99000"/>
                    </a:srgbClr>
                  </a:solidFill>
                </a:rPr>
                <a:t>Permite</a:t>
              </a:r>
              <a:r>
                <a:rPr lang="en-US" sz="1000" dirty="0">
                  <a:solidFill>
                    <a:srgbClr val="F2F2F2">
                      <a:alpha val="99000"/>
                    </a:srgbClr>
                  </a:solidFill>
                </a:rPr>
                <a:t> </a:t>
              </a:r>
              <a:r>
                <a:rPr lang="en-US" sz="1000" dirty="0" err="1">
                  <a:solidFill>
                    <a:srgbClr val="F2F2F2">
                      <a:alpha val="99000"/>
                    </a:srgbClr>
                  </a:solidFill>
                </a:rPr>
                <a:t>mantener</a:t>
              </a:r>
              <a:r>
                <a:rPr lang="en-US" sz="1000" dirty="0">
                  <a:solidFill>
                    <a:srgbClr val="F2F2F2">
                      <a:alpha val="99000"/>
                    </a:srgbClr>
                  </a:solidFill>
                </a:rPr>
                <a:t> </a:t>
              </a:r>
              <a:r>
                <a:rPr lang="en-US" sz="1000" dirty="0" err="1">
                  <a:solidFill>
                    <a:srgbClr val="F2F2F2">
                      <a:alpha val="99000"/>
                    </a:srgbClr>
                  </a:solidFill>
                </a:rPr>
                <a:t>código</a:t>
              </a:r>
              <a:r>
                <a:rPr lang="en-US" sz="1000" dirty="0">
                  <a:solidFill>
                    <a:srgbClr val="F2F2F2">
                      <a:alpha val="99000"/>
                    </a:srgbClr>
                  </a:solidFill>
                </a:rPr>
                <a:t> </a:t>
              </a:r>
              <a:r>
                <a:rPr lang="en-US" sz="1000" dirty="0" err="1">
                  <a:solidFill>
                    <a:srgbClr val="F2F2F2">
                      <a:alpha val="99000"/>
                    </a:srgbClr>
                  </a:solidFill>
                </a:rPr>
                <a:t>específico</a:t>
              </a:r>
              <a:r>
                <a:rPr lang="en-US" sz="1000" dirty="0">
                  <a:solidFill>
                    <a:srgbClr val="F2F2F2">
                      <a:alpha val="99000"/>
                    </a:srgbClr>
                  </a:solidFill>
                </a:rPr>
                <a:t> de </a:t>
              </a:r>
              <a:r>
                <a:rPr lang="en-US" sz="1000" dirty="0" err="1">
                  <a:solidFill>
                    <a:srgbClr val="F2F2F2">
                      <a:alpha val="99000"/>
                    </a:srgbClr>
                  </a:solidFill>
                </a:rPr>
                <a:t>cada</a:t>
              </a:r>
              <a:r>
                <a:rPr lang="en-US" sz="1000" dirty="0">
                  <a:solidFill>
                    <a:srgbClr val="F2F2F2">
                      <a:alpha val="99000"/>
                    </a:srgbClr>
                  </a:solidFill>
                </a:rPr>
                <a:t> </a:t>
              </a:r>
              <a:r>
                <a:rPr lang="en-US" sz="1000" dirty="0" err="1">
                  <a:solidFill>
                    <a:srgbClr val="F2F2F2">
                      <a:alpha val="99000"/>
                    </a:srgbClr>
                  </a:solidFill>
                </a:rPr>
                <a:t>plataforma</a:t>
              </a:r>
              <a:r>
                <a:rPr lang="en-US" sz="1000" dirty="0">
                  <a:solidFill>
                    <a:srgbClr val="F2F2F2">
                      <a:alpha val="99000"/>
                    </a:srgbClr>
                  </a:solidFill>
                </a:rPr>
                <a:t>.</a:t>
              </a:r>
            </a:p>
            <a:p>
              <a:pPr marL="457200" indent="-457200">
                <a:lnSpc>
                  <a:spcPct val="90000"/>
                </a:lnSpc>
                <a:spcBef>
                  <a:spcPts val="450"/>
                </a:spcBef>
                <a:buFont typeface="Arial"/>
                <a:buChar char="•"/>
              </a:pPr>
              <a:r>
                <a:rPr lang="en-US" sz="1000" dirty="0" err="1">
                  <a:solidFill>
                    <a:srgbClr val="F2F2F2">
                      <a:alpha val="99000"/>
                    </a:srgbClr>
                  </a:solidFill>
                </a:rPr>
                <a:t>Por</a:t>
              </a:r>
              <a:r>
                <a:rPr lang="en-US" sz="1000" dirty="0">
                  <a:solidFill>
                    <a:srgbClr val="F2F2F2">
                      <a:alpha val="99000"/>
                    </a:srgbClr>
                  </a:solidFill>
                </a:rPr>
                <a:t> contra, </a:t>
              </a:r>
              <a:r>
                <a:rPr lang="en-US" sz="1000" dirty="0" err="1">
                  <a:solidFill>
                    <a:srgbClr val="F2F2F2">
                      <a:alpha val="99000"/>
                    </a:srgbClr>
                  </a:solidFill>
                </a:rPr>
                <a:t>multiplica</a:t>
              </a:r>
              <a:r>
                <a:rPr lang="en-US" sz="1000" dirty="0">
                  <a:solidFill>
                    <a:srgbClr val="F2F2F2">
                      <a:alpha val="99000"/>
                    </a:srgbClr>
                  </a:solidFill>
                </a:rPr>
                <a:t> </a:t>
              </a:r>
              <a:r>
                <a:rPr lang="en-US" sz="1000" dirty="0" err="1">
                  <a:solidFill>
                    <a:srgbClr val="F2F2F2">
                      <a:alpha val="99000"/>
                    </a:srgbClr>
                  </a:solidFill>
                </a:rPr>
                <a:t>las</a:t>
              </a:r>
              <a:r>
                <a:rPr lang="en-US" sz="1000" dirty="0">
                  <a:solidFill>
                    <a:srgbClr val="F2F2F2">
                      <a:alpha val="99000"/>
                    </a:srgbClr>
                  </a:solidFill>
                </a:rPr>
                <a:t> </a:t>
              </a:r>
              <a:r>
                <a:rPr lang="en-US" sz="1000" dirty="0" err="1">
                  <a:solidFill>
                    <a:srgbClr val="F2F2F2">
                      <a:alpha val="99000"/>
                    </a:srgbClr>
                  </a:solidFill>
                </a:rPr>
                <a:t>ramas</a:t>
              </a:r>
              <a:r>
                <a:rPr lang="en-US" sz="1000" dirty="0">
                  <a:solidFill>
                    <a:srgbClr val="F2F2F2">
                      <a:alpha val="99000"/>
                    </a:srgbClr>
                  </a:solidFill>
                </a:rPr>
                <a:t> a </a:t>
              </a:r>
              <a:r>
                <a:rPr lang="en-US" sz="1000" dirty="0" err="1">
                  <a:solidFill>
                    <a:srgbClr val="F2F2F2">
                      <a:alpha val="99000"/>
                    </a:srgbClr>
                  </a:solidFill>
                </a:rPr>
                <a:t>mantener</a:t>
              </a:r>
              <a:r>
                <a:rPr lang="en-US" sz="1000" dirty="0">
                  <a:solidFill>
                    <a:srgbClr val="F2F2F2">
                      <a:alpha val="99000"/>
                    </a:srgbClr>
                  </a:solidFill>
                </a:rPr>
                <a:t>.</a:t>
              </a:r>
              <a:endParaRPr lang="en-US" sz="500" dirty="0">
                <a:solidFill>
                  <a:srgbClr val="F2F2F2">
                    <a:alpha val="99000"/>
                  </a:srgbClr>
                </a:solidFill>
              </a:endParaRPr>
            </a:p>
          </p:txBody>
        </p:sp>
        <p:sp>
          <p:nvSpPr>
            <p:cNvPr id="14" name="Rectangle 1281"/>
            <p:cNvSpPr/>
            <p:nvPr/>
          </p:nvSpPr>
          <p:spPr bwMode="auto">
            <a:xfrm>
              <a:off x="2808459" y="1630339"/>
              <a:ext cx="2668680" cy="915874"/>
            </a:xfrm>
            <a:prstGeom prst="rect">
              <a:avLst/>
            </a:prstGeom>
            <a:solidFill>
              <a:srgbClr val="0E94B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err="1">
                  <a:solidFill>
                    <a:srgbClr val="FFFFFF">
                      <a:alpha val="99000"/>
                    </a:srgbClr>
                  </a:solidFill>
                  <a:ea typeface="Segoe UI" pitchFamily="34" charset="0"/>
                  <a:cs typeface="Segoe UI" pitchFamily="34" charset="0"/>
                </a:rPr>
                <a:t>Compilación</a:t>
              </a:r>
              <a:r>
                <a:rPr lang="en-US" dirty="0">
                  <a:solidFill>
                    <a:srgbClr val="FFFFFF">
                      <a:alpha val="99000"/>
                    </a:srgbClr>
                  </a:solidFill>
                  <a:ea typeface="Segoe UI" pitchFamily="34" charset="0"/>
                  <a:cs typeface="Segoe UI" pitchFamily="34" charset="0"/>
                </a:rPr>
                <a:t> </a:t>
              </a:r>
              <a:r>
                <a:rPr lang="en-US" dirty="0" err="1">
                  <a:solidFill>
                    <a:srgbClr val="FFFFFF">
                      <a:alpha val="99000"/>
                    </a:srgbClr>
                  </a:solidFill>
                  <a:ea typeface="Segoe UI" pitchFamily="34" charset="0"/>
                  <a:cs typeface="Segoe UI" pitchFamily="34" charset="0"/>
                </a:rPr>
                <a:t>Condicional</a:t>
              </a:r>
              <a:endParaRPr lang="en-US" dirty="0">
                <a:solidFill>
                  <a:srgbClr val="FFFFFF">
                    <a:alpha val="99000"/>
                  </a:srgbClr>
                </a:solidFill>
                <a:ea typeface="Segoe UI" pitchFamily="34" charset="0"/>
                <a:cs typeface="Segoe UI" pitchFamily="34" charset="0"/>
              </a:endParaRPr>
            </a:p>
          </p:txBody>
        </p:sp>
      </p:grpSp>
      <p:grpSp>
        <p:nvGrpSpPr>
          <p:cNvPr id="15" name="Group 1279"/>
          <p:cNvGrpSpPr/>
          <p:nvPr/>
        </p:nvGrpSpPr>
        <p:grpSpPr>
          <a:xfrm>
            <a:off x="5436096" y="1059582"/>
            <a:ext cx="1656184" cy="2160239"/>
            <a:chOff x="2808459" y="1630339"/>
            <a:chExt cx="2668680" cy="2293667"/>
          </a:xfrm>
        </p:grpSpPr>
        <p:sp>
          <p:nvSpPr>
            <p:cNvPr id="16" name="Rectangle 1280"/>
            <p:cNvSpPr/>
            <p:nvPr/>
          </p:nvSpPr>
          <p:spPr bwMode="auto">
            <a:xfrm>
              <a:off x="2808459" y="2546213"/>
              <a:ext cx="2668680" cy="1377793"/>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457200" indent="-457200">
                <a:lnSpc>
                  <a:spcPct val="90000"/>
                </a:lnSpc>
                <a:spcBef>
                  <a:spcPts val="450"/>
                </a:spcBef>
                <a:buFont typeface="Arial"/>
                <a:buChar char="•"/>
              </a:pPr>
              <a:r>
                <a:rPr lang="en-US" sz="1050" dirty="0" smtClean="0">
                  <a:solidFill>
                    <a:srgbClr val="F2F2F2">
                      <a:alpha val="99000"/>
                    </a:srgbClr>
                  </a:solidFill>
                </a:rPr>
                <a:t>C++</a:t>
              </a:r>
            </a:p>
            <a:p>
              <a:pPr marL="457200" indent="-457200">
                <a:lnSpc>
                  <a:spcPct val="90000"/>
                </a:lnSpc>
                <a:spcBef>
                  <a:spcPts val="450"/>
                </a:spcBef>
                <a:buFont typeface="Arial"/>
                <a:buChar char="•"/>
              </a:pPr>
              <a:r>
                <a:rPr lang="en-US" sz="1050" dirty="0" err="1" smtClean="0">
                  <a:solidFill>
                    <a:srgbClr val="F2F2F2">
                      <a:alpha val="99000"/>
                    </a:srgbClr>
                  </a:solidFill>
                </a:rPr>
                <a:t>Muy</a:t>
              </a:r>
              <a:r>
                <a:rPr lang="en-US" sz="1050" dirty="0">
                  <a:solidFill>
                    <a:srgbClr val="F2F2F2">
                      <a:alpha val="99000"/>
                    </a:srgbClr>
                  </a:solidFill>
                </a:rPr>
                <a:t> </a:t>
              </a:r>
              <a:r>
                <a:rPr lang="en-US" sz="1050" dirty="0" err="1" smtClean="0">
                  <a:solidFill>
                    <a:srgbClr val="F2F2F2">
                      <a:alpha val="99000"/>
                    </a:srgbClr>
                  </a:solidFill>
                </a:rPr>
                <a:t>optimizado</a:t>
              </a:r>
              <a:r>
                <a:rPr lang="en-US" sz="1050" dirty="0" smtClean="0">
                  <a:solidFill>
                    <a:srgbClr val="F2F2F2">
                      <a:alpha val="99000"/>
                    </a:srgbClr>
                  </a:solidFill>
                </a:rPr>
                <a:t>.</a:t>
              </a:r>
            </a:p>
            <a:p>
              <a:pPr marL="457200" indent="-457200">
                <a:lnSpc>
                  <a:spcPct val="90000"/>
                </a:lnSpc>
                <a:spcBef>
                  <a:spcPts val="450"/>
                </a:spcBef>
                <a:buFont typeface="Arial"/>
                <a:buChar char="•"/>
              </a:pPr>
              <a:r>
                <a:rPr lang="en-US" sz="1050" dirty="0" err="1" smtClean="0">
                  <a:solidFill>
                    <a:srgbClr val="F2F2F2">
                      <a:alpha val="99000"/>
                    </a:srgbClr>
                  </a:solidFill>
                </a:rPr>
                <a:t>Pueden</a:t>
              </a:r>
              <a:r>
                <a:rPr lang="en-US" sz="1050" dirty="0" smtClean="0">
                  <a:solidFill>
                    <a:srgbClr val="F2F2F2">
                      <a:alpha val="99000"/>
                    </a:srgbClr>
                  </a:solidFill>
                </a:rPr>
                <a:t> </a:t>
              </a:r>
              <a:r>
                <a:rPr lang="en-US" sz="1050" dirty="0" err="1" smtClean="0">
                  <a:solidFill>
                    <a:srgbClr val="F2F2F2">
                      <a:alpha val="99000"/>
                    </a:srgbClr>
                  </a:solidFill>
                </a:rPr>
                <a:t>consumirse</a:t>
              </a:r>
              <a:r>
                <a:rPr lang="en-US" sz="1050" dirty="0" smtClean="0">
                  <a:solidFill>
                    <a:srgbClr val="F2F2F2">
                      <a:alpha val="99000"/>
                    </a:srgbClr>
                  </a:solidFill>
                </a:rPr>
                <a:t> </a:t>
              </a:r>
              <a:r>
                <a:rPr lang="en-US" sz="1050" dirty="0" err="1" smtClean="0">
                  <a:solidFill>
                    <a:srgbClr val="F2F2F2">
                      <a:alpha val="99000"/>
                    </a:srgbClr>
                  </a:solidFill>
                </a:rPr>
                <a:t>desde</a:t>
              </a:r>
              <a:r>
                <a:rPr lang="en-US" sz="1050" dirty="0" smtClean="0">
                  <a:solidFill>
                    <a:srgbClr val="F2F2F2">
                      <a:alpha val="99000"/>
                    </a:srgbClr>
                  </a:solidFill>
                </a:rPr>
                <a:t> </a:t>
              </a:r>
              <a:r>
                <a:rPr lang="en-US" sz="1050" dirty="0" err="1" smtClean="0">
                  <a:solidFill>
                    <a:srgbClr val="F2F2F2">
                      <a:alpha val="99000"/>
                    </a:srgbClr>
                  </a:solidFill>
                </a:rPr>
                <a:t>código</a:t>
              </a:r>
              <a:r>
                <a:rPr lang="en-US" sz="1050" dirty="0" smtClean="0">
                  <a:solidFill>
                    <a:srgbClr val="F2F2F2">
                      <a:alpha val="99000"/>
                    </a:srgbClr>
                  </a:solidFill>
                </a:rPr>
                <a:t> </a:t>
              </a:r>
              <a:r>
                <a:rPr lang="en-US" sz="1050" dirty="0" err="1" smtClean="0">
                  <a:solidFill>
                    <a:srgbClr val="F2F2F2">
                      <a:alpha val="99000"/>
                    </a:srgbClr>
                  </a:solidFill>
                </a:rPr>
                <a:t>manejado</a:t>
              </a:r>
              <a:r>
                <a:rPr lang="en-US" sz="1050" dirty="0" smtClean="0">
                  <a:solidFill>
                    <a:srgbClr val="F2F2F2">
                      <a:alpha val="99000"/>
                    </a:srgbClr>
                  </a:solidFill>
                </a:rPr>
                <a:t>.</a:t>
              </a:r>
              <a:endParaRPr lang="en-US" sz="600" dirty="0">
                <a:solidFill>
                  <a:srgbClr val="F2F2F2">
                    <a:alpha val="99000"/>
                  </a:srgbClr>
                </a:solidFill>
              </a:endParaRPr>
            </a:p>
          </p:txBody>
        </p:sp>
        <p:sp>
          <p:nvSpPr>
            <p:cNvPr id="17" name="Rectangle 1281"/>
            <p:cNvSpPr/>
            <p:nvPr/>
          </p:nvSpPr>
          <p:spPr bwMode="auto">
            <a:xfrm>
              <a:off x="2808459" y="1630339"/>
              <a:ext cx="2668680" cy="915874"/>
            </a:xfrm>
            <a:prstGeom prst="rect">
              <a:avLst/>
            </a:prstGeom>
            <a:solidFill>
              <a:srgbClr val="0E94B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err="1" smtClean="0">
                  <a:solidFill>
                    <a:srgbClr val="FFFFFF">
                      <a:alpha val="99000"/>
                    </a:srgbClr>
                  </a:solidFill>
                  <a:ea typeface="Segoe UI" pitchFamily="34" charset="0"/>
                  <a:cs typeface="Segoe UI" pitchFamily="34" charset="0"/>
                </a:rPr>
                <a:t>Componentes</a:t>
              </a:r>
              <a:r>
                <a:rPr lang="en-US" dirty="0" smtClean="0">
                  <a:solidFill>
                    <a:srgbClr val="FFFFFF">
                      <a:alpha val="99000"/>
                    </a:srgbClr>
                  </a:solidFill>
                  <a:ea typeface="Segoe UI" pitchFamily="34" charset="0"/>
                  <a:cs typeface="Segoe UI" pitchFamily="34" charset="0"/>
                </a:rPr>
                <a:t> </a:t>
              </a:r>
              <a:r>
                <a:rPr lang="en-US" dirty="0" err="1" smtClean="0">
                  <a:solidFill>
                    <a:srgbClr val="FFFFFF">
                      <a:alpha val="99000"/>
                    </a:srgbClr>
                  </a:solidFill>
                  <a:ea typeface="Segoe UI" pitchFamily="34" charset="0"/>
                  <a:cs typeface="Segoe UI" pitchFamily="34" charset="0"/>
                </a:rPr>
                <a:t>WinRT</a:t>
              </a:r>
              <a:endParaRPr lang="en-US" dirty="0">
                <a:solidFill>
                  <a:srgbClr val="FFFFFF">
                    <a:alpha val="99000"/>
                  </a:srgbClr>
                </a:solidFill>
                <a:ea typeface="Segoe UI" pitchFamily="34" charset="0"/>
                <a:cs typeface="Segoe UI" pitchFamily="34" charset="0"/>
              </a:endParaRPr>
            </a:p>
          </p:txBody>
        </p:sp>
      </p:grpSp>
      <p:grpSp>
        <p:nvGrpSpPr>
          <p:cNvPr id="18" name="Group 1279"/>
          <p:cNvGrpSpPr/>
          <p:nvPr/>
        </p:nvGrpSpPr>
        <p:grpSpPr>
          <a:xfrm>
            <a:off x="7164288" y="1059582"/>
            <a:ext cx="1656184" cy="2160239"/>
            <a:chOff x="2808459" y="1630339"/>
            <a:chExt cx="2668680" cy="2293667"/>
          </a:xfrm>
        </p:grpSpPr>
        <p:sp>
          <p:nvSpPr>
            <p:cNvPr id="19" name="Rectangle 1280"/>
            <p:cNvSpPr/>
            <p:nvPr/>
          </p:nvSpPr>
          <p:spPr bwMode="auto">
            <a:xfrm>
              <a:off x="2808459" y="2546213"/>
              <a:ext cx="2668680" cy="1377793"/>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46630" rIns="46630" bIns="46630" numCol="1" spcCol="0" rtlCol="0" fromWordArt="0" anchor="ctr" anchorCtr="0" forceAA="0" compatLnSpc="1">
              <a:prstTxWarp prst="textNoShape">
                <a:avLst/>
              </a:prstTxWarp>
              <a:noAutofit/>
            </a:bodyPr>
            <a:lstStyle/>
            <a:p>
              <a:pPr marL="457200" indent="-457200">
                <a:lnSpc>
                  <a:spcPct val="90000"/>
                </a:lnSpc>
                <a:spcBef>
                  <a:spcPts val="450"/>
                </a:spcBef>
                <a:buFont typeface="Arial"/>
                <a:buChar char="•"/>
              </a:pPr>
              <a:r>
                <a:rPr lang="en-US" sz="1400" dirty="0" err="1" smtClean="0">
                  <a:solidFill>
                    <a:srgbClr val="F2F2F2">
                      <a:alpha val="99000"/>
                    </a:srgbClr>
                  </a:solidFill>
                </a:rPr>
                <a:t>Código</a:t>
              </a:r>
              <a:r>
                <a:rPr lang="en-US" sz="1400" dirty="0" smtClean="0">
                  <a:solidFill>
                    <a:srgbClr val="F2F2F2">
                      <a:alpha val="99000"/>
                    </a:srgbClr>
                  </a:solidFill>
                </a:rPr>
                <a:t> </a:t>
              </a:r>
              <a:r>
                <a:rPr lang="en-US" sz="1400" dirty="0" err="1" smtClean="0">
                  <a:solidFill>
                    <a:srgbClr val="F2F2F2">
                      <a:alpha val="99000"/>
                    </a:srgbClr>
                  </a:solidFill>
                </a:rPr>
                <a:t>manejado</a:t>
              </a:r>
              <a:r>
                <a:rPr lang="en-US" sz="1400" dirty="0" smtClean="0">
                  <a:solidFill>
                    <a:srgbClr val="F2F2F2">
                      <a:alpha val="99000"/>
                    </a:srgbClr>
                  </a:solidFill>
                </a:rPr>
                <a:t> </a:t>
              </a:r>
              <a:r>
                <a:rPr lang="en-US" sz="1400" dirty="0" err="1" smtClean="0">
                  <a:solidFill>
                    <a:srgbClr val="F2F2F2">
                      <a:alpha val="99000"/>
                    </a:srgbClr>
                  </a:solidFill>
                </a:rPr>
                <a:t>común</a:t>
              </a:r>
              <a:r>
                <a:rPr lang="en-US" sz="1400" dirty="0" smtClean="0">
                  <a:solidFill>
                    <a:srgbClr val="F2F2F2">
                      <a:alpha val="99000"/>
                    </a:srgbClr>
                  </a:solidFill>
                </a:rPr>
                <a:t> a </a:t>
              </a:r>
              <a:r>
                <a:rPr lang="en-US" sz="1400" dirty="0" err="1" smtClean="0">
                  <a:solidFill>
                    <a:srgbClr val="F2F2F2">
                      <a:alpha val="99000"/>
                    </a:srgbClr>
                  </a:solidFill>
                </a:rPr>
                <a:t>las</a:t>
              </a:r>
              <a:r>
                <a:rPr lang="en-US" sz="1400" dirty="0" smtClean="0">
                  <a:solidFill>
                    <a:srgbClr val="F2F2F2">
                      <a:alpha val="99000"/>
                    </a:srgbClr>
                  </a:solidFill>
                </a:rPr>
                <a:t> </a:t>
              </a:r>
              <a:r>
                <a:rPr lang="en-US" sz="1400" dirty="0" err="1" smtClean="0">
                  <a:solidFill>
                    <a:srgbClr val="F2F2F2">
                      <a:alpha val="99000"/>
                    </a:srgbClr>
                  </a:solidFill>
                </a:rPr>
                <a:t>plataformas</a:t>
              </a:r>
              <a:r>
                <a:rPr lang="en-US" sz="1400" dirty="0" smtClean="0">
                  <a:solidFill>
                    <a:srgbClr val="F2F2F2">
                      <a:alpha val="99000"/>
                    </a:srgbClr>
                  </a:solidFill>
                </a:rPr>
                <a:t>.</a:t>
              </a:r>
              <a:endParaRPr lang="en-US" sz="900" dirty="0">
                <a:solidFill>
                  <a:srgbClr val="F2F2F2">
                    <a:alpha val="99000"/>
                  </a:srgbClr>
                </a:solidFill>
              </a:endParaRPr>
            </a:p>
          </p:txBody>
        </p:sp>
        <p:sp>
          <p:nvSpPr>
            <p:cNvPr id="20" name="Rectangle 1281"/>
            <p:cNvSpPr/>
            <p:nvPr/>
          </p:nvSpPr>
          <p:spPr bwMode="auto">
            <a:xfrm>
              <a:off x="2808459" y="1630339"/>
              <a:ext cx="2668680" cy="915874"/>
            </a:xfrm>
            <a:prstGeom prst="rect">
              <a:avLst/>
            </a:prstGeom>
            <a:solidFill>
              <a:srgbClr val="0E94B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685403" fontAlgn="base">
                <a:lnSpc>
                  <a:spcPct val="90000"/>
                </a:lnSpc>
                <a:spcBef>
                  <a:spcPct val="0"/>
                </a:spcBef>
                <a:spcAft>
                  <a:spcPct val="0"/>
                </a:spcAft>
              </a:pPr>
              <a:r>
                <a:rPr lang="en-US" dirty="0" smtClean="0">
                  <a:solidFill>
                    <a:srgbClr val="FFFFFF">
                      <a:alpha val="99000"/>
                    </a:srgbClr>
                  </a:solidFill>
                  <a:ea typeface="Segoe UI" pitchFamily="34" charset="0"/>
                  <a:cs typeface="Segoe UI" pitchFamily="34" charset="0"/>
                </a:rPr>
                <a:t>Portable Class Library</a:t>
              </a:r>
              <a:endParaRPr lang="en-US" dirty="0">
                <a:solidFill>
                  <a:srgbClr val="FFFFFF">
                    <a:alpha val="99000"/>
                  </a:srgbClr>
                </a:solidFill>
                <a:ea typeface="Segoe UI" pitchFamily="34" charset="0"/>
                <a:cs typeface="Segoe UI" pitchFamily="34" charset="0"/>
              </a:endParaRPr>
            </a:p>
          </p:txBody>
        </p:sp>
      </p:grpSp>
    </p:spTree>
    <p:extLst>
      <p:ext uri="{BB962C8B-B14F-4D97-AF65-F5344CB8AC3E}">
        <p14:creationId xmlns:p14="http://schemas.microsoft.com/office/powerpoint/2010/main" val="252286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05979"/>
            <a:ext cx="8229600" cy="769441"/>
          </a:xfrm>
        </p:spPr>
        <p:txBody>
          <a:bodyPr/>
          <a:lstStyle/>
          <a:p>
            <a:pPr algn="l"/>
            <a:r>
              <a:rPr lang="en-US" sz="4800" dirty="0" smtClean="0"/>
              <a:t>MVVM</a:t>
            </a:r>
            <a:endParaRPr lang="en-US" sz="4800" dirty="0"/>
          </a:p>
        </p:txBody>
      </p:sp>
      <p:sp>
        <p:nvSpPr>
          <p:cNvPr id="10" name="Rectangle 3"/>
          <p:cNvSpPr/>
          <p:nvPr/>
        </p:nvSpPr>
        <p:spPr bwMode="auto">
          <a:xfrm>
            <a:off x="1297545" y="1702858"/>
            <a:ext cx="1421461" cy="14210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Vista</a:t>
            </a:r>
          </a:p>
        </p:txBody>
      </p:sp>
      <p:sp>
        <p:nvSpPr>
          <p:cNvPr id="11" name="Rectangle 37"/>
          <p:cNvSpPr/>
          <p:nvPr/>
        </p:nvSpPr>
        <p:spPr bwMode="auto">
          <a:xfrm>
            <a:off x="4086643" y="1702858"/>
            <a:ext cx="1421461" cy="1421091"/>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VistaModelo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38"/>
          <p:cNvSpPr/>
          <p:nvPr/>
        </p:nvSpPr>
        <p:spPr bwMode="auto">
          <a:xfrm>
            <a:off x="6516216" y="1702858"/>
            <a:ext cx="1421461" cy="600959"/>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39"/>
          <p:cNvSpPr/>
          <p:nvPr/>
        </p:nvSpPr>
        <p:spPr bwMode="auto">
          <a:xfrm>
            <a:off x="6516216" y="2522990"/>
            <a:ext cx="1421461" cy="600959"/>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Modelo</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5"/>
          <p:cNvCxnSpPr>
            <a:stCxn id="11" idx="1"/>
            <a:endCxn id="10" idx="3"/>
          </p:cNvCxnSpPr>
          <p:nvPr/>
        </p:nvCxnSpPr>
        <p:spPr>
          <a:xfrm flipH="1">
            <a:off x="2719006" y="2413404"/>
            <a:ext cx="1367637"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40"/>
          <p:cNvCxnSpPr/>
          <p:nvPr/>
        </p:nvCxnSpPr>
        <p:spPr>
          <a:xfrm flipH="1">
            <a:off x="5493818" y="2031610"/>
            <a:ext cx="1022398"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41"/>
          <p:cNvCxnSpPr/>
          <p:nvPr/>
        </p:nvCxnSpPr>
        <p:spPr>
          <a:xfrm flipH="1">
            <a:off x="5493817" y="2823470"/>
            <a:ext cx="1022399"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42"/>
          <p:cNvSpPr/>
          <p:nvPr/>
        </p:nvSpPr>
        <p:spPr bwMode="auto">
          <a:xfrm>
            <a:off x="1297545" y="3442104"/>
            <a:ext cx="1421461" cy="1421091"/>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dirty="0" smtClean="0">
                <a:gradFill>
                  <a:gsLst>
                    <a:gs pos="0">
                      <a:srgbClr val="FFFFFF"/>
                    </a:gs>
                    <a:gs pos="100000">
                      <a:srgbClr val="FFFFFF"/>
                    </a:gs>
                  </a:gsLst>
                  <a:lin ang="5400000" scaled="0"/>
                </a:gradFill>
                <a:ea typeface="Segoe UI" pitchFamily="34" charset="0"/>
                <a:cs typeface="Segoe UI" pitchFamily="34" charset="0"/>
              </a:rPr>
              <a:t>Main</a:t>
            </a:r>
          </a:p>
          <a:p>
            <a:pPr algn="ctr" defTabSz="685666" fontAlgn="base">
              <a:spcBef>
                <a:spcPct val="0"/>
              </a:spcBef>
              <a:spcAft>
                <a:spcPct val="0"/>
              </a:spcAft>
            </a:pPr>
            <a:r>
              <a:rPr lang="en-AU" dirty="0" err="1" smtClean="0">
                <a:gradFill>
                  <a:gsLst>
                    <a:gs pos="0">
                      <a:srgbClr val="FFFFFF"/>
                    </a:gs>
                    <a:gs pos="100000">
                      <a:srgbClr val="FFFFFF"/>
                    </a:gs>
                  </a:gsLst>
                  <a:lin ang="5400000" scaled="0"/>
                </a:gradFill>
                <a:ea typeface="Segoe UI" pitchFamily="34" charset="0"/>
                <a:cs typeface="Segoe UI" pitchFamily="34" charset="0"/>
              </a:rPr>
              <a:t>View.Xaml</a:t>
            </a: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43"/>
          <p:cNvSpPr/>
          <p:nvPr/>
        </p:nvSpPr>
        <p:spPr bwMode="auto">
          <a:xfrm>
            <a:off x="4086643" y="3442104"/>
            <a:ext cx="1421461" cy="1421091"/>
          </a:xfrm>
          <a:prstGeom prst="rect">
            <a:avLst/>
          </a:prstGeom>
          <a:solidFill>
            <a:srgbClr val="22BD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r>
              <a:rPr lang="en-AU" sz="1600" dirty="0" smtClean="0">
                <a:gradFill>
                  <a:gsLst>
                    <a:gs pos="0">
                      <a:srgbClr val="FFFFFF"/>
                    </a:gs>
                    <a:gs pos="100000">
                      <a:srgbClr val="FFFFFF"/>
                    </a:gs>
                  </a:gsLst>
                  <a:lin ang="5400000" scaled="0"/>
                </a:gradFill>
                <a:ea typeface="Segoe UI" pitchFamily="34" charset="0"/>
                <a:cs typeface="Segoe UI" pitchFamily="34" charset="0"/>
              </a:rPr>
              <a:t>Main</a:t>
            </a:r>
          </a:p>
          <a:p>
            <a:pPr algn="ctr" defTabSz="685666" fontAlgn="base">
              <a:spcBef>
                <a:spcPct val="0"/>
              </a:spcBef>
              <a:spcAft>
                <a:spcPct val="0"/>
              </a:spcAft>
            </a:pPr>
            <a:r>
              <a:rPr lang="en-AU" sz="1600" dirty="0" err="1" smtClean="0">
                <a:gradFill>
                  <a:gsLst>
                    <a:gs pos="0">
                      <a:srgbClr val="FFFFFF"/>
                    </a:gs>
                    <a:gs pos="100000">
                      <a:srgbClr val="FFFFFF"/>
                    </a:gs>
                  </a:gsLst>
                  <a:lin ang="5400000" scaled="0"/>
                </a:gradFill>
                <a:ea typeface="Segoe UI" pitchFamily="34" charset="0"/>
                <a:cs typeface="Segoe UI" pitchFamily="34" charset="0"/>
              </a:rPr>
              <a:t>ViewModel.cs</a:t>
            </a:r>
            <a:endParaRPr lang="en-AU" sz="16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Arrow Connector 52"/>
          <p:cNvCxnSpPr>
            <a:stCxn id="18" idx="1"/>
            <a:endCxn id="17" idx="3"/>
          </p:cNvCxnSpPr>
          <p:nvPr/>
        </p:nvCxnSpPr>
        <p:spPr>
          <a:xfrm flipH="1">
            <a:off x="2719006" y="4152650"/>
            <a:ext cx="1367637" cy="0"/>
          </a:xfrm>
          <a:prstGeom prst="straightConnector1">
            <a:avLst/>
          </a:prstGeom>
          <a:ln w="571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26"/>
          <p:cNvSpPr/>
          <p:nvPr/>
        </p:nvSpPr>
        <p:spPr bwMode="auto">
          <a:xfrm>
            <a:off x="611561" y="1203598"/>
            <a:ext cx="7128792" cy="30180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34295" numCol="1" spcCol="0" rtlCol="0" fromWordArt="0" anchor="ctr" anchorCtr="0" forceAA="0" compatLnSpc="1">
            <a:prstTxWarp prst="textNoShape">
              <a:avLst/>
            </a:prstTxWarp>
            <a:noAutofit/>
          </a:bodyPr>
          <a:lstStyle/>
          <a:p>
            <a:pPr defTabSz="685666" fontAlgn="base">
              <a:spcBef>
                <a:spcPct val="0"/>
              </a:spcBef>
              <a:spcAft>
                <a:spcPct val="0"/>
              </a:spcAft>
              <a:defRPr/>
            </a:pPr>
            <a:r>
              <a:rPr lang="en-US" sz="2400" kern="0" dirty="0" err="1" smtClean="0">
                <a:solidFill>
                  <a:schemeClr val="accent1">
                    <a:alpha val="99000"/>
                  </a:schemeClr>
                </a:solidFill>
                <a:latin typeface="Segoe UI Light"/>
                <a:ea typeface="Segoe UI" pitchFamily="34" charset="0"/>
                <a:cs typeface="Segoe UI" pitchFamily="34" charset="0"/>
              </a:rPr>
              <a:t>Separar</a:t>
            </a:r>
            <a:r>
              <a:rPr lang="en-US" sz="2400" kern="0" dirty="0" smtClean="0">
                <a:solidFill>
                  <a:schemeClr val="accent1">
                    <a:alpha val="99000"/>
                  </a:schemeClr>
                </a:solidFill>
                <a:latin typeface="Segoe UI Light"/>
                <a:ea typeface="Segoe UI" pitchFamily="34" charset="0"/>
                <a:cs typeface="Segoe UI" pitchFamily="34" charset="0"/>
              </a:rPr>
              <a:t> la UI de la </a:t>
            </a:r>
            <a:r>
              <a:rPr lang="en-US" sz="2400" kern="0" dirty="0" err="1" smtClean="0">
                <a:solidFill>
                  <a:schemeClr val="accent1">
                    <a:alpha val="99000"/>
                  </a:schemeClr>
                </a:solidFill>
                <a:latin typeface="Segoe UI Light"/>
                <a:ea typeface="Segoe UI" pitchFamily="34" charset="0"/>
                <a:cs typeface="Segoe UI" pitchFamily="34" charset="0"/>
              </a:rPr>
              <a:t>lógica</a:t>
            </a:r>
            <a:r>
              <a:rPr lang="en-US" sz="2400" kern="0" dirty="0" smtClean="0">
                <a:solidFill>
                  <a:schemeClr val="accent1">
                    <a:alpha val="99000"/>
                  </a:schemeClr>
                </a:solidFill>
                <a:latin typeface="Segoe UI Light"/>
                <a:ea typeface="Segoe UI" pitchFamily="34" charset="0"/>
                <a:cs typeface="Segoe UI" pitchFamily="34" charset="0"/>
              </a:rPr>
              <a:t> de </a:t>
            </a:r>
            <a:r>
              <a:rPr lang="en-US" sz="2400" kern="0" dirty="0" err="1" smtClean="0">
                <a:solidFill>
                  <a:schemeClr val="accent1">
                    <a:alpha val="99000"/>
                  </a:schemeClr>
                </a:solidFill>
                <a:latin typeface="Segoe UI Light"/>
                <a:ea typeface="Segoe UI" pitchFamily="34" charset="0"/>
                <a:cs typeface="Segoe UI" pitchFamily="34" charset="0"/>
              </a:rPr>
              <a:t>negocio</a:t>
            </a:r>
            <a:r>
              <a:rPr lang="en-US" sz="2400" kern="0" dirty="0" smtClean="0">
                <a:solidFill>
                  <a:schemeClr val="accent1">
                    <a:alpha val="99000"/>
                  </a:schemeClr>
                </a:solidFill>
                <a:latin typeface="Segoe UI Light"/>
                <a:ea typeface="Segoe UI" pitchFamily="34" charset="0"/>
                <a:cs typeface="Segoe UI" pitchFamily="34" charset="0"/>
              </a:rPr>
              <a:t>.</a:t>
            </a:r>
            <a:endParaRPr lang="en-US" sz="2400" kern="0" dirty="0">
              <a:solidFill>
                <a:schemeClr val="accent1">
                  <a:alpha val="99000"/>
                </a:schemeClr>
              </a:solidFill>
              <a:latin typeface="Segoe UI Light"/>
              <a:ea typeface="Segoe UI" pitchFamily="34" charset="0"/>
              <a:cs typeface="Segoe UI" pitchFamily="34" charset="0"/>
            </a:endParaRPr>
          </a:p>
        </p:txBody>
      </p:sp>
      <p:sp>
        <p:nvSpPr>
          <p:cNvPr id="21" name="CuadroTexto 20"/>
          <p:cNvSpPr txBox="1"/>
          <p:nvPr/>
        </p:nvSpPr>
        <p:spPr>
          <a:xfrm>
            <a:off x="2915816" y="2078727"/>
            <a:ext cx="1069524" cy="276999"/>
          </a:xfrm>
          <a:prstGeom prst="rect">
            <a:avLst/>
          </a:prstGeom>
          <a:noFill/>
        </p:spPr>
        <p:txBody>
          <a:bodyPr wrap="none" rtlCol="0">
            <a:spAutoFit/>
          </a:bodyPr>
          <a:lstStyle/>
          <a:p>
            <a:r>
              <a:rPr lang="es-ES" sz="1200" dirty="0" smtClean="0">
                <a:solidFill>
                  <a:srgbClr val="2A2A2A"/>
                </a:solidFill>
              </a:rPr>
              <a:t>Data </a:t>
            </a:r>
            <a:r>
              <a:rPr lang="es-ES" sz="1200" dirty="0" err="1" smtClean="0">
                <a:solidFill>
                  <a:srgbClr val="2A2A2A"/>
                </a:solidFill>
              </a:rPr>
              <a:t>Binding</a:t>
            </a:r>
            <a:endParaRPr lang="es-ES" sz="1200" dirty="0">
              <a:solidFill>
                <a:srgbClr val="2A2A2A"/>
              </a:solidFill>
            </a:endParaRPr>
          </a:p>
        </p:txBody>
      </p:sp>
      <p:sp>
        <p:nvSpPr>
          <p:cNvPr id="22" name="CuadroTexto 21"/>
          <p:cNvSpPr txBox="1"/>
          <p:nvPr/>
        </p:nvSpPr>
        <p:spPr>
          <a:xfrm>
            <a:off x="2987824" y="2427734"/>
            <a:ext cx="908547" cy="276999"/>
          </a:xfrm>
          <a:prstGeom prst="rect">
            <a:avLst/>
          </a:prstGeom>
          <a:noFill/>
        </p:spPr>
        <p:txBody>
          <a:bodyPr wrap="none" rtlCol="0">
            <a:spAutoFit/>
          </a:bodyPr>
          <a:lstStyle/>
          <a:p>
            <a:r>
              <a:rPr lang="es-ES" sz="1200" dirty="0" smtClean="0">
                <a:solidFill>
                  <a:srgbClr val="2A2A2A"/>
                </a:solidFill>
              </a:rPr>
              <a:t>Comandos</a:t>
            </a:r>
            <a:endParaRPr lang="es-ES" sz="1200" dirty="0">
              <a:solidFill>
                <a:srgbClr val="2A2A2A"/>
              </a:solidFill>
            </a:endParaRPr>
          </a:p>
        </p:txBody>
      </p:sp>
      <p:sp>
        <p:nvSpPr>
          <p:cNvPr id="23" name="CuadroTexto 22"/>
          <p:cNvSpPr txBox="1"/>
          <p:nvPr/>
        </p:nvSpPr>
        <p:spPr>
          <a:xfrm>
            <a:off x="1279084" y="2787774"/>
            <a:ext cx="1492716" cy="276999"/>
          </a:xfrm>
          <a:prstGeom prst="rect">
            <a:avLst/>
          </a:prstGeom>
          <a:noFill/>
        </p:spPr>
        <p:txBody>
          <a:bodyPr wrap="none" rtlCol="0">
            <a:spAutoFit/>
          </a:bodyPr>
          <a:lstStyle/>
          <a:p>
            <a:r>
              <a:rPr lang="es-ES" sz="1200" dirty="0" smtClean="0">
                <a:solidFill>
                  <a:srgbClr val="F2F2F2"/>
                </a:solidFill>
              </a:rPr>
              <a:t>Interfaz de Usuario</a:t>
            </a:r>
            <a:endParaRPr lang="es-ES" sz="1200" dirty="0">
              <a:solidFill>
                <a:srgbClr val="F2F2F2"/>
              </a:solidFill>
            </a:endParaRPr>
          </a:p>
        </p:txBody>
      </p:sp>
      <p:sp>
        <p:nvSpPr>
          <p:cNvPr id="24" name="CuadroTexto 23"/>
          <p:cNvSpPr txBox="1"/>
          <p:nvPr/>
        </p:nvSpPr>
        <p:spPr>
          <a:xfrm>
            <a:off x="6516216" y="2859782"/>
            <a:ext cx="1459429" cy="276999"/>
          </a:xfrm>
          <a:prstGeom prst="rect">
            <a:avLst/>
          </a:prstGeom>
          <a:noFill/>
        </p:spPr>
        <p:txBody>
          <a:bodyPr wrap="none" rtlCol="0">
            <a:spAutoFit/>
          </a:bodyPr>
          <a:lstStyle/>
          <a:p>
            <a:r>
              <a:rPr lang="es-ES" sz="1200" dirty="0" smtClean="0">
                <a:solidFill>
                  <a:srgbClr val="F2F2F2"/>
                </a:solidFill>
              </a:rPr>
              <a:t>Lógica de Negocio</a:t>
            </a:r>
            <a:endParaRPr lang="es-ES" sz="1200" dirty="0">
              <a:solidFill>
                <a:srgbClr val="F2F2F2"/>
              </a:solidFill>
            </a:endParaRPr>
          </a:p>
        </p:txBody>
      </p:sp>
      <p:sp>
        <p:nvSpPr>
          <p:cNvPr id="25" name="CuadroTexto 24"/>
          <p:cNvSpPr txBox="1"/>
          <p:nvPr/>
        </p:nvSpPr>
        <p:spPr>
          <a:xfrm>
            <a:off x="6516216" y="2067694"/>
            <a:ext cx="1459429" cy="276999"/>
          </a:xfrm>
          <a:prstGeom prst="rect">
            <a:avLst/>
          </a:prstGeom>
          <a:noFill/>
        </p:spPr>
        <p:txBody>
          <a:bodyPr wrap="none" rtlCol="0">
            <a:spAutoFit/>
          </a:bodyPr>
          <a:lstStyle/>
          <a:p>
            <a:r>
              <a:rPr lang="es-ES" sz="1200" dirty="0" smtClean="0">
                <a:solidFill>
                  <a:srgbClr val="F2F2F2"/>
                </a:solidFill>
              </a:rPr>
              <a:t>Lógica de Negocio</a:t>
            </a:r>
            <a:endParaRPr lang="es-ES" sz="1200" dirty="0">
              <a:solidFill>
                <a:srgbClr val="F2F2F2"/>
              </a:solidFill>
            </a:endParaRPr>
          </a:p>
        </p:txBody>
      </p:sp>
      <p:sp>
        <p:nvSpPr>
          <p:cNvPr id="26" name="CuadroTexto 25"/>
          <p:cNvSpPr txBox="1"/>
          <p:nvPr/>
        </p:nvSpPr>
        <p:spPr>
          <a:xfrm>
            <a:off x="4291502" y="2643758"/>
            <a:ext cx="1072586" cy="461665"/>
          </a:xfrm>
          <a:prstGeom prst="rect">
            <a:avLst/>
          </a:prstGeom>
          <a:noFill/>
        </p:spPr>
        <p:txBody>
          <a:bodyPr wrap="none" rtlCol="0">
            <a:spAutoFit/>
          </a:bodyPr>
          <a:lstStyle/>
          <a:p>
            <a:pPr algn="ctr"/>
            <a:r>
              <a:rPr lang="es-ES" sz="1200" dirty="0" smtClean="0">
                <a:solidFill>
                  <a:schemeClr val="bg1">
                    <a:lumMod val="95000"/>
                  </a:schemeClr>
                </a:solidFill>
              </a:rPr>
              <a:t>Lógica de </a:t>
            </a:r>
          </a:p>
          <a:p>
            <a:pPr algn="ctr"/>
            <a:r>
              <a:rPr lang="es-ES" sz="1200" dirty="0" smtClean="0">
                <a:solidFill>
                  <a:schemeClr val="bg1">
                    <a:lumMod val="95000"/>
                  </a:schemeClr>
                </a:solidFill>
              </a:rPr>
              <a:t>Presentación</a:t>
            </a:r>
            <a:endParaRPr lang="es-ES" sz="1200" dirty="0">
              <a:solidFill>
                <a:schemeClr val="bg1">
                  <a:lumMod val="95000"/>
                </a:schemeClr>
              </a:solidFill>
            </a:endParaRPr>
          </a:p>
        </p:txBody>
      </p:sp>
    </p:spTree>
    <p:extLst>
      <p:ext uri="{BB962C8B-B14F-4D97-AF65-F5344CB8AC3E}">
        <p14:creationId xmlns:p14="http://schemas.microsoft.com/office/powerpoint/2010/main" val="246099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8" grpId="0" animBg="1"/>
      <p:bldP spid="21" grpId="0"/>
      <p:bldP spid="22" grpId="0"/>
      <p:bldP spid="23" grpId="0"/>
      <p:bldP spid="24" grpId="0"/>
      <p:bldP spid="25" grpId="0"/>
      <p:bldP spid="26" grpId="0"/>
    </p:bld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Apps.WindowsAppsListBox" Revision="1" Stencil="System.Storyboarding.WindowsApps" StencilVersion="0.1"/>
</Control>
</file>

<file path=customXml/item10.xml><?xml version="1.0" encoding="utf-8"?>
<Control xmlns="http://schemas.microsoft.com/VisualStudio/2011/storyboarding/control">
  <Id Name="System.Storyboarding.Media.Image" Revision="1" Stencil="System.Storyboarding.Media" StencilVersion="0.1"/>
</Control>
</file>

<file path=customXml/item11.xml><?xml version="1.0" encoding="utf-8"?>
<Control xmlns="http://schemas.microsoft.com/VisualStudio/2011/storyboarding/control">
  <Id Name="System.Storyboarding.Media.Image" Revision="1" Stencil="System.Storyboarding.Media" StencilVersion="0.1"/>
</Control>
</file>

<file path=customXml/item12.xml><?xml version="1.0" encoding="utf-8"?>
<Control xmlns="http://schemas.microsoft.com/VisualStudio/2011/storyboarding/control">
  <Id Name="System.Storyboarding.Media.Image" Revision="1" Stencil="System.Storyboarding.Media" StencilVersion="0.1"/>
</Control>
</file>

<file path=customXml/item13.xml><?xml version="1.0" encoding="utf-8"?>
<Control xmlns="http://schemas.microsoft.com/VisualStudio/2011/storyboarding/control">
  <Id Name="System.Storyboarding.Backgrounds.WindowsPhone" Revision="1" Stencil="System.Storyboarding.Backgrounds" StencilVersion="0.1"/>
</Control>
</file>

<file path=customXml/item14.xml><?xml version="1.0" encoding="utf-8"?>
<Control xmlns="http://schemas.microsoft.com/VisualStudio/2011/storyboarding/control">
  <Id Name="System.Storyboarding.Media.Image" Revision="1" Stencil="System.Storyboarding.Media" StencilVersion="0.1"/>
</Control>
</file>

<file path=customXml/item15.xml><?xml version="1.0" encoding="utf-8"?>
<Control xmlns="http://schemas.microsoft.com/VisualStudio/2011/storyboarding/control">
  <Id Name="System.Storyboarding.WindowsPhone.PageTitle" Revision="1" Stencil="System.Storyboarding.WindowsPhone" StencilVersion="0.1"/>
</Control>
</file>

<file path=customXml/item1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7.xml><?xml version="1.0" encoding="utf-8"?>
<Control xmlns="http://schemas.microsoft.com/VisualStudio/2011/storyboarding/control">
  <Id Name="System.Storyboarding.Media.Image" Revision="1" Stencil="System.Storyboarding.Media" StencilVersion="0.1"/>
</Control>
</file>

<file path=customXml/item18.xml><?xml version="1.0" encoding="utf-8"?>
<Control xmlns="http://schemas.microsoft.com/VisualStudio/2011/storyboarding/control">
  <Id Name="System.Storyboarding.WindowsPhone.PageTitle" Revision="1" Stencil="System.Storyboarding.WindowsPhone" StencilVersion="0.1"/>
</Control>
</file>

<file path=customXml/item19.xml><?xml version="1.0" encoding="utf-8"?>
<Control xmlns="http://schemas.microsoft.com/VisualStudio/2011/storyboarding/control">
  <Id Name="System.Storyboarding.Backgrounds.WindowsPhone" Revision="1" Stencil="System.Storyboarding.Backgrounds" StencilVersion="0.1"/>
</Control>
</file>

<file path=customXml/item2.xml><?xml version="1.0" encoding="utf-8"?>
<Control xmlns="http://schemas.microsoft.com/VisualStudio/2011/storyboarding/control">
  <Id Name="System.Storyboarding.Media.Image" Revision="1" Stencil="System.Storyboarding.Media" StencilVersion="0.1"/>
</Control>
</file>

<file path=customXml/item20.xml><?xml version="1.0" encoding="utf-8"?>
<Control xmlns="http://schemas.microsoft.com/VisualStudio/2011/storyboarding/control">
  <Id Name="System.Storyboarding.WindowsApps.WindowsAppsListBox" Revision="1" Stencil="System.Storyboarding.WindowsApps" StencilVersion="0.1"/>
</Control>
</file>

<file path=customXml/item21.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2.xml><?xml version="1.0" encoding="utf-8"?>
<Control xmlns="http://schemas.microsoft.com/VisualStudio/2011/storyboarding/control">
  <Id Name="System.Storyboarding.Backgrounds.WindowsPhone" Revision="1" Stencil="System.Storyboarding.Backgrounds" StencilVersion="0.1"/>
</Control>
</file>

<file path=customXml/item23.xml><?xml version="1.0" encoding="utf-8"?>
<Control xmlns="http://schemas.microsoft.com/VisualStudio/2011/storyboarding/control">
  <Id Name="System.Storyboarding.WindowsPhone.ApplicationBar" Revision="1" Stencil="System.Storyboarding.WindowsPhone" StencilVersion="0.1"/>
</Control>
</file>

<file path=customXml/item24.xml><?xml version="1.0" encoding="utf-8"?>
<Control xmlns="http://schemas.microsoft.com/VisualStudio/2011/storyboarding/control">
  <Id Name="System.Storyboarding.Backgrounds.WindowsPhone" Revision="1" Stencil="System.Storyboarding.Backgrounds" StencilVersion="0.1"/>
</Control>
</file>

<file path=customXml/item25.xml><?xml version="1.0" encoding="utf-8"?>
<Control xmlns="http://schemas.microsoft.com/VisualStudio/2011/storyboarding/control">
  <Id Name="System.Storyboarding.WindowsPhone.ApplicationBar" Revision="1" Stencil="System.Storyboarding.WindowsPhone" StencilVersion="0.1"/>
</Control>
</file>

<file path=customXml/item26.xml><?xml version="1.0" encoding="utf-8"?>
<Control xmlns="http://schemas.microsoft.com/VisualStudio/2011/storyboarding/control">
  <Id Name="System.Storyboarding.Backgrounds.WindowsPhone" Revision="1" Stencil="System.Storyboarding.Backgrounds" StencilVersion="0.1"/>
</Control>
</file>

<file path=customXml/item27.xml><?xml version="1.0" encoding="utf-8"?>
<Control xmlns="http://schemas.microsoft.com/VisualStudio/2011/storyboarding/control">
  <Id Name="System.Storyboarding.Backgrounds.WindowsPhone" Revision="1" Stencil="System.Storyboarding.Backgrounds" StencilVersion="0.1"/>
</Control>
</file>

<file path=customXml/item28.xml><?xml version="1.0" encoding="utf-8"?>
<Control xmlns="http://schemas.microsoft.com/VisualStudio/2011/storyboarding/control">
  <Id Name="System.Storyboarding.Media.Image" Revision="1" Stencil="System.Storyboarding.Media" StencilVersion="0.1"/>
</Control>
</file>

<file path=customXml/item29.xml><?xml version="1.0" encoding="utf-8"?>
<Control xmlns="http://schemas.microsoft.com/VisualStudio/2011/storyboarding/control">
  <Id Name="System.Storyboarding.WindowsPhone.ApplicationBar" Revision="1" Stencil="System.Storyboarding.WindowsPhone" StencilVersion="0.1"/>
</Control>
</file>

<file path=customXml/item3.xml><?xml version="1.0" encoding="utf-8"?>
<Control xmlns="http://schemas.microsoft.com/VisualStudio/2011/storyboarding/control">
  <Id Name="System.Storyboarding.WindowsPhone.ApplicationBar" Revision="1" Stencil="System.Storyboarding.WindowsPhone" StencilVersion="0.1"/>
</Control>
</file>

<file path=customXml/item30.xml><?xml version="1.0" encoding="utf-8"?>
<Control xmlns="http://schemas.microsoft.com/VisualStudio/2011/storyboarding/control">
  <Id Name="System.Storyboarding.Media.Image" Revision="1" Stencil="System.Storyboarding.Media" StencilVersion="0.1"/>
</Control>
</file>

<file path=customXml/item31.xml><?xml version="1.0" encoding="utf-8"?>
<Control xmlns="http://schemas.microsoft.com/VisualStudio/2011/storyboarding/control">
  <Id Name="System.Storyboarding.WindowsPhone.PageTitle" Revision="1" Stencil="System.Storyboarding.WindowsPhone" StencilVersion="0.1"/>
</Control>
</file>

<file path=customXml/item32.xml><?xml version="1.0" encoding="utf-8"?>
<Control xmlns="http://schemas.microsoft.com/VisualStudio/2011/storyboarding/control">
  <Id Name="System.Storyboarding.Annotation.StickyNote" Revision="1" Stencil="System.Storyboarding.Annotation" StencilVersion="0.1"/>
</Control>
</file>

<file path=customXml/item33.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4.xml><?xml version="1.0" encoding="utf-8"?>
<Control xmlns="http://schemas.microsoft.com/VisualStudio/2011/storyboarding/control">
  <Id Name="System.Storyboarding.Backgrounds.WindowsPhone" Revision="1" Stencil="System.Storyboarding.Backgrounds" StencilVersion="0.1"/>
</Control>
</file>

<file path=customXml/item5.xml><?xml version="1.0" encoding="utf-8"?>
<Control xmlns="http://schemas.microsoft.com/VisualStudio/2011/storyboarding/control">
  <Id Name="System.Storyboarding.Backgrounds.WindowsPhone" Revision="1" Stencil="System.Storyboarding.Backgrounds" StencilVersion="0.1"/>
</Control>
</file>

<file path=customXml/item6.xml><?xml version="1.0" encoding="utf-8"?>
<Control xmlns="http://schemas.microsoft.com/VisualStudio/2011/storyboarding/control">
  <Id Name="System.Storyboarding.Media.Image" Revision="1" Stencil="System.Storyboarding.Media" StencilVersion="0.1"/>
</Control>
</file>

<file path=customXml/item7.xml><?xml version="1.0" encoding="utf-8"?>
<Control xmlns="http://schemas.microsoft.com/VisualStudio/2011/storyboarding/control">
  <Id Name="System.Storyboarding.WindowsApps.WindowsAppsListBox" Revision="1" Stencil="System.Storyboarding.WindowsApps" StencilVersion="0.1"/>
</Control>
</file>

<file path=customXml/item8.xml><?xml version="1.0" encoding="utf-8"?>
<Control xmlns="http://schemas.microsoft.com/VisualStudio/2011/storyboarding/control">
  <Id Name="System.Storyboarding.WindowsPhone.PageTitle" Revision="1" Stencil="System.Storyboarding.WindowsPhone" StencilVersion="0.1"/>
</Control>
</file>

<file path=customXml/item9.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FD3A5A6A-1436-4992-8AAF-27C6E7123B62}">
  <ds:schemaRefs>
    <ds:schemaRef ds:uri="http://schemas.microsoft.com/VisualStudio/2011/storyboarding/control"/>
  </ds:schemaRefs>
</ds:datastoreItem>
</file>

<file path=customXml/itemProps10.xml><?xml version="1.0" encoding="utf-8"?>
<ds:datastoreItem xmlns:ds="http://schemas.openxmlformats.org/officeDocument/2006/customXml" ds:itemID="{DB9ACF77-8A6D-4EF4-92B0-E340D5A96D61}">
  <ds:schemaRefs>
    <ds:schemaRef ds:uri="http://schemas.microsoft.com/VisualStudio/2011/storyboarding/control"/>
  </ds:schemaRefs>
</ds:datastoreItem>
</file>

<file path=customXml/itemProps11.xml><?xml version="1.0" encoding="utf-8"?>
<ds:datastoreItem xmlns:ds="http://schemas.openxmlformats.org/officeDocument/2006/customXml" ds:itemID="{61BC5BD8-EB60-45E3-9986-90C5DBE4684E}">
  <ds:schemaRefs>
    <ds:schemaRef ds:uri="http://schemas.microsoft.com/VisualStudio/2011/storyboarding/control"/>
  </ds:schemaRefs>
</ds:datastoreItem>
</file>

<file path=customXml/itemProps12.xml><?xml version="1.0" encoding="utf-8"?>
<ds:datastoreItem xmlns:ds="http://schemas.openxmlformats.org/officeDocument/2006/customXml" ds:itemID="{0CE81C57-FDC6-45D9-AF28-52C549396F61}">
  <ds:schemaRefs>
    <ds:schemaRef ds:uri="http://schemas.microsoft.com/VisualStudio/2011/storyboarding/control"/>
  </ds:schemaRefs>
</ds:datastoreItem>
</file>

<file path=customXml/itemProps13.xml><?xml version="1.0" encoding="utf-8"?>
<ds:datastoreItem xmlns:ds="http://schemas.openxmlformats.org/officeDocument/2006/customXml" ds:itemID="{2FC6E563-F699-4FCC-8C26-A2D8AD53437F}">
  <ds:schemaRefs>
    <ds:schemaRef ds:uri="http://schemas.microsoft.com/VisualStudio/2011/storyboarding/control"/>
  </ds:schemaRefs>
</ds:datastoreItem>
</file>

<file path=customXml/itemProps14.xml><?xml version="1.0" encoding="utf-8"?>
<ds:datastoreItem xmlns:ds="http://schemas.openxmlformats.org/officeDocument/2006/customXml" ds:itemID="{F22345A8-86A5-4903-A434-A9DB6BE0F0EC}">
  <ds:schemaRefs>
    <ds:schemaRef ds:uri="http://schemas.microsoft.com/VisualStudio/2011/storyboarding/control"/>
  </ds:schemaRefs>
</ds:datastoreItem>
</file>

<file path=customXml/itemProps15.xml><?xml version="1.0" encoding="utf-8"?>
<ds:datastoreItem xmlns:ds="http://schemas.openxmlformats.org/officeDocument/2006/customXml" ds:itemID="{E28AD43A-6146-4BDD-9E55-C56EE47E83CD}">
  <ds:schemaRefs>
    <ds:schemaRef ds:uri="http://schemas.microsoft.com/VisualStudio/2011/storyboarding/control"/>
  </ds:schemaRefs>
</ds:datastoreItem>
</file>

<file path=customXml/itemProps16.xml><?xml version="1.0" encoding="utf-8"?>
<ds:datastoreItem xmlns:ds="http://schemas.openxmlformats.org/officeDocument/2006/customXml" ds:itemID="{624140E0-AEBA-4679-96CE-4B3C59CDFB6A}">
  <ds:schemaRefs>
    <ds:schemaRef ds:uri="http://schemas.microsoft.com/VisualStudio/2011/storyboarding/control"/>
  </ds:schemaRefs>
</ds:datastoreItem>
</file>

<file path=customXml/itemProps17.xml><?xml version="1.0" encoding="utf-8"?>
<ds:datastoreItem xmlns:ds="http://schemas.openxmlformats.org/officeDocument/2006/customXml" ds:itemID="{164C8338-130B-4297-8F99-62B856F4F112}">
  <ds:schemaRefs>
    <ds:schemaRef ds:uri="http://schemas.microsoft.com/VisualStudio/2011/storyboarding/control"/>
  </ds:schemaRefs>
</ds:datastoreItem>
</file>

<file path=customXml/itemProps18.xml><?xml version="1.0" encoding="utf-8"?>
<ds:datastoreItem xmlns:ds="http://schemas.openxmlformats.org/officeDocument/2006/customXml" ds:itemID="{8C6E5A30-E6E1-40F5-8FA4-846193BC5E82}">
  <ds:schemaRefs>
    <ds:schemaRef ds:uri="http://schemas.microsoft.com/VisualStudio/2011/storyboarding/control"/>
  </ds:schemaRefs>
</ds:datastoreItem>
</file>

<file path=customXml/itemProps19.xml><?xml version="1.0" encoding="utf-8"?>
<ds:datastoreItem xmlns:ds="http://schemas.openxmlformats.org/officeDocument/2006/customXml" ds:itemID="{CDC25418-B97A-41F7-9806-136CED14DCCB}">
  <ds:schemaRefs>
    <ds:schemaRef ds:uri="http://schemas.microsoft.com/VisualStudio/2011/storyboarding/control"/>
  </ds:schemaRefs>
</ds:datastoreItem>
</file>

<file path=customXml/itemProps2.xml><?xml version="1.0" encoding="utf-8"?>
<ds:datastoreItem xmlns:ds="http://schemas.openxmlformats.org/officeDocument/2006/customXml" ds:itemID="{AFB43077-3510-4B96-B02F-22CCB9F18F1B}">
  <ds:schemaRefs>
    <ds:schemaRef ds:uri="http://schemas.microsoft.com/VisualStudio/2011/storyboarding/control"/>
  </ds:schemaRefs>
</ds:datastoreItem>
</file>

<file path=customXml/itemProps20.xml><?xml version="1.0" encoding="utf-8"?>
<ds:datastoreItem xmlns:ds="http://schemas.openxmlformats.org/officeDocument/2006/customXml" ds:itemID="{9B2448CA-D61A-4429-ABBD-10A251A68C8C}">
  <ds:schemaRefs>
    <ds:schemaRef ds:uri="http://schemas.microsoft.com/VisualStudio/2011/storyboarding/control"/>
  </ds:schemaRefs>
</ds:datastoreItem>
</file>

<file path=customXml/itemProps21.xml><?xml version="1.0" encoding="utf-8"?>
<ds:datastoreItem xmlns:ds="http://schemas.openxmlformats.org/officeDocument/2006/customXml" ds:itemID="{932DAED7-003C-467A-B567-E8757CC87615}">
  <ds:schemaRefs>
    <ds:schemaRef ds:uri="http://schemas.microsoft.com/VisualStudio/2011/storyboarding/control"/>
  </ds:schemaRefs>
</ds:datastoreItem>
</file>

<file path=customXml/itemProps22.xml><?xml version="1.0" encoding="utf-8"?>
<ds:datastoreItem xmlns:ds="http://schemas.openxmlformats.org/officeDocument/2006/customXml" ds:itemID="{22579126-9749-4962-BFED-B60DB7D06652}">
  <ds:schemaRefs>
    <ds:schemaRef ds:uri="http://schemas.microsoft.com/VisualStudio/2011/storyboarding/control"/>
  </ds:schemaRefs>
</ds:datastoreItem>
</file>

<file path=customXml/itemProps23.xml><?xml version="1.0" encoding="utf-8"?>
<ds:datastoreItem xmlns:ds="http://schemas.openxmlformats.org/officeDocument/2006/customXml" ds:itemID="{37133E4D-E0FD-40F9-88CA-CFF649B4023A}">
  <ds:schemaRefs>
    <ds:schemaRef ds:uri="http://schemas.microsoft.com/VisualStudio/2011/storyboarding/control"/>
  </ds:schemaRefs>
</ds:datastoreItem>
</file>

<file path=customXml/itemProps24.xml><?xml version="1.0" encoding="utf-8"?>
<ds:datastoreItem xmlns:ds="http://schemas.openxmlformats.org/officeDocument/2006/customXml" ds:itemID="{9DDBF3D4-4AFC-421E-A70F-D4DA052FD02D}">
  <ds:schemaRefs>
    <ds:schemaRef ds:uri="http://schemas.microsoft.com/VisualStudio/2011/storyboarding/control"/>
  </ds:schemaRefs>
</ds:datastoreItem>
</file>

<file path=customXml/itemProps25.xml><?xml version="1.0" encoding="utf-8"?>
<ds:datastoreItem xmlns:ds="http://schemas.openxmlformats.org/officeDocument/2006/customXml" ds:itemID="{DCA6AA68-1448-45F9-9FC7-B8096B5CF7FB}">
  <ds:schemaRefs>
    <ds:schemaRef ds:uri="http://schemas.microsoft.com/VisualStudio/2011/storyboarding/control"/>
  </ds:schemaRefs>
</ds:datastoreItem>
</file>

<file path=customXml/itemProps26.xml><?xml version="1.0" encoding="utf-8"?>
<ds:datastoreItem xmlns:ds="http://schemas.openxmlformats.org/officeDocument/2006/customXml" ds:itemID="{CCD4B85D-40BB-459A-93DF-0F65045E8C0F}">
  <ds:schemaRefs>
    <ds:schemaRef ds:uri="http://schemas.microsoft.com/VisualStudio/2011/storyboarding/control"/>
  </ds:schemaRefs>
</ds:datastoreItem>
</file>

<file path=customXml/itemProps27.xml><?xml version="1.0" encoding="utf-8"?>
<ds:datastoreItem xmlns:ds="http://schemas.openxmlformats.org/officeDocument/2006/customXml" ds:itemID="{2FB6EF32-7921-4FC1-A1B2-4B874C1A2D8F}">
  <ds:schemaRefs>
    <ds:schemaRef ds:uri="http://schemas.microsoft.com/VisualStudio/2011/storyboarding/control"/>
  </ds:schemaRefs>
</ds:datastoreItem>
</file>

<file path=customXml/itemProps28.xml><?xml version="1.0" encoding="utf-8"?>
<ds:datastoreItem xmlns:ds="http://schemas.openxmlformats.org/officeDocument/2006/customXml" ds:itemID="{79EF781B-596B-4258-930F-B3DF351B2508}">
  <ds:schemaRefs>
    <ds:schemaRef ds:uri="http://schemas.microsoft.com/VisualStudio/2011/storyboarding/control"/>
  </ds:schemaRefs>
</ds:datastoreItem>
</file>

<file path=customXml/itemProps29.xml><?xml version="1.0" encoding="utf-8"?>
<ds:datastoreItem xmlns:ds="http://schemas.openxmlformats.org/officeDocument/2006/customXml" ds:itemID="{28CAFF13-A531-44A9-9F89-D22142666508}">
  <ds:schemaRefs>
    <ds:schemaRef ds:uri="http://schemas.microsoft.com/VisualStudio/2011/storyboarding/control"/>
  </ds:schemaRefs>
</ds:datastoreItem>
</file>

<file path=customXml/itemProps3.xml><?xml version="1.0" encoding="utf-8"?>
<ds:datastoreItem xmlns:ds="http://schemas.openxmlformats.org/officeDocument/2006/customXml" ds:itemID="{9371BD1D-5ADA-4622-B7D4-D87C9B154735}">
  <ds:schemaRefs>
    <ds:schemaRef ds:uri="http://schemas.microsoft.com/VisualStudio/2011/storyboarding/control"/>
  </ds:schemaRefs>
</ds:datastoreItem>
</file>

<file path=customXml/itemProps30.xml><?xml version="1.0" encoding="utf-8"?>
<ds:datastoreItem xmlns:ds="http://schemas.openxmlformats.org/officeDocument/2006/customXml" ds:itemID="{6DFEADE4-D766-413A-B281-EC627CAA64D5}">
  <ds:schemaRefs>
    <ds:schemaRef ds:uri="http://schemas.microsoft.com/VisualStudio/2011/storyboarding/control"/>
  </ds:schemaRefs>
</ds:datastoreItem>
</file>

<file path=customXml/itemProps31.xml><?xml version="1.0" encoding="utf-8"?>
<ds:datastoreItem xmlns:ds="http://schemas.openxmlformats.org/officeDocument/2006/customXml" ds:itemID="{A43E06D3-4F57-4EBB-9882-D317E71448E7}">
  <ds:schemaRefs>
    <ds:schemaRef ds:uri="http://schemas.microsoft.com/VisualStudio/2011/storyboarding/control"/>
  </ds:schemaRefs>
</ds:datastoreItem>
</file>

<file path=customXml/itemProps32.xml><?xml version="1.0" encoding="utf-8"?>
<ds:datastoreItem xmlns:ds="http://schemas.openxmlformats.org/officeDocument/2006/customXml" ds:itemID="{FE1A7D58-732F-48F7-8E63-4E5EADAED3A6}">
  <ds:schemaRefs>
    <ds:schemaRef ds:uri="http://schemas.microsoft.com/VisualStudio/2011/storyboarding/control"/>
  </ds:schemaRefs>
</ds:datastoreItem>
</file>

<file path=customXml/itemProps33.xml><?xml version="1.0" encoding="utf-8"?>
<ds:datastoreItem xmlns:ds="http://schemas.openxmlformats.org/officeDocument/2006/customXml" ds:itemID="{2C6CC91C-6445-4325-A915-DEFA665BE933}">
  <ds:schemaRefs>
    <ds:schemaRef ds:uri="http://schemas.microsoft.com/VisualStudio/2011/storyboarding/control"/>
  </ds:schemaRefs>
</ds:datastoreItem>
</file>

<file path=customXml/itemProps4.xml><?xml version="1.0" encoding="utf-8"?>
<ds:datastoreItem xmlns:ds="http://schemas.openxmlformats.org/officeDocument/2006/customXml" ds:itemID="{2C2F691F-40D6-45BE-9414-8601F7537802}">
  <ds:schemaRefs>
    <ds:schemaRef ds:uri="http://schemas.microsoft.com/VisualStudio/2011/storyboarding/control"/>
  </ds:schemaRefs>
</ds:datastoreItem>
</file>

<file path=customXml/itemProps5.xml><?xml version="1.0" encoding="utf-8"?>
<ds:datastoreItem xmlns:ds="http://schemas.openxmlformats.org/officeDocument/2006/customXml" ds:itemID="{08938D39-74B2-428A-AAE8-B67D42880A9F}">
  <ds:schemaRefs>
    <ds:schemaRef ds:uri="http://schemas.microsoft.com/VisualStudio/2011/storyboarding/control"/>
  </ds:schemaRefs>
</ds:datastoreItem>
</file>

<file path=customXml/itemProps6.xml><?xml version="1.0" encoding="utf-8"?>
<ds:datastoreItem xmlns:ds="http://schemas.openxmlformats.org/officeDocument/2006/customXml" ds:itemID="{B939C0F2-4F14-4452-BA09-9B0D08DA92B4}">
  <ds:schemaRefs>
    <ds:schemaRef ds:uri="http://schemas.microsoft.com/VisualStudio/2011/storyboarding/control"/>
  </ds:schemaRefs>
</ds:datastoreItem>
</file>

<file path=customXml/itemProps7.xml><?xml version="1.0" encoding="utf-8"?>
<ds:datastoreItem xmlns:ds="http://schemas.openxmlformats.org/officeDocument/2006/customXml" ds:itemID="{296B13DB-F66D-41EB-913C-593269B8B74F}">
  <ds:schemaRefs>
    <ds:schemaRef ds:uri="http://schemas.microsoft.com/VisualStudio/2011/storyboarding/control"/>
  </ds:schemaRefs>
</ds:datastoreItem>
</file>

<file path=customXml/itemProps8.xml><?xml version="1.0" encoding="utf-8"?>
<ds:datastoreItem xmlns:ds="http://schemas.openxmlformats.org/officeDocument/2006/customXml" ds:itemID="{78DFB94B-7014-48CE-9810-47D37114B7A5}">
  <ds:schemaRefs>
    <ds:schemaRef ds:uri="http://schemas.microsoft.com/VisualStudio/2011/storyboarding/control"/>
  </ds:schemaRefs>
</ds:datastoreItem>
</file>

<file path=customXml/itemProps9.xml><?xml version="1.0" encoding="utf-8"?>
<ds:datastoreItem xmlns:ds="http://schemas.openxmlformats.org/officeDocument/2006/customXml" ds:itemID="{C4A8312D-FC03-4AF2-B757-2FA90448FE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5457</TotalTime>
  <Words>1047</Words>
  <Application>Microsoft Macintosh PowerPoint</Application>
  <PresentationFormat>Presentación en pantalla (16:9)</PresentationFormat>
  <Paragraphs>241</Paragraphs>
  <Slides>27</Slides>
  <Notes>27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Windows Phone blue</vt:lpstr>
      <vt:lpstr>Técnicas para compartir código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MVVM</vt:lpstr>
      <vt:lpstr>MVVM</vt:lpstr>
      <vt:lpstr>Presentación de PowerPoint</vt:lpstr>
      <vt:lpstr>Enlazado a ficheros</vt:lpstr>
      <vt:lpstr>“Añadir como enlace”</vt:lpstr>
      <vt:lpstr>Diferencias de código</vt:lpstr>
      <vt:lpstr>Condiciones de Compilación</vt:lpstr>
      <vt:lpstr>Presentación de PowerPoint</vt:lpstr>
      <vt:lpstr>Presentación de PowerPoint</vt:lpstr>
      <vt:lpstr>Presentación de PowerPoint</vt:lpstr>
      <vt:lpstr>Arquitectura Recetario</vt:lpstr>
      <vt:lpstr>Arquitectura Recetario</vt:lpstr>
      <vt:lpstr>Presentación de PowerPoint</vt:lpstr>
      <vt:lpstr>Presentación de PowerPoint</vt:lpstr>
      <vt:lpstr>Presentación de PowerPoint</vt:lpstr>
      <vt:lpstr>Conclusiones I</vt:lpstr>
      <vt:lpstr>Conclusiones II</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308</cp:revision>
  <dcterms:created xsi:type="dcterms:W3CDTF">2012-05-11T22:32:06Z</dcterms:created>
  <dcterms:modified xsi:type="dcterms:W3CDTF">2013-03-31T11:12:56Z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https://d.docs.live.net/b36de4dd5a9179a1/WP8%20JumpStart/Draft/S3%20Building%20WP8%20Applications/S3%20Building%20WP8%20Applications.pptx</vt:lpwstr>
  </property>
</Properties>
</file>