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07" r:id="rId34"/>
  </p:sldMasterIdLst>
  <p:notesMasterIdLst>
    <p:notesMasterId r:id="rId41"/>
  </p:notesMasterIdLst>
  <p:handoutMasterIdLst>
    <p:handoutMasterId r:id="rId42"/>
  </p:handoutMasterIdLst>
  <p:sldIdLst>
    <p:sldId id="345" r:id="rId35"/>
    <p:sldId id="498" r:id="rId36"/>
    <p:sldId id="493" r:id="rId37"/>
    <p:sldId id="517" r:id="rId38"/>
    <p:sldId id="519" r:id="rId39"/>
    <p:sldId id="504" r:id="rId4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4">
          <p15:clr>
            <a:srgbClr val="A4A3A4"/>
          </p15:clr>
        </p15:guide>
        <p15:guide id="2" orient="horz" pos="2835">
          <p15:clr>
            <a:srgbClr val="A4A3A4"/>
          </p15:clr>
        </p15:guide>
        <p15:guide id="3" orient="horz" pos="769">
          <p15:clr>
            <a:srgbClr val="A4A3A4"/>
          </p15:clr>
        </p15:guide>
        <p15:guide id="4" orient="horz" pos="1153">
          <p15:clr>
            <a:srgbClr val="A4A3A4"/>
          </p15:clr>
        </p15:guide>
        <p15:guide id="5" orient="horz" pos="1812">
          <p15:clr>
            <a:srgbClr val="A4A3A4"/>
          </p15:clr>
        </p15:guide>
        <p15:guide id="6" orient="horz" pos="2562">
          <p15:clr>
            <a:srgbClr val="A4A3A4"/>
          </p15:clr>
        </p15:guide>
        <p15:guide id="7" orient="horz" pos="1906">
          <p15:clr>
            <a:srgbClr val="A4A3A4"/>
          </p15:clr>
        </p15:guide>
        <p15:guide id="8" orient="horz" pos="1054">
          <p15:clr>
            <a:srgbClr val="A4A3A4"/>
          </p15:clr>
        </p15:guide>
        <p15:guide id="9" pos="288">
          <p15:clr>
            <a:srgbClr val="A4A3A4"/>
          </p15:clr>
        </p15:guide>
        <p15:guide id="10" pos="5472">
          <p15:clr>
            <a:srgbClr val="A4A3A4"/>
          </p15:clr>
        </p15:guide>
        <p15:guide id="11" pos="1700">
          <p15:clr>
            <a:srgbClr val="A4A3A4"/>
          </p15:clr>
        </p15:guide>
        <p15:guide id="12" pos="3207">
          <p15:clr>
            <a:srgbClr val="A4A3A4"/>
          </p15:clr>
        </p15:guide>
        <p15:guide id="13" pos="4715">
          <p15:clr>
            <a:srgbClr val="A4A3A4"/>
          </p15:clr>
        </p15:guide>
        <p15:guide id="14" pos="1795">
          <p15:clr>
            <a:srgbClr val="A4A3A4"/>
          </p15:clr>
        </p15:guide>
        <p15:guide id="15" pos="3307">
          <p15:clr>
            <a:srgbClr val="A4A3A4"/>
          </p15:clr>
        </p15:guide>
        <p15:guide id="16" pos="4814">
          <p15:clr>
            <a:srgbClr val="A4A3A4"/>
          </p15:clr>
        </p15:guide>
        <p15:guide id="17" pos="2451">
          <p15:clr>
            <a:srgbClr val="A4A3A4"/>
          </p15:clr>
        </p15:guide>
        <p15:guide id="18" pos="2554">
          <p15:clr>
            <a:srgbClr val="A4A3A4"/>
          </p15:clr>
        </p15:guide>
        <p15:guide id="19" pos="942">
          <p15:clr>
            <a:srgbClr val="A4A3A4"/>
          </p15:clr>
        </p15:guide>
        <p15:guide id="20" pos="1042">
          <p15:clr>
            <a:srgbClr val="A4A3A4"/>
          </p15:clr>
        </p15:guide>
        <p15:guide id="21" pos="3965">
          <p15:clr>
            <a:srgbClr val="A4A3A4"/>
          </p15:clr>
        </p15:guide>
        <p15:guide id="22" pos="40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0325" autoAdjust="0"/>
  </p:normalViewPr>
  <p:slideViewPr>
    <p:cSldViewPr snapToGrid="0">
      <p:cViewPr varScale="1">
        <p:scale>
          <a:sx n="98" d="100"/>
          <a:sy n="98" d="100"/>
        </p:scale>
        <p:origin x="570" y="72"/>
      </p:cViewPr>
      <p:guideLst>
        <p:guide orient="horz" pos="294"/>
        <p:guide orient="horz" pos="2835"/>
        <p:guide orient="horz" pos="769"/>
        <p:guide orient="horz" pos="1153"/>
        <p:guide orient="horz" pos="1812"/>
        <p:guide orient="horz" pos="2562"/>
        <p:guide orient="horz" pos="1906"/>
        <p:guide orient="horz" pos="1054"/>
        <p:guide pos="288"/>
        <p:guide pos="5472"/>
        <p:guide pos="1700"/>
        <p:guide pos="3207"/>
        <p:guide pos="4715"/>
        <p:guide pos="1795"/>
        <p:guide pos="3307"/>
        <p:guide pos="4814"/>
        <p:guide pos="2451"/>
        <p:guide pos="2554"/>
        <p:guide pos="942"/>
        <p:guide pos="1042"/>
        <p:guide pos="3965"/>
        <p:guide pos="4061"/>
      </p:guideLst>
    </p:cSldViewPr>
  </p:slideViewPr>
  <p:notesTextViewPr>
    <p:cViewPr>
      <p:scale>
        <a:sx n="1" d="1"/>
        <a:sy n="1" d="1"/>
      </p:scale>
      <p:origin x="0" y="0"/>
    </p:cViewPr>
  </p:notesTextViewPr>
  <p:sorterViewPr>
    <p:cViewPr>
      <p:scale>
        <a:sx n="80" d="100"/>
        <a:sy n="80" d="100"/>
      </p:scale>
      <p:origin x="0" y="-6485"/>
    </p:cViewPr>
  </p:sorterViewPr>
  <p:notesViewPr>
    <p:cSldViewPr snapToGrid="0">
      <p:cViewPr varScale="1">
        <p:scale>
          <a:sx n="98" d="100"/>
          <a:sy n="98" d="100"/>
        </p:scale>
        <p:origin x="-2376" y="-108"/>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handoutMaster" Target="handoutMasters/handoutMaster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presProps" Target="presProp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DF3284-5CED-4372-997B-A2DB9FEB5F36}" type="datetimeFigureOut">
              <a:rPr lang="en-US" smtClean="0"/>
              <a:t>9/14/2015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07429C-3E65-48FF-BF64-25C511DAE822}" type="slidenum">
              <a:rPr lang="en-US" smtClean="0"/>
              <a:t>‹#›</a:t>
            </a:fld>
            <a:endParaRPr lang="en-US"/>
          </a:p>
        </p:txBody>
      </p:sp>
    </p:spTree>
    <p:extLst>
      <p:ext uri="{BB962C8B-B14F-4D97-AF65-F5344CB8AC3E}">
        <p14:creationId xmlns:p14="http://schemas.microsoft.com/office/powerpoint/2010/main" val="2655152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4F01F-7F76-4F9A-9CC8-4847A2F5E179}" type="datetimeFigureOut">
              <a:rPr lang="en-US" smtClean="0"/>
              <a:t>9/14/2015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6C1CF0-316C-4904-A0F9-3EEDE72BDC86}" type="slidenum">
              <a:rPr lang="en-US" smtClean="0"/>
              <a:t>‹#›</a:t>
            </a:fld>
            <a:endParaRPr lang="en-US"/>
          </a:p>
        </p:txBody>
      </p:sp>
    </p:spTree>
    <p:extLst>
      <p:ext uri="{BB962C8B-B14F-4D97-AF65-F5344CB8AC3E}">
        <p14:creationId xmlns:p14="http://schemas.microsoft.com/office/powerpoint/2010/main" val="212609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1</a:t>
            </a:fld>
            <a:endParaRPr lang="en-US"/>
          </a:p>
        </p:txBody>
      </p:sp>
    </p:spTree>
    <p:extLst>
      <p:ext uri="{BB962C8B-B14F-4D97-AF65-F5344CB8AC3E}">
        <p14:creationId xmlns:p14="http://schemas.microsoft.com/office/powerpoint/2010/main" val="221232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2</a:t>
            </a:fld>
            <a:endParaRPr lang="en-US"/>
          </a:p>
        </p:txBody>
      </p:sp>
    </p:spTree>
    <p:extLst>
      <p:ext uri="{BB962C8B-B14F-4D97-AF65-F5344CB8AC3E}">
        <p14:creationId xmlns:p14="http://schemas.microsoft.com/office/powerpoint/2010/main" val="3999948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3</a:t>
            </a:fld>
            <a:endParaRPr lang="en-US"/>
          </a:p>
        </p:txBody>
      </p:sp>
    </p:spTree>
    <p:extLst>
      <p:ext uri="{BB962C8B-B14F-4D97-AF65-F5344CB8AC3E}">
        <p14:creationId xmlns:p14="http://schemas.microsoft.com/office/powerpoint/2010/main" val="1630770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10"/>
          </p:nvPr>
        </p:nvSpPr>
        <p:spPr/>
        <p:txBody>
          <a:bodyPr/>
          <a:lstStyle/>
          <a:p>
            <a:fld id="{1DCEFCAB-67CC-4A0C-8E3C-462167FA539E}" type="slidenum">
              <a:rPr lang="es-ES" smtClean="0"/>
              <a:t>4</a:t>
            </a:fld>
            <a:endParaRPr lang="es-ES"/>
          </a:p>
        </p:txBody>
      </p:sp>
    </p:spTree>
    <p:extLst>
      <p:ext uri="{BB962C8B-B14F-4D97-AF65-F5344CB8AC3E}">
        <p14:creationId xmlns:p14="http://schemas.microsoft.com/office/powerpoint/2010/main" val="183249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5</a:t>
            </a:fld>
            <a:endParaRPr lang="en-US"/>
          </a:p>
        </p:txBody>
      </p:sp>
    </p:spTree>
    <p:extLst>
      <p:ext uri="{BB962C8B-B14F-4D97-AF65-F5344CB8AC3E}">
        <p14:creationId xmlns:p14="http://schemas.microsoft.com/office/powerpoint/2010/main" val="3535324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Bef>
                <a:spcPts val="1000"/>
              </a:spcBef>
            </a:pPr>
            <a:endParaRPr lang="en-US" sz="1400" dirty="0">
              <a:ea typeface="Calibri"/>
              <a:cs typeface="Times New Roman"/>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6</a:t>
            </a:fld>
            <a:endParaRPr lang="en-US"/>
          </a:p>
        </p:txBody>
      </p:sp>
    </p:spTree>
    <p:extLst>
      <p:ext uri="{BB962C8B-B14F-4D97-AF65-F5344CB8AC3E}">
        <p14:creationId xmlns:p14="http://schemas.microsoft.com/office/powerpoint/2010/main" val="3999948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49910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1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2"/>
          </p:nvPr>
        </p:nvSpPr>
        <p:spPr/>
        <p:txBody>
          <a:bodyPr/>
          <a:lstStyle/>
          <a:p>
            <a:fld id="{F0EA47CC-68D0-47CA-B57C-F3FEDF0941F3}" type="datetime1">
              <a:rPr lang="en-US" smtClean="0"/>
              <a:t>9/14/2015</a:t>
            </a:fld>
            <a:endParaRPr lang="en-US" dirty="0"/>
          </a:p>
        </p:txBody>
      </p:sp>
      <p:sp>
        <p:nvSpPr>
          <p:cNvPr id="10" name="Footer Placeholder 9"/>
          <p:cNvSpPr>
            <a:spLocks noGrp="1"/>
          </p:cNvSpPr>
          <p:nvPr>
            <p:ph type="ftr" sz="quarter" idx="23"/>
          </p:nvPr>
        </p:nvSpPr>
        <p:spPr/>
        <p:txBody>
          <a:bodyPr/>
          <a:lstStyle/>
          <a:p>
            <a:r>
              <a:rPr lang="en-US" smtClean="0"/>
              <a:t>Microsoft confidential</a:t>
            </a:r>
            <a:endParaRPr lang="en-US" dirty="0"/>
          </a:p>
        </p:txBody>
      </p:sp>
      <p:sp>
        <p:nvSpPr>
          <p:cNvPr id="20" name="Slide Number Placeholder 19"/>
          <p:cNvSpPr>
            <a:spLocks noGrp="1"/>
          </p:cNvSpPr>
          <p:nvPr>
            <p:ph type="sldNum" sz="quarter" idx="24"/>
          </p:nvPr>
        </p:nvSpPr>
        <p:spPr/>
        <p:txBody>
          <a:bodyPr/>
          <a:lstStyle/>
          <a:p>
            <a:fld id="{B6F15528-21DE-4FAA-801E-634DDDAF4B2B}" type="slidenum">
              <a:rPr lang="en-US" smtClean="0"/>
              <a:pPr/>
              <a:t>‹#›</a:t>
            </a:fld>
            <a:endParaRPr lang="en-US" dirty="0"/>
          </a:p>
        </p:txBody>
      </p:sp>
      <p:sp>
        <p:nvSpPr>
          <p:cNvPr id="21" name="Title 2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5" name="Text Placeholder 24"/>
          <p:cNvSpPr>
            <a:spLocks noGrp="1"/>
          </p:cNvSpPr>
          <p:nvPr>
            <p:ph type="body" sz="quarter" idx="25" hasCustomPrompt="1"/>
          </p:nvPr>
        </p:nvSpPr>
        <p:spPr>
          <a:xfrm>
            <a:off x="457200"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3" name="Text Placeholder 21"/>
          <p:cNvSpPr>
            <a:spLocks noGrp="1"/>
          </p:cNvSpPr>
          <p:nvPr>
            <p:ph type="body" sz="quarter" idx="26" hasCustomPrompt="1"/>
          </p:nvPr>
        </p:nvSpPr>
        <p:spPr>
          <a:xfrm>
            <a:off x="457200"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4"/>
          <p:cNvSpPr>
            <a:spLocks noGrp="1"/>
          </p:cNvSpPr>
          <p:nvPr>
            <p:ph type="body" sz="quarter" idx="27" hasCustomPrompt="1"/>
          </p:nvPr>
        </p:nvSpPr>
        <p:spPr>
          <a:xfrm>
            <a:off x="284956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5" name="Text Placeholder 21"/>
          <p:cNvSpPr>
            <a:spLocks noGrp="1"/>
          </p:cNvSpPr>
          <p:nvPr>
            <p:ph type="body" sz="quarter" idx="28" hasCustomPrompt="1"/>
          </p:nvPr>
        </p:nvSpPr>
        <p:spPr>
          <a:xfrm>
            <a:off x="284956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30" hasCustomPrompt="1"/>
          </p:nvPr>
        </p:nvSpPr>
        <p:spPr>
          <a:xfrm>
            <a:off x="524351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
          <p:cNvSpPr>
            <a:spLocks noGrp="1"/>
          </p:cNvSpPr>
          <p:nvPr>
            <p:ph type="body" sz="quarter" idx="31"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79002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s With Graphics">
    <p:spTree>
      <p:nvGrpSpPr>
        <p:cNvPr id="1" name=""/>
        <p:cNvGrpSpPr/>
        <p:nvPr/>
      </p:nvGrpSpPr>
      <p:grpSpPr>
        <a:xfrm>
          <a:off x="0" y="0"/>
          <a:ext cx="0" cy="0"/>
          <a:chOff x="0" y="0"/>
          <a:chExt cx="0" cy="0"/>
        </a:xfrm>
      </p:grpSpPr>
      <p:sp>
        <p:nvSpPr>
          <p:cNvPr id="22" name="Text Placeholder 13"/>
          <p:cNvSpPr>
            <a:spLocks noGrp="1"/>
          </p:cNvSpPr>
          <p:nvPr>
            <p:ph type="body" sz="quarter" idx="21"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0" name="Date Placeholder 19"/>
          <p:cNvSpPr>
            <a:spLocks noGrp="1"/>
          </p:cNvSpPr>
          <p:nvPr>
            <p:ph type="dt" sz="half" idx="22"/>
          </p:nvPr>
        </p:nvSpPr>
        <p:spPr/>
        <p:txBody>
          <a:bodyPr/>
          <a:lstStyle/>
          <a:p>
            <a:fld id="{119AA97A-F775-4FF6-9353-771770504224}" type="datetime1">
              <a:rPr lang="en-US" smtClean="0"/>
              <a:t>9/14/2015</a:t>
            </a:fld>
            <a:endParaRPr lang="en-US" dirty="0"/>
          </a:p>
        </p:txBody>
      </p:sp>
      <p:sp>
        <p:nvSpPr>
          <p:cNvPr id="23" name="Footer Placeholder 22"/>
          <p:cNvSpPr>
            <a:spLocks noGrp="1"/>
          </p:cNvSpPr>
          <p:nvPr>
            <p:ph type="ftr" sz="quarter" idx="23"/>
          </p:nvPr>
        </p:nvSpPr>
        <p:spPr/>
        <p:txBody>
          <a:bodyPr/>
          <a:lstStyle/>
          <a:p>
            <a:r>
              <a:rPr lang="en-US" smtClean="0"/>
              <a:t>Microsoft confidential</a:t>
            </a:r>
            <a:endParaRPr lang="en-US" dirty="0"/>
          </a:p>
        </p:txBody>
      </p:sp>
      <p:sp>
        <p:nvSpPr>
          <p:cNvPr id="24" name="Slide Number Placeholder 23"/>
          <p:cNvSpPr>
            <a:spLocks noGrp="1"/>
          </p:cNvSpPr>
          <p:nvPr>
            <p:ph type="sldNum" sz="quarter" idx="24"/>
          </p:nvPr>
        </p:nvSpPr>
        <p:spPr/>
        <p:txBody>
          <a:bodyPr/>
          <a:lstStyle/>
          <a:p>
            <a:fld id="{B6F15528-21DE-4FAA-801E-634DDDAF4B2B}" type="slidenum">
              <a:rPr lang="en-US" smtClean="0"/>
              <a:pPr/>
              <a:t>‹#›</a:t>
            </a:fld>
            <a:endParaRPr lang="en-US" dirty="0"/>
          </a:p>
        </p:txBody>
      </p:sp>
      <p:sp>
        <p:nvSpPr>
          <p:cNvPr id="25" name="Title 2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7" name="Content Placeholder 9"/>
          <p:cNvSpPr>
            <a:spLocks noGrp="1"/>
          </p:cNvSpPr>
          <p:nvPr>
            <p:ph sz="quarter" idx="18" hasCustomPrompt="1"/>
          </p:nvPr>
        </p:nvSpPr>
        <p:spPr>
          <a:xfrm>
            <a:off x="457200"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8" name="Content Placeholder 9"/>
          <p:cNvSpPr>
            <a:spLocks noGrp="1"/>
          </p:cNvSpPr>
          <p:nvPr>
            <p:ph sz="quarter" idx="25" hasCustomPrompt="1"/>
          </p:nvPr>
        </p:nvSpPr>
        <p:spPr>
          <a:xfrm>
            <a:off x="2850357"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9" name="Content Placeholder 9"/>
          <p:cNvSpPr>
            <a:spLocks noGrp="1"/>
          </p:cNvSpPr>
          <p:nvPr>
            <p:ph sz="quarter" idx="26" hasCustomPrompt="1"/>
          </p:nvPr>
        </p:nvSpPr>
        <p:spPr>
          <a:xfrm>
            <a:off x="5243513"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36" name="Text Placeholder 24"/>
          <p:cNvSpPr>
            <a:spLocks noGrp="1"/>
          </p:cNvSpPr>
          <p:nvPr>
            <p:ph type="body" sz="quarter" idx="27" hasCustomPrompt="1"/>
          </p:nvPr>
        </p:nvSpPr>
        <p:spPr>
          <a:xfrm>
            <a:off x="457200"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28" hasCustomPrompt="1"/>
          </p:nvPr>
        </p:nvSpPr>
        <p:spPr>
          <a:xfrm>
            <a:off x="457201"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24"/>
          <p:cNvSpPr>
            <a:spLocks noGrp="1"/>
          </p:cNvSpPr>
          <p:nvPr>
            <p:ph type="body" sz="quarter" idx="29" hasCustomPrompt="1"/>
          </p:nvPr>
        </p:nvSpPr>
        <p:spPr>
          <a:xfrm>
            <a:off x="2850357"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9" name="Text Placeholder 21"/>
          <p:cNvSpPr>
            <a:spLocks noGrp="1"/>
          </p:cNvSpPr>
          <p:nvPr>
            <p:ph type="body" sz="quarter" idx="30" hasCustomPrompt="1"/>
          </p:nvPr>
        </p:nvSpPr>
        <p:spPr>
          <a:xfrm>
            <a:off x="2850357"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4"/>
          <p:cNvSpPr>
            <a:spLocks noGrp="1"/>
          </p:cNvSpPr>
          <p:nvPr>
            <p:ph type="body" sz="quarter" idx="31" hasCustomPrompt="1"/>
          </p:nvPr>
        </p:nvSpPr>
        <p:spPr>
          <a:xfrm>
            <a:off x="5243513"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41" name="Text Placeholder 21"/>
          <p:cNvSpPr>
            <a:spLocks noGrp="1"/>
          </p:cNvSpPr>
          <p:nvPr>
            <p:ph type="body" sz="quarter" idx="32" hasCustomPrompt="1"/>
          </p:nvPr>
        </p:nvSpPr>
        <p:spPr>
          <a:xfrm>
            <a:off x="5243513"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8958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3"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0"/>
          </p:nvPr>
        </p:nvSpPr>
        <p:spPr/>
        <p:txBody>
          <a:bodyPr/>
          <a:lstStyle/>
          <a:p>
            <a:fld id="{6C4956D0-E5CC-4A8E-A915-89DC1B80EAA0}" type="datetime1">
              <a:rPr lang="en-US" smtClean="0"/>
              <a:t>9/14/2015</a:t>
            </a:fld>
            <a:endParaRPr lang="en-US" dirty="0"/>
          </a:p>
        </p:txBody>
      </p:sp>
      <p:sp>
        <p:nvSpPr>
          <p:cNvPr id="3" name="Footer Placeholder 2"/>
          <p:cNvSpPr>
            <a:spLocks noGrp="1"/>
          </p:cNvSpPr>
          <p:nvPr>
            <p:ph type="ftr" sz="quarter" idx="21"/>
          </p:nvPr>
        </p:nvSpPr>
        <p:spPr/>
        <p:txBody>
          <a:bodyPr/>
          <a:lstStyle/>
          <a:p>
            <a:r>
              <a:rPr lang="en-US" smtClean="0"/>
              <a:t>Microsoft confidential</a:t>
            </a:r>
            <a:endParaRPr lang="en-US" dirty="0"/>
          </a:p>
        </p:txBody>
      </p:sp>
      <p:sp>
        <p:nvSpPr>
          <p:cNvPr id="9" name="Slide Number Placeholder 8"/>
          <p:cNvSpPr>
            <a:spLocks noGrp="1"/>
          </p:cNvSpPr>
          <p:nvPr>
            <p:ph type="sldNum" sz="quarter" idx="22"/>
          </p:nvPr>
        </p:nvSpPr>
        <p:spPr/>
        <p:txBody>
          <a:bodyPr/>
          <a:lstStyle/>
          <a:p>
            <a:fld id="{B6F15528-21DE-4FAA-801E-634DDDAF4B2B}" type="slidenum">
              <a:rPr lang="en-US" smtClean="0"/>
              <a:pPr/>
              <a:t>‹#›</a:t>
            </a:fld>
            <a:endParaRPr lang="en-US" dirty="0"/>
          </a:p>
        </p:txBody>
      </p:sp>
      <p:sp>
        <p:nvSpPr>
          <p:cNvPr id="24" name="Text Placeholder 2"/>
          <p:cNvSpPr>
            <a:spLocks noGrp="1"/>
          </p:cNvSpPr>
          <p:nvPr>
            <p:ph type="body" sz="quarter" idx="23" hasCustomPrompt="1"/>
          </p:nvPr>
        </p:nvSpPr>
        <p:spPr>
          <a:xfrm>
            <a:off x="457200" y="1152524"/>
            <a:ext cx="7027863" cy="1266825"/>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p:txBody>
      </p:sp>
      <p:sp>
        <p:nvSpPr>
          <p:cNvPr id="14" name="Title 13"/>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5"/>
          <p:cNvSpPr>
            <a:spLocks noGrp="1"/>
          </p:cNvSpPr>
          <p:nvPr>
            <p:ph type="body" sz="quarter" idx="24"/>
          </p:nvPr>
        </p:nvSpPr>
        <p:spPr>
          <a:xfrm>
            <a:off x="457200"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25"/>
          <p:cNvSpPr>
            <a:spLocks noGrp="1"/>
          </p:cNvSpPr>
          <p:nvPr>
            <p:ph type="body" sz="quarter" idx="25"/>
          </p:nvPr>
        </p:nvSpPr>
        <p:spPr>
          <a:xfrm>
            <a:off x="2850357"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6"/>
          </p:nvPr>
        </p:nvSpPr>
        <p:spPr>
          <a:xfrm>
            <a:off x="5243513"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1081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les">
    <p:spTree>
      <p:nvGrpSpPr>
        <p:cNvPr id="1" name=""/>
        <p:cNvGrpSpPr/>
        <p:nvPr/>
      </p:nvGrpSpPr>
      <p:grpSpPr>
        <a:xfrm>
          <a:off x="0" y="0"/>
          <a:ext cx="0" cy="0"/>
          <a:chOff x="0" y="0"/>
          <a:chExt cx="0" cy="0"/>
        </a:xfrm>
      </p:grpSpPr>
      <p:sp>
        <p:nvSpPr>
          <p:cNvPr id="4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5" name="Date Placeholder 24"/>
          <p:cNvSpPr>
            <a:spLocks noGrp="1"/>
          </p:cNvSpPr>
          <p:nvPr>
            <p:ph type="dt" sz="half" idx="46"/>
          </p:nvPr>
        </p:nvSpPr>
        <p:spPr/>
        <p:txBody>
          <a:bodyPr/>
          <a:lstStyle/>
          <a:p>
            <a:fld id="{7E85A313-FC2D-40B3-881E-BDEE37C9DB5B}" type="datetime1">
              <a:rPr lang="en-US" smtClean="0"/>
              <a:t>9/14/2015</a:t>
            </a:fld>
            <a:endParaRPr lang="en-US" dirty="0"/>
          </a:p>
        </p:txBody>
      </p:sp>
      <p:sp>
        <p:nvSpPr>
          <p:cNvPr id="26" name="Footer Placeholder 25"/>
          <p:cNvSpPr>
            <a:spLocks noGrp="1"/>
          </p:cNvSpPr>
          <p:nvPr>
            <p:ph type="ftr" sz="quarter" idx="47"/>
          </p:nvPr>
        </p:nvSpPr>
        <p:spPr/>
        <p:txBody>
          <a:bodyPr/>
          <a:lstStyle/>
          <a:p>
            <a:r>
              <a:rPr lang="en-US" smtClean="0"/>
              <a:t>Microsoft confidential</a:t>
            </a:r>
            <a:endParaRPr lang="en-US" dirty="0"/>
          </a:p>
        </p:txBody>
      </p:sp>
      <p:sp>
        <p:nvSpPr>
          <p:cNvPr id="48" name="Slide Number Placeholder 47"/>
          <p:cNvSpPr>
            <a:spLocks noGrp="1"/>
          </p:cNvSpPr>
          <p:nvPr>
            <p:ph type="sldNum" sz="quarter" idx="48"/>
          </p:nvPr>
        </p:nvSpPr>
        <p:spPr/>
        <p:txBody>
          <a:bodyPr/>
          <a:lstStyle/>
          <a:p>
            <a:fld id="{B6F15528-21DE-4FAA-801E-634DDDAF4B2B}" type="slidenum">
              <a:rPr lang="en-US" smtClean="0"/>
              <a:pPr/>
              <a:t>‹#›</a:t>
            </a:fld>
            <a:endParaRPr lang="en-US" dirty="0"/>
          </a:p>
        </p:txBody>
      </p:sp>
      <p:sp>
        <p:nvSpPr>
          <p:cNvPr id="50" name="Title 4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54" name="Text Placeholder 23"/>
          <p:cNvSpPr>
            <a:spLocks noGrp="1"/>
          </p:cNvSpPr>
          <p:nvPr>
            <p:ph type="body" sz="quarter" idx="32" hasCustomPrompt="1"/>
          </p:nvPr>
        </p:nvSpPr>
        <p:spPr>
          <a:xfrm>
            <a:off x="45719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5" name="Text Placeholder 23"/>
          <p:cNvSpPr>
            <a:spLocks noGrp="1"/>
          </p:cNvSpPr>
          <p:nvPr>
            <p:ph type="body" sz="quarter" idx="49" hasCustomPrompt="1"/>
          </p:nvPr>
        </p:nvSpPr>
        <p:spPr>
          <a:xfrm>
            <a:off x="1655063"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6" name="Text Placeholder 23"/>
          <p:cNvSpPr>
            <a:spLocks noGrp="1"/>
          </p:cNvSpPr>
          <p:nvPr>
            <p:ph type="body" sz="quarter" idx="50" hasCustomPrompt="1"/>
          </p:nvPr>
        </p:nvSpPr>
        <p:spPr>
          <a:xfrm>
            <a:off x="2852927"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7" name="Text Placeholder 23"/>
          <p:cNvSpPr>
            <a:spLocks noGrp="1"/>
          </p:cNvSpPr>
          <p:nvPr>
            <p:ph type="body" sz="quarter" idx="51" hasCustomPrompt="1"/>
          </p:nvPr>
        </p:nvSpPr>
        <p:spPr>
          <a:xfrm>
            <a:off x="4050791"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8" name="Text Placeholder 23"/>
          <p:cNvSpPr>
            <a:spLocks noGrp="1"/>
          </p:cNvSpPr>
          <p:nvPr>
            <p:ph type="body" sz="quarter" idx="52" hasCustomPrompt="1"/>
          </p:nvPr>
        </p:nvSpPr>
        <p:spPr>
          <a:xfrm>
            <a:off x="5248655"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9" name="Text Placeholder 23"/>
          <p:cNvSpPr>
            <a:spLocks noGrp="1"/>
          </p:cNvSpPr>
          <p:nvPr>
            <p:ph type="body" sz="quarter" idx="53" hasCustomPrompt="1"/>
          </p:nvPr>
        </p:nvSpPr>
        <p:spPr>
          <a:xfrm>
            <a:off x="644651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0" name="Text Placeholder 23"/>
          <p:cNvSpPr>
            <a:spLocks noGrp="1"/>
          </p:cNvSpPr>
          <p:nvPr>
            <p:ph type="body" sz="quarter" idx="54" hasCustomPrompt="1"/>
          </p:nvPr>
        </p:nvSpPr>
        <p:spPr>
          <a:xfrm>
            <a:off x="7644384"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1" name="Text Placeholder 23"/>
          <p:cNvSpPr>
            <a:spLocks noGrp="1"/>
          </p:cNvSpPr>
          <p:nvPr>
            <p:ph type="body" sz="quarter" idx="55" hasCustomPrompt="1"/>
          </p:nvPr>
        </p:nvSpPr>
        <p:spPr>
          <a:xfrm>
            <a:off x="45300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2" name="Text Placeholder 23"/>
          <p:cNvSpPr>
            <a:spLocks noGrp="1"/>
          </p:cNvSpPr>
          <p:nvPr>
            <p:ph type="body" sz="quarter" idx="56" hasCustomPrompt="1"/>
          </p:nvPr>
        </p:nvSpPr>
        <p:spPr>
          <a:xfrm>
            <a:off x="1651571"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3" name="Text Placeholder 23"/>
          <p:cNvSpPr>
            <a:spLocks noGrp="1"/>
          </p:cNvSpPr>
          <p:nvPr>
            <p:ph type="body" sz="quarter" idx="57" hasCustomPrompt="1"/>
          </p:nvPr>
        </p:nvSpPr>
        <p:spPr>
          <a:xfrm>
            <a:off x="2850133"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4" name="Text Placeholder 23"/>
          <p:cNvSpPr>
            <a:spLocks noGrp="1"/>
          </p:cNvSpPr>
          <p:nvPr>
            <p:ph type="body" sz="quarter" idx="58" hasCustomPrompt="1"/>
          </p:nvPr>
        </p:nvSpPr>
        <p:spPr>
          <a:xfrm>
            <a:off x="4048695"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5" name="Text Placeholder 23"/>
          <p:cNvSpPr>
            <a:spLocks noGrp="1"/>
          </p:cNvSpPr>
          <p:nvPr>
            <p:ph type="body" sz="quarter" idx="59" hasCustomPrompt="1"/>
          </p:nvPr>
        </p:nvSpPr>
        <p:spPr>
          <a:xfrm>
            <a:off x="5247257"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6" name="Text Placeholder 23"/>
          <p:cNvSpPr>
            <a:spLocks noGrp="1"/>
          </p:cNvSpPr>
          <p:nvPr>
            <p:ph type="body" sz="quarter" idx="60" hasCustomPrompt="1"/>
          </p:nvPr>
        </p:nvSpPr>
        <p:spPr>
          <a:xfrm>
            <a:off x="644581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7" name="Text Placeholder 23"/>
          <p:cNvSpPr>
            <a:spLocks noGrp="1"/>
          </p:cNvSpPr>
          <p:nvPr>
            <p:ph type="body" sz="quarter" idx="61" hasCustomPrompt="1"/>
          </p:nvPr>
        </p:nvSpPr>
        <p:spPr>
          <a:xfrm>
            <a:off x="7644384"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Tree>
    <p:extLst>
      <p:ext uri="{BB962C8B-B14F-4D97-AF65-F5344CB8AC3E}">
        <p14:creationId xmlns:p14="http://schemas.microsoft.com/office/powerpoint/2010/main" val="22800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9"/>
            <a:ext cx="5837238" cy="2670174"/>
          </a:xfrm>
        </p:spPr>
        <p:txBody>
          <a:bodyPr/>
          <a:lstStyle>
            <a:lvl1pPr marL="0" indent="0">
              <a:buNone/>
              <a:defRPr/>
            </a:lvl1pPr>
          </a:lstStyle>
          <a:p>
            <a:r>
              <a:rPr lang="en-US" dirty="0" smtClean="0"/>
              <a:t>Click to add chart</a:t>
            </a:r>
            <a:endParaRPr lang="en-US" dirty="0"/>
          </a:p>
        </p:txBody>
      </p:sp>
      <p:sp>
        <p:nvSpPr>
          <p:cNvPr id="19"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20"/>
          </p:nvPr>
        </p:nvSpPr>
        <p:spPr/>
        <p:txBody>
          <a:bodyPr/>
          <a:lstStyle/>
          <a:p>
            <a:fld id="{0652562F-02D1-433B-B06A-AEC78FA435C6}" type="datetime1">
              <a:rPr lang="en-US" smtClean="0"/>
              <a:t>9/14/2015</a:t>
            </a:fld>
            <a:endParaRPr lang="en-US" dirty="0"/>
          </a:p>
        </p:txBody>
      </p:sp>
      <p:sp>
        <p:nvSpPr>
          <p:cNvPr id="20" name="Footer Placeholder 19"/>
          <p:cNvSpPr>
            <a:spLocks noGrp="1"/>
          </p:cNvSpPr>
          <p:nvPr>
            <p:ph type="ftr" sz="quarter" idx="21"/>
          </p:nvPr>
        </p:nvSpPr>
        <p:spPr/>
        <p:txBody>
          <a:bodyPr/>
          <a:lstStyle/>
          <a:p>
            <a:r>
              <a:rPr lang="en-US" smtClean="0"/>
              <a:t>Microsoft confidential</a:t>
            </a:r>
            <a:endParaRPr lang="en-US" dirty="0"/>
          </a:p>
        </p:txBody>
      </p:sp>
      <p:sp>
        <p:nvSpPr>
          <p:cNvPr id="21" name="Slide Number Placeholder 20"/>
          <p:cNvSpPr>
            <a:spLocks noGrp="1"/>
          </p:cNvSpPr>
          <p:nvPr>
            <p:ph type="sldNum" sz="quarter" idx="22"/>
          </p:nvPr>
        </p:nvSpPr>
        <p:spPr/>
        <p:txBody>
          <a:bodyPr/>
          <a:lstStyle/>
          <a:p>
            <a:fld id="{B6F15528-21DE-4FAA-801E-634DDDAF4B2B}" type="slidenum">
              <a:rPr lang="en-US" smtClean="0"/>
              <a:pPr/>
              <a:t>‹#›</a:t>
            </a:fld>
            <a:endParaRPr lang="en-US" dirty="0"/>
          </a:p>
        </p:txBody>
      </p:sp>
      <p:sp>
        <p:nvSpPr>
          <p:cNvPr id="22" name="Title 2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4"/>
          <p:cNvSpPr>
            <a:spLocks noGrp="1"/>
          </p:cNvSpPr>
          <p:nvPr>
            <p:ph type="body" sz="quarter" idx="25" hasCustomPrompt="1"/>
          </p:nvPr>
        </p:nvSpPr>
        <p:spPr>
          <a:xfrm>
            <a:off x="6446838"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7" name="Text Placeholder 21"/>
          <p:cNvSpPr>
            <a:spLocks noGrp="1"/>
          </p:cNvSpPr>
          <p:nvPr>
            <p:ph type="body" sz="quarter" idx="26" hasCustomPrompt="1"/>
          </p:nvPr>
        </p:nvSpPr>
        <p:spPr>
          <a:xfrm>
            <a:off x="6446838" y="2047595"/>
            <a:ext cx="2241550" cy="134330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
          <p:cNvSpPr>
            <a:spLocks noGrp="1"/>
          </p:cNvSpPr>
          <p:nvPr>
            <p:ph type="body" sz="quarter" idx="24" hasCustomPrompt="1"/>
          </p:nvPr>
        </p:nvSpPr>
        <p:spPr>
          <a:xfrm>
            <a:off x="6446839" y="3548062"/>
            <a:ext cx="2239962" cy="952501"/>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81249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Large">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8"/>
            <a:ext cx="8229600" cy="2665411"/>
          </a:xfrm>
        </p:spPr>
        <p:txBody>
          <a:bodyPr/>
          <a:lstStyle>
            <a:lvl1pPr marL="0" indent="0">
              <a:buNone/>
              <a:defRPr/>
            </a:lvl1pPr>
          </a:lstStyle>
          <a:p>
            <a:r>
              <a:rPr lang="en-US" dirty="0" smtClean="0"/>
              <a:t>Click to add chart</a:t>
            </a:r>
            <a:endParaRPr lang="en-US" dirty="0"/>
          </a:p>
        </p:txBody>
      </p:sp>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3" name="Date Placeholder 2"/>
          <p:cNvSpPr>
            <a:spLocks noGrp="1"/>
          </p:cNvSpPr>
          <p:nvPr>
            <p:ph type="dt" sz="half" idx="19"/>
          </p:nvPr>
        </p:nvSpPr>
        <p:spPr/>
        <p:txBody>
          <a:bodyPr/>
          <a:lstStyle/>
          <a:p>
            <a:fld id="{D06A26AA-BAD1-48B9-8D8B-92EB053398E0}" type="datetime1">
              <a:rPr lang="en-US" smtClean="0"/>
              <a:t>9/14/2015</a:t>
            </a:fld>
            <a:endParaRPr lang="en-US" dirty="0"/>
          </a:p>
        </p:txBody>
      </p:sp>
      <p:sp>
        <p:nvSpPr>
          <p:cNvPr id="7" name="Footer Placeholder 6"/>
          <p:cNvSpPr>
            <a:spLocks noGrp="1"/>
          </p:cNvSpPr>
          <p:nvPr>
            <p:ph type="ftr" sz="quarter" idx="20"/>
          </p:nvPr>
        </p:nvSpPr>
        <p:spPr/>
        <p:txBody>
          <a:bodyPr/>
          <a:lstStyle/>
          <a:p>
            <a:r>
              <a:rPr lang="en-US" smtClean="0"/>
              <a:t>Microsoft confidential</a:t>
            </a:r>
            <a:endParaRPr lang="en-US" dirty="0"/>
          </a:p>
        </p:txBody>
      </p:sp>
      <p:sp>
        <p:nvSpPr>
          <p:cNvPr id="10" name="Slide Number Placeholder 9"/>
          <p:cNvSpPr>
            <a:spLocks noGrp="1"/>
          </p:cNvSpPr>
          <p:nvPr>
            <p:ph type="sldNum" sz="quarter" idx="21"/>
          </p:nvPr>
        </p:nvSpPr>
        <p:spPr/>
        <p:txBody>
          <a:bodyPr/>
          <a:lstStyle/>
          <a:p>
            <a:fld id="{B6F15528-21DE-4FAA-801E-634DDDAF4B2B}" type="slidenum">
              <a:rPr lang="en-US" smtClean="0"/>
              <a:pPr/>
              <a:t>‹#›</a:t>
            </a:fld>
            <a:endParaRPr lang="en-US" dirty="0"/>
          </a:p>
        </p:txBody>
      </p:sp>
      <p:sp>
        <p:nvSpPr>
          <p:cNvPr id="16" name="Title 15"/>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337638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With Two Columns Tex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20788"/>
            <a:ext cx="5837238" cy="3275011"/>
          </a:xfrm>
        </p:spPr>
        <p:txBody>
          <a:bodyPr/>
          <a:lstStyle>
            <a:lvl1pPr marL="0" indent="0">
              <a:buNone/>
              <a:defRPr/>
            </a:lvl1pPr>
          </a:lstStyle>
          <a:p>
            <a:r>
              <a:rPr lang="en-US" dirty="0" smtClean="0"/>
              <a:t>Click to add chart</a:t>
            </a:r>
            <a:endParaRPr lang="en-US" dirty="0"/>
          </a:p>
        </p:txBody>
      </p:sp>
      <p:sp>
        <p:nvSpPr>
          <p:cNvPr id="16"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5A038477-B658-4B9B-AB30-645FCD07706C}" type="datetime1">
              <a:rPr lang="en-US" smtClean="0"/>
              <a:t>9/14/2015</a:t>
            </a:fld>
            <a:endParaRPr lang="en-US" dirty="0"/>
          </a:p>
        </p:txBody>
      </p:sp>
      <p:sp>
        <p:nvSpPr>
          <p:cNvPr id="3" name="Footer Placeholder 2"/>
          <p:cNvSpPr>
            <a:spLocks noGrp="1"/>
          </p:cNvSpPr>
          <p:nvPr>
            <p:ph type="ftr" sz="quarter" idx="22"/>
          </p:nvPr>
        </p:nvSpPr>
        <p:spPr/>
        <p:txBody>
          <a:bodyPr/>
          <a:lstStyle/>
          <a:p>
            <a:r>
              <a:rPr lang="en-US" smtClean="0"/>
              <a:t>Microsoft confidential</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1" name="Text Placeholder 24"/>
          <p:cNvSpPr>
            <a:spLocks noGrp="1"/>
          </p:cNvSpPr>
          <p:nvPr>
            <p:ph type="body" sz="quarter" idx="25" hasCustomPrompt="1"/>
          </p:nvPr>
        </p:nvSpPr>
        <p:spPr>
          <a:xfrm>
            <a:off x="4052888"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2" name="Text Placeholder 21"/>
          <p:cNvSpPr>
            <a:spLocks noGrp="1"/>
          </p:cNvSpPr>
          <p:nvPr>
            <p:ph type="body" sz="quarter" idx="26" hasCustomPrompt="1"/>
          </p:nvPr>
        </p:nvSpPr>
        <p:spPr>
          <a:xfrm>
            <a:off x="4052888"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4"/>
          <p:cNvSpPr>
            <a:spLocks noGrp="1"/>
          </p:cNvSpPr>
          <p:nvPr>
            <p:ph type="body" sz="quarter" idx="27" hasCustomPrompt="1"/>
          </p:nvPr>
        </p:nvSpPr>
        <p:spPr>
          <a:xfrm>
            <a:off x="6445250"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4" name="Text Placeholder 21"/>
          <p:cNvSpPr>
            <a:spLocks noGrp="1"/>
          </p:cNvSpPr>
          <p:nvPr>
            <p:ph type="body" sz="quarter" idx="28" hasCustomPrompt="1"/>
          </p:nvPr>
        </p:nvSpPr>
        <p:spPr>
          <a:xfrm>
            <a:off x="6445250"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
          <p:cNvSpPr>
            <a:spLocks noGrp="1"/>
          </p:cNvSpPr>
          <p:nvPr>
            <p:ph type="body" sz="quarter" idx="24" hasCustomPrompt="1"/>
          </p:nvPr>
        </p:nvSpPr>
        <p:spPr>
          <a:xfrm>
            <a:off x="6446839" y="4010026"/>
            <a:ext cx="2241549" cy="485773"/>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33423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With Subcharts">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19200"/>
            <a:ext cx="8229600" cy="3276599"/>
          </a:xfrm>
        </p:spPr>
        <p:txBody>
          <a:bodyPr/>
          <a:lstStyle>
            <a:lvl1pPr marL="0" indent="0">
              <a:buNone/>
              <a:defRPr/>
            </a:lvl1pPr>
          </a:lstStyle>
          <a:p>
            <a:r>
              <a:rPr lang="en-US" dirty="0" smtClean="0"/>
              <a:t>Click to add chart</a:t>
            </a:r>
            <a:endParaRPr lang="en-US" dirty="0"/>
          </a:p>
        </p:txBody>
      </p:sp>
      <p:sp>
        <p:nvSpPr>
          <p:cNvPr id="16" name="Chart Placeholder 8"/>
          <p:cNvSpPr>
            <a:spLocks noGrp="1"/>
          </p:cNvSpPr>
          <p:nvPr>
            <p:ph type="chart" sz="quarter" idx="19" hasCustomPrompt="1"/>
          </p:nvPr>
        </p:nvSpPr>
        <p:spPr>
          <a:xfrm>
            <a:off x="4054475" y="1219201"/>
            <a:ext cx="3435984" cy="1539239"/>
          </a:xfrm>
        </p:spPr>
        <p:txBody>
          <a:bodyPr/>
          <a:lstStyle>
            <a:lvl1pPr marL="0" indent="0">
              <a:buNone/>
              <a:defRPr/>
            </a:lvl1pPr>
          </a:lstStyle>
          <a:p>
            <a:r>
              <a:rPr lang="en-US" dirty="0" smtClean="0"/>
              <a:t>Click to add chart</a:t>
            </a:r>
            <a:endParaRPr lang="en-US" dirty="0"/>
          </a:p>
        </p:txBody>
      </p:sp>
      <p:sp>
        <p:nvSpPr>
          <p:cNvPr id="17" name="Chart Placeholder 8"/>
          <p:cNvSpPr>
            <a:spLocks noGrp="1"/>
          </p:cNvSpPr>
          <p:nvPr>
            <p:ph type="chart" sz="quarter" idx="20" hasCustomPrompt="1"/>
          </p:nvPr>
        </p:nvSpPr>
        <p:spPr>
          <a:xfrm>
            <a:off x="4054475" y="2956560"/>
            <a:ext cx="3435984" cy="1539239"/>
          </a:xfrm>
        </p:spPr>
        <p:txBody>
          <a:bodyPr/>
          <a:lstStyle>
            <a:lvl1pPr marL="0" indent="0">
              <a:buNone/>
              <a:defRPr/>
            </a:lvl1pPr>
          </a:lstStyle>
          <a:p>
            <a:r>
              <a:rPr lang="en-US" dirty="0" smtClean="0"/>
              <a:t>Click to add chart</a:t>
            </a:r>
            <a:endParaRPr lang="en-US" dirty="0"/>
          </a:p>
        </p:txBody>
      </p:sp>
      <p:sp>
        <p:nvSpPr>
          <p:cNvPr id="2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9AAC1120-BD83-4048-BA00-779A6377666C}" type="datetime1">
              <a:rPr lang="en-US" smtClean="0"/>
              <a:t>9/14/2015</a:t>
            </a:fld>
            <a:endParaRPr lang="en-US" dirty="0"/>
          </a:p>
        </p:txBody>
      </p:sp>
      <p:sp>
        <p:nvSpPr>
          <p:cNvPr id="3" name="Footer Placeholder 2"/>
          <p:cNvSpPr>
            <a:spLocks noGrp="1"/>
          </p:cNvSpPr>
          <p:nvPr>
            <p:ph type="ftr" sz="quarter" idx="22"/>
          </p:nvPr>
        </p:nvSpPr>
        <p:spPr/>
        <p:txBody>
          <a:bodyPr/>
          <a:lstStyle/>
          <a:p>
            <a:r>
              <a:rPr lang="en-US" smtClean="0"/>
              <a:t>Microsoft confidential</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4" hasCustomPrompt="1"/>
          </p:nvPr>
        </p:nvSpPr>
        <p:spPr>
          <a:xfrm>
            <a:off x="7642225" y="1219200"/>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21767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p:cNvSpPr>
            <a:spLocks noGrp="1"/>
          </p:cNvSpPr>
          <p:nvPr>
            <p:ph type="tbl" sz="quarter" idx="14" hasCustomPrompt="1"/>
          </p:nvPr>
        </p:nvSpPr>
        <p:spPr>
          <a:xfrm>
            <a:off x="457200" y="1219200"/>
            <a:ext cx="8229600" cy="3276600"/>
          </a:xfrm>
        </p:spPr>
        <p:txBody>
          <a:bodyPr/>
          <a:lstStyle>
            <a:lvl1pPr marL="0" indent="0">
              <a:buNone/>
              <a:defRPr/>
            </a:lvl1pPr>
          </a:lstStyle>
          <a:p>
            <a:r>
              <a:rPr lang="en-US" dirty="0" smtClean="0"/>
              <a:t>Click to add table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18"/>
          </p:nvPr>
        </p:nvSpPr>
        <p:spPr/>
        <p:txBody>
          <a:bodyPr/>
          <a:lstStyle/>
          <a:p>
            <a:fld id="{4AAE9F12-DBCD-49EB-AF87-30E9CAE69888}" type="datetime1">
              <a:rPr lang="en-US" smtClean="0"/>
              <a:t>9/14/2015</a:t>
            </a:fld>
            <a:endParaRPr lang="en-US" dirty="0"/>
          </a:p>
        </p:txBody>
      </p:sp>
      <p:sp>
        <p:nvSpPr>
          <p:cNvPr id="13" name="Footer Placeholder 12"/>
          <p:cNvSpPr>
            <a:spLocks noGrp="1"/>
          </p:cNvSpPr>
          <p:nvPr>
            <p:ph type="ftr" sz="quarter" idx="19"/>
          </p:nvPr>
        </p:nvSpPr>
        <p:spPr/>
        <p:txBody>
          <a:bodyPr/>
          <a:lstStyle/>
          <a:p>
            <a:r>
              <a:rPr lang="en-US" smtClean="0"/>
              <a:t>Microsoft confidential</a:t>
            </a:r>
            <a:endParaRPr lang="en-US" dirty="0"/>
          </a:p>
        </p:txBody>
      </p:sp>
      <p:sp>
        <p:nvSpPr>
          <p:cNvPr id="14" name="Slide Number Placeholder 13"/>
          <p:cNvSpPr>
            <a:spLocks noGrp="1"/>
          </p:cNvSpPr>
          <p:nvPr>
            <p:ph type="sldNum" sz="quarter" idx="20"/>
          </p:nvPr>
        </p:nvSpPr>
        <p:spPr/>
        <p:txBody>
          <a:bodyPr/>
          <a:lstStyle/>
          <a:p>
            <a:fld id="{B6F15528-21DE-4FAA-801E-634DDDAF4B2B}" type="slidenum">
              <a:rPr lang="en-US" smtClean="0"/>
              <a:pPr/>
              <a:t>‹#›</a:t>
            </a:fld>
            <a:endParaRPr lang="en-US" dirty="0"/>
          </a:p>
        </p:txBody>
      </p:sp>
      <p:sp>
        <p:nvSpPr>
          <p:cNvPr id="15" name="Title 1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205144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Graphics">
    <p:spTree>
      <p:nvGrpSpPr>
        <p:cNvPr id="1" name=""/>
        <p:cNvGrpSpPr/>
        <p:nvPr/>
      </p:nvGrpSpPr>
      <p:grpSpPr>
        <a:xfrm>
          <a:off x="0" y="0"/>
          <a:ext cx="0" cy="0"/>
          <a:chOff x="0" y="0"/>
          <a:chExt cx="0" cy="0"/>
        </a:xfrm>
      </p:grpSpPr>
      <p:sp>
        <p:nvSpPr>
          <p:cNvPr id="1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9" name="Date Placeholder 8"/>
          <p:cNvSpPr>
            <a:spLocks noGrp="1"/>
          </p:cNvSpPr>
          <p:nvPr>
            <p:ph type="dt" sz="half" idx="22"/>
          </p:nvPr>
        </p:nvSpPr>
        <p:spPr/>
        <p:txBody>
          <a:bodyPr/>
          <a:lstStyle/>
          <a:p>
            <a:fld id="{B144B47E-32F1-4376-B255-AACC18F7F628}" type="datetime1">
              <a:rPr lang="en-US" smtClean="0"/>
              <a:t>9/14/2015</a:t>
            </a:fld>
            <a:endParaRPr lang="en-US" dirty="0"/>
          </a:p>
        </p:txBody>
      </p:sp>
      <p:sp>
        <p:nvSpPr>
          <p:cNvPr id="18" name="Footer Placeholder 17"/>
          <p:cNvSpPr>
            <a:spLocks noGrp="1"/>
          </p:cNvSpPr>
          <p:nvPr>
            <p:ph type="ftr" sz="quarter" idx="23"/>
          </p:nvPr>
        </p:nvSpPr>
        <p:spPr/>
        <p:txBody>
          <a:bodyPr/>
          <a:lstStyle/>
          <a:p>
            <a:r>
              <a:rPr lang="en-US" smtClean="0"/>
              <a:t>Microsoft confidential</a:t>
            </a:r>
            <a:endParaRPr lang="en-US" dirty="0"/>
          </a:p>
        </p:txBody>
      </p:sp>
      <p:sp>
        <p:nvSpPr>
          <p:cNvPr id="19" name="Slide Number Placeholder 18"/>
          <p:cNvSpPr>
            <a:spLocks noGrp="1"/>
          </p:cNvSpPr>
          <p:nvPr>
            <p:ph type="sldNum" sz="quarter" idx="24"/>
          </p:nvPr>
        </p:nvSpPr>
        <p:spPr/>
        <p:txBody>
          <a:bodyPr/>
          <a:lstStyle/>
          <a:p>
            <a:fld id="{B6F15528-21DE-4FAA-801E-634DDDAF4B2B}" type="slidenum">
              <a:rPr lang="en-US" smtClean="0"/>
              <a:pPr/>
              <a:t>‹#›</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2" name="Content Placeholder 9"/>
          <p:cNvSpPr>
            <a:spLocks noGrp="1"/>
          </p:cNvSpPr>
          <p:nvPr>
            <p:ph sz="quarter" idx="25"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31540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3517837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aphic and Text">
    <p:spTree>
      <p:nvGrpSpPr>
        <p:cNvPr id="1" name=""/>
        <p:cNvGrpSpPr/>
        <p:nvPr/>
      </p:nvGrpSpPr>
      <p:grpSpPr>
        <a:xfrm>
          <a:off x="0" y="0"/>
          <a:ext cx="0" cy="0"/>
          <a:chOff x="0" y="0"/>
          <a:chExt cx="0" cy="0"/>
        </a:xfrm>
      </p:grpSpPr>
      <p:sp>
        <p:nvSpPr>
          <p:cNvPr id="17"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1"/>
          </p:nvPr>
        </p:nvSpPr>
        <p:spPr/>
        <p:txBody>
          <a:bodyPr/>
          <a:lstStyle/>
          <a:p>
            <a:fld id="{65FDB837-B1D3-4DC9-B088-0224C3358ECE}" type="datetime1">
              <a:rPr lang="en-US" smtClean="0"/>
              <a:t>9/14/2015</a:t>
            </a:fld>
            <a:endParaRPr lang="en-US" dirty="0"/>
          </a:p>
        </p:txBody>
      </p:sp>
      <p:sp>
        <p:nvSpPr>
          <p:cNvPr id="8" name="Footer Placeholder 7"/>
          <p:cNvSpPr>
            <a:spLocks noGrp="1"/>
          </p:cNvSpPr>
          <p:nvPr>
            <p:ph type="ftr" sz="quarter" idx="22"/>
          </p:nvPr>
        </p:nvSpPr>
        <p:spPr/>
        <p:txBody>
          <a:bodyPr/>
          <a:lstStyle/>
          <a:p>
            <a:r>
              <a:rPr lang="en-US" smtClean="0"/>
              <a:t>Microsoft confidential</a:t>
            </a:r>
            <a:endParaRPr lang="en-US" dirty="0"/>
          </a:p>
        </p:txBody>
      </p:sp>
      <p:sp>
        <p:nvSpPr>
          <p:cNvPr id="18" name="Slide Number Placeholder 17"/>
          <p:cNvSpPr>
            <a:spLocks noGrp="1"/>
          </p:cNvSpPr>
          <p:nvPr>
            <p:ph type="sldNum" sz="quarter" idx="23"/>
          </p:nvPr>
        </p:nvSpPr>
        <p:spPr/>
        <p:txBody>
          <a:bodyPr/>
          <a:lstStyle/>
          <a:p>
            <a:fld id="{B6F15528-21DE-4FAA-801E-634DDDAF4B2B}" type="slidenum">
              <a:rPr lang="en-US" smtClean="0"/>
              <a:pPr/>
              <a:t>‹#›</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p>
        </p:txBody>
      </p:sp>
      <p:sp>
        <p:nvSpPr>
          <p:cNvPr id="24"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30" hasCustomPrompt="1"/>
          </p:nvPr>
        </p:nvSpPr>
        <p:spPr>
          <a:xfrm>
            <a:off x="5243513" y="2047595"/>
            <a:ext cx="2241550" cy="1276630"/>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
          <p:cNvSpPr>
            <a:spLocks noGrp="1"/>
          </p:cNvSpPr>
          <p:nvPr>
            <p:ph type="body" sz="quarter" idx="24" hasCustomPrompt="1"/>
          </p:nvPr>
        </p:nvSpPr>
        <p:spPr>
          <a:xfrm>
            <a:off x="5243514" y="3476626"/>
            <a:ext cx="1044574" cy="1023938"/>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73140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and Quote">
    <p:spTree>
      <p:nvGrpSpPr>
        <p:cNvPr id="1" name=""/>
        <p:cNvGrpSpPr/>
        <p:nvPr/>
      </p:nvGrpSpPr>
      <p:grpSpPr>
        <a:xfrm>
          <a:off x="0" y="0"/>
          <a:ext cx="0" cy="0"/>
          <a:chOff x="0" y="0"/>
          <a:chExt cx="0" cy="0"/>
        </a:xfrm>
      </p:grpSpPr>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0"/>
          </p:nvPr>
        </p:nvSpPr>
        <p:spPr/>
        <p:txBody>
          <a:bodyPr/>
          <a:lstStyle/>
          <a:p>
            <a:fld id="{31E433CC-2B7D-4C81-9AC0-6A3D9C047EA4}" type="datetime1">
              <a:rPr lang="en-US" smtClean="0"/>
              <a:t>9/14/2015</a:t>
            </a:fld>
            <a:endParaRPr lang="en-US" dirty="0"/>
          </a:p>
        </p:txBody>
      </p:sp>
      <p:sp>
        <p:nvSpPr>
          <p:cNvPr id="8" name="Footer Placeholder 7"/>
          <p:cNvSpPr>
            <a:spLocks noGrp="1"/>
          </p:cNvSpPr>
          <p:nvPr>
            <p:ph type="ftr" sz="quarter" idx="21"/>
          </p:nvPr>
        </p:nvSpPr>
        <p:spPr/>
        <p:txBody>
          <a:bodyPr/>
          <a:lstStyle/>
          <a:p>
            <a:r>
              <a:rPr lang="en-US" smtClean="0"/>
              <a:t>Microsoft confidential</a:t>
            </a:r>
            <a:endParaRPr lang="en-US" dirty="0"/>
          </a:p>
        </p:txBody>
      </p:sp>
      <p:sp>
        <p:nvSpPr>
          <p:cNvPr id="16" name="Slide Number Placeholder 15"/>
          <p:cNvSpPr>
            <a:spLocks noGrp="1"/>
          </p:cNvSpPr>
          <p:nvPr>
            <p:ph type="sldNum" sz="quarter" idx="22"/>
          </p:nvPr>
        </p:nvSpPr>
        <p:spPr/>
        <p:txBody>
          <a:bodyPr/>
          <a:lstStyle/>
          <a:p>
            <a:fld id="{B6F15528-21DE-4FAA-801E-634DDDAF4B2B}" type="slidenum">
              <a:rPr lang="en-US" smtClean="0"/>
              <a:pPr/>
              <a:t>‹#›</a:t>
            </a:fld>
            <a:endParaRPr lang="en-US" dirty="0"/>
          </a:p>
        </p:txBody>
      </p:sp>
      <p:sp>
        <p:nvSpPr>
          <p:cNvPr id="17" name="Title 16"/>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9" name="Content Placeholder 9"/>
          <p:cNvSpPr>
            <a:spLocks noGrp="1"/>
          </p:cNvSpPr>
          <p:nvPr>
            <p:ph sz="quarter" idx="18" hasCustomPrompt="1"/>
          </p:nvPr>
        </p:nvSpPr>
        <p:spPr>
          <a:xfrm>
            <a:off x="2849563" y="1830388"/>
            <a:ext cx="4633913" cy="2670175"/>
          </a:xfrm>
          <a:solidFill>
            <a:schemeClr val="accent3"/>
          </a:solidFill>
        </p:spPr>
        <p:txBody>
          <a:bodyPr anchor="ctr" anchorCtr="0">
            <a:normAutofit/>
          </a:bodyPr>
          <a:lstStyle>
            <a:lvl1pPr marL="0" indent="0" algn="ctr">
              <a:buNone/>
              <a:defRPr sz="1400" baseline="0">
                <a:solidFill>
                  <a:schemeClr val="tx2"/>
                </a:solidFill>
              </a:defRPr>
            </a:lvl1pPr>
          </a:lstStyle>
          <a:p>
            <a:pPr lvl="0"/>
            <a:r>
              <a:rPr lang="en-US" dirty="0" smtClean="0"/>
              <a:t>Click to place graphic/photo</a:t>
            </a:r>
            <a:endParaRPr lang="en-US" dirty="0"/>
          </a:p>
        </p:txBody>
      </p:sp>
      <p:sp>
        <p:nvSpPr>
          <p:cNvPr id="21" name="Text Placeholder 2"/>
          <p:cNvSpPr>
            <a:spLocks noGrp="1"/>
          </p:cNvSpPr>
          <p:nvPr>
            <p:ph type="body" sz="quarter" idx="29" hasCustomPrompt="1"/>
          </p:nvPr>
        </p:nvSpPr>
        <p:spPr>
          <a:xfrm>
            <a:off x="457200" y="1768475"/>
            <a:ext cx="2241550" cy="2732087"/>
          </a:xfrm>
        </p:spPr>
        <p:txBody>
          <a:bodyPr/>
          <a:lstStyle>
            <a:lvl1pPr marL="0" indent="0">
              <a:lnSpc>
                <a:spcPct val="105000"/>
              </a:lnSpc>
              <a:buNone/>
              <a:defRPr sz="2400">
                <a:solidFill>
                  <a:schemeClr val="tx2"/>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66746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B759D98-EAE2-45FF-92FC-E8016F3BA88C}" type="datetime1">
              <a:rPr lang="en-US" smtClean="0"/>
              <a:t>9/14/2015</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821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id Highlight Top">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1CF3759-0E2D-418B-9F1D-D47669AF3638}" type="datetime1">
              <a:rPr lang="en-US" smtClean="0"/>
              <a:t>9/14/2015</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3308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id Highlight Middle">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20A2AFA3-76B4-4F1D-925E-9100ACD37BD6}" type="datetime1">
              <a:rPr lang="en-US" smtClean="0"/>
              <a:t>9/14/2015</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4"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49"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5350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id Highlight Bottom">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C1376E6C-763E-4426-8F6F-FC3A6C338537}" type="datetime1">
              <a:rPr lang="en-US" smtClean="0"/>
              <a:t>9/14/2015</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4"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49"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377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id With Text">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9FD724BF-CFC4-42FD-BE4C-7B6091CF9FDF}" type="datetime1">
              <a:rPr lang="en-US" smtClean="0"/>
              <a:t>9/14/2015</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24" name="Text Placeholder 24"/>
          <p:cNvSpPr>
            <a:spLocks noGrp="1"/>
          </p:cNvSpPr>
          <p:nvPr>
            <p:ph type="body" sz="quarter" idx="25" hasCustomPrompt="1"/>
          </p:nvPr>
        </p:nvSpPr>
        <p:spPr>
          <a:xfrm>
            <a:off x="1649413"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26" hasCustomPrompt="1"/>
          </p:nvPr>
        </p:nvSpPr>
        <p:spPr>
          <a:xfrm>
            <a:off x="1649413"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7"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8"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9"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007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8" name="Date Placeholder 7"/>
          <p:cNvSpPr>
            <a:spLocks noGrp="1"/>
          </p:cNvSpPr>
          <p:nvPr>
            <p:ph type="dt" sz="half" idx="18"/>
          </p:nvPr>
        </p:nvSpPr>
        <p:spPr/>
        <p:txBody>
          <a:bodyPr/>
          <a:lstStyle/>
          <a:p>
            <a:fld id="{5C4A0D7F-3A04-401B-B93A-D2B4A04D7D6E}" type="datetime1">
              <a:rPr lang="en-US" smtClean="0"/>
              <a:t>9/14/2015</a:t>
            </a:fld>
            <a:endParaRPr lang="en-US" dirty="0"/>
          </a:p>
        </p:txBody>
      </p:sp>
      <p:sp>
        <p:nvSpPr>
          <p:cNvPr id="9" name="Footer Placeholder 8"/>
          <p:cNvSpPr>
            <a:spLocks noGrp="1"/>
          </p:cNvSpPr>
          <p:nvPr>
            <p:ph type="ftr" sz="quarter" idx="19"/>
          </p:nvPr>
        </p:nvSpPr>
        <p:spPr/>
        <p:txBody>
          <a:bodyPr/>
          <a:lstStyle/>
          <a:p>
            <a:r>
              <a:rPr lang="en-US" smtClean="0"/>
              <a:t>Microsoft confidential</a:t>
            </a:r>
            <a:endParaRPr lang="en-US" dirty="0"/>
          </a:p>
        </p:txBody>
      </p:sp>
      <p:sp>
        <p:nvSpPr>
          <p:cNvPr id="10" name="Slide Number Placeholder 9"/>
          <p:cNvSpPr>
            <a:spLocks noGrp="1"/>
          </p:cNvSpPr>
          <p:nvPr>
            <p:ph type="sldNum" sz="quarter" idx="20"/>
          </p:nvPr>
        </p:nvSpPr>
        <p:spPr/>
        <p:txBody>
          <a:bodyPr/>
          <a:lstStyle/>
          <a:p>
            <a:fld id="{B6F15528-21DE-4FAA-801E-634DDDAF4B2B}" type="slidenum">
              <a:rPr lang="en-US" smtClean="0"/>
              <a:pPr/>
              <a:t>‹#›</a:t>
            </a:fld>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179206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Graphics">
    <p:spTree>
      <p:nvGrpSpPr>
        <p:cNvPr id="1" name=""/>
        <p:cNvGrpSpPr/>
        <p:nvPr/>
      </p:nvGrpSpPr>
      <p:grpSpPr>
        <a:xfrm>
          <a:off x="0" y="0"/>
          <a:ext cx="0" cy="0"/>
          <a:chOff x="0" y="0"/>
          <a:chExt cx="0" cy="0"/>
        </a:xfrm>
      </p:grpSpPr>
      <p:sp>
        <p:nvSpPr>
          <p:cNvPr id="8" name="Date Placeholder 7"/>
          <p:cNvSpPr>
            <a:spLocks noGrp="1"/>
          </p:cNvSpPr>
          <p:nvPr>
            <p:ph type="dt" sz="half" idx="27"/>
          </p:nvPr>
        </p:nvSpPr>
        <p:spPr/>
        <p:txBody>
          <a:bodyPr/>
          <a:lstStyle/>
          <a:p>
            <a:fld id="{B4E39EC3-634A-464F-A373-6B000589DEC7}" type="datetime1">
              <a:rPr lang="en-US" smtClean="0"/>
              <a:t>9/14/2015</a:t>
            </a:fld>
            <a:endParaRPr lang="en-US" dirty="0"/>
          </a:p>
        </p:txBody>
      </p:sp>
      <p:sp>
        <p:nvSpPr>
          <p:cNvPr id="9" name="Footer Placeholder 8"/>
          <p:cNvSpPr>
            <a:spLocks noGrp="1"/>
          </p:cNvSpPr>
          <p:nvPr>
            <p:ph type="ftr" sz="quarter" idx="28"/>
          </p:nvPr>
        </p:nvSpPr>
        <p:spPr/>
        <p:txBody>
          <a:bodyPr/>
          <a:lstStyle/>
          <a:p>
            <a:r>
              <a:rPr lang="en-US" smtClean="0"/>
              <a:t>Microsoft confidential</a:t>
            </a:r>
            <a:endParaRPr lang="en-US" dirty="0"/>
          </a:p>
        </p:txBody>
      </p:sp>
      <p:sp>
        <p:nvSpPr>
          <p:cNvPr id="20" name="Slide Number Placeholder 19"/>
          <p:cNvSpPr>
            <a:spLocks noGrp="1"/>
          </p:cNvSpPr>
          <p:nvPr>
            <p:ph type="sldNum" sz="quarter" idx="29"/>
          </p:nvPr>
        </p:nvSpPr>
        <p:spPr/>
        <p:txBody>
          <a:bodyPr/>
          <a:lstStyle/>
          <a:p>
            <a:fld id="{B6F15528-21DE-4FAA-801E-634DDDAF4B2B}" type="slidenum">
              <a:rPr lang="en-US" smtClean="0"/>
              <a:pPr/>
              <a:t>‹#›</a:t>
            </a:fld>
            <a:endParaRPr lang="en-US" dirty="0"/>
          </a:p>
        </p:txBody>
      </p:sp>
      <p:sp>
        <p:nvSpPr>
          <p:cNvPr id="22" name="Content Placeholder 9"/>
          <p:cNvSpPr>
            <a:spLocks noGrp="1"/>
          </p:cNvSpPr>
          <p:nvPr>
            <p:ph sz="quarter" idx="18" hasCustomPrompt="1"/>
          </p:nvPr>
        </p:nvSpPr>
        <p:spPr>
          <a:xfrm>
            <a:off x="457200" y="466726"/>
            <a:ext cx="343376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3" name="Content Placeholder 9"/>
          <p:cNvSpPr>
            <a:spLocks noGrp="1"/>
          </p:cNvSpPr>
          <p:nvPr>
            <p:ph sz="quarter" idx="30" hasCustomPrompt="1"/>
          </p:nvPr>
        </p:nvSpPr>
        <p:spPr>
          <a:xfrm>
            <a:off x="4051301"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4" name="Content Placeholder 9"/>
          <p:cNvSpPr>
            <a:spLocks noGrp="1"/>
          </p:cNvSpPr>
          <p:nvPr>
            <p:ph sz="quarter" idx="31" hasCustomPrompt="1"/>
          </p:nvPr>
        </p:nvSpPr>
        <p:spPr>
          <a:xfrm>
            <a:off x="6443662"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6" name="Content Placeholder 9"/>
          <p:cNvSpPr>
            <a:spLocks noGrp="1"/>
          </p:cNvSpPr>
          <p:nvPr>
            <p:ph sz="quarter" idx="32" hasCustomPrompt="1"/>
          </p:nvPr>
        </p:nvSpPr>
        <p:spPr>
          <a:xfrm>
            <a:off x="4051300" y="1985836"/>
            <a:ext cx="4635500" cy="251472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81137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Graphics">
    <p:spTree>
      <p:nvGrpSpPr>
        <p:cNvPr id="1" name=""/>
        <p:cNvGrpSpPr/>
        <p:nvPr/>
      </p:nvGrpSpPr>
      <p:grpSpPr>
        <a:xfrm>
          <a:off x="0" y="0"/>
          <a:ext cx="0" cy="0"/>
          <a:chOff x="0" y="0"/>
          <a:chExt cx="0" cy="0"/>
        </a:xfrm>
      </p:grpSpPr>
      <p:sp>
        <p:nvSpPr>
          <p:cNvPr id="8" name="Date Placeholder 7"/>
          <p:cNvSpPr>
            <a:spLocks noGrp="1"/>
          </p:cNvSpPr>
          <p:nvPr>
            <p:ph type="dt" sz="half" idx="26"/>
          </p:nvPr>
        </p:nvSpPr>
        <p:spPr/>
        <p:txBody>
          <a:bodyPr/>
          <a:lstStyle/>
          <a:p>
            <a:fld id="{C6E05236-6230-454E-916E-90E0BFB81E08}" type="datetime1">
              <a:rPr lang="en-US" smtClean="0"/>
              <a:t>9/14/2015</a:t>
            </a:fld>
            <a:endParaRPr lang="en-US" dirty="0"/>
          </a:p>
        </p:txBody>
      </p:sp>
      <p:sp>
        <p:nvSpPr>
          <p:cNvPr id="9" name="Footer Placeholder 8"/>
          <p:cNvSpPr>
            <a:spLocks noGrp="1"/>
          </p:cNvSpPr>
          <p:nvPr>
            <p:ph type="ftr" sz="quarter" idx="27"/>
          </p:nvPr>
        </p:nvSpPr>
        <p:spPr/>
        <p:txBody>
          <a:bodyPr/>
          <a:lstStyle/>
          <a:p>
            <a:r>
              <a:rPr lang="en-US" smtClean="0"/>
              <a:t>Microsoft confidential</a:t>
            </a:r>
            <a:endParaRPr lang="en-US" dirty="0"/>
          </a:p>
        </p:txBody>
      </p:sp>
      <p:sp>
        <p:nvSpPr>
          <p:cNvPr id="22" name="Slide Number Placeholder 21"/>
          <p:cNvSpPr>
            <a:spLocks noGrp="1"/>
          </p:cNvSpPr>
          <p:nvPr>
            <p:ph type="sldNum" sz="quarter" idx="28"/>
          </p:nvPr>
        </p:nvSpPr>
        <p:spPr/>
        <p:txBody>
          <a:bodyPr/>
          <a:lstStyle/>
          <a:p>
            <a:fld id="{B6F15528-21DE-4FAA-801E-634DDDAF4B2B}" type="slidenum">
              <a:rPr lang="en-US" smtClean="0"/>
              <a:pPr/>
              <a:t>‹#›</a:t>
            </a:fld>
            <a:endParaRPr lang="en-US" dirty="0"/>
          </a:p>
        </p:txBody>
      </p:sp>
      <p:sp>
        <p:nvSpPr>
          <p:cNvPr id="24" name="Content Placeholder 9"/>
          <p:cNvSpPr>
            <a:spLocks noGrp="1"/>
          </p:cNvSpPr>
          <p:nvPr>
            <p:ph sz="quarter" idx="18" hasCustomPrompt="1"/>
          </p:nvPr>
        </p:nvSpPr>
        <p:spPr>
          <a:xfrm>
            <a:off x="457200" y="466726"/>
            <a:ext cx="463391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5" name="Content Placeholder 9"/>
          <p:cNvSpPr>
            <a:spLocks noGrp="1"/>
          </p:cNvSpPr>
          <p:nvPr>
            <p:ph sz="quarter" idx="29" hasCustomPrompt="1"/>
          </p:nvPr>
        </p:nvSpPr>
        <p:spPr>
          <a:xfrm>
            <a:off x="5249863"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6" name="Content Placeholder 9"/>
          <p:cNvSpPr>
            <a:spLocks noGrp="1"/>
          </p:cNvSpPr>
          <p:nvPr>
            <p:ph sz="quarter" idx="30" hasCustomPrompt="1"/>
          </p:nvPr>
        </p:nvSpPr>
        <p:spPr>
          <a:xfrm>
            <a:off x="6446044"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7" name="Content Placeholder 9"/>
          <p:cNvSpPr>
            <a:spLocks noGrp="1"/>
          </p:cNvSpPr>
          <p:nvPr>
            <p:ph sz="quarter" idx="31" hasCustomPrompt="1"/>
          </p:nvPr>
        </p:nvSpPr>
        <p:spPr>
          <a:xfrm>
            <a:off x="7642225"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8" name="Content Placeholder 9"/>
          <p:cNvSpPr>
            <a:spLocks noGrp="1"/>
          </p:cNvSpPr>
          <p:nvPr>
            <p:ph sz="quarter" idx="32"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416847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424817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68905B7-0AF8-4311-A816-0736BC558407}" type="datetime1">
              <a:rPr lang="en-US" smtClean="0"/>
              <a:t>9/14/2015</a:t>
            </a:fld>
            <a:endParaRPr lang="en-US" dirty="0"/>
          </a:p>
        </p:txBody>
      </p:sp>
      <p:sp>
        <p:nvSpPr>
          <p:cNvPr id="6" name="Footer Placeholder 5"/>
          <p:cNvSpPr>
            <a:spLocks noGrp="1"/>
          </p:cNvSpPr>
          <p:nvPr>
            <p:ph type="ftr" sz="quarter" idx="11"/>
          </p:nvPr>
        </p:nvSpPr>
        <p:spPr/>
        <p:txBody>
          <a:bodyPr/>
          <a:lstStyle/>
          <a:p>
            <a:r>
              <a:rPr lang="en-US" smtClean="0"/>
              <a:t>Microsoft confidential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3979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44" name="Title 43"/>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49" name="Date Placeholder 48"/>
          <p:cNvSpPr>
            <a:spLocks noGrp="1"/>
          </p:cNvSpPr>
          <p:nvPr>
            <p:ph type="dt" sz="half" idx="19"/>
          </p:nvPr>
        </p:nvSpPr>
        <p:spPr/>
        <p:txBody>
          <a:bodyPr/>
          <a:lstStyle/>
          <a:p>
            <a:fld id="{ABF883E0-5EA3-4D5E-89C2-DD41B77FA2EC}" type="datetime1">
              <a:rPr lang="en-US" smtClean="0"/>
              <a:t>9/14/2015</a:t>
            </a:fld>
            <a:endParaRPr lang="en-US" dirty="0"/>
          </a:p>
        </p:txBody>
      </p:sp>
      <p:sp>
        <p:nvSpPr>
          <p:cNvPr id="53" name="Footer Placeholder 52"/>
          <p:cNvSpPr>
            <a:spLocks noGrp="1"/>
          </p:cNvSpPr>
          <p:nvPr>
            <p:ph type="ftr" sz="quarter" idx="20"/>
          </p:nvPr>
        </p:nvSpPr>
        <p:spPr/>
        <p:txBody>
          <a:bodyPr/>
          <a:lstStyle/>
          <a:p>
            <a:r>
              <a:rPr lang="en-US" smtClean="0"/>
              <a:t>Microsoft confidential</a:t>
            </a:r>
            <a:endParaRPr lang="en-US" dirty="0"/>
          </a:p>
        </p:txBody>
      </p:sp>
      <p:sp>
        <p:nvSpPr>
          <p:cNvPr id="54" name="Slide Number Placeholder 53"/>
          <p:cNvSpPr>
            <a:spLocks noGrp="1"/>
          </p:cNvSpPr>
          <p:nvPr>
            <p:ph type="sldNum" sz="quarter" idx="21"/>
          </p:nvPr>
        </p:nvSpPr>
        <p:spPr/>
        <p:txBody>
          <a:bodyPr/>
          <a:lstStyle/>
          <a:p>
            <a:fld id="{B6F15528-21DE-4FAA-801E-634DDDAF4B2B}" type="slidenum">
              <a:rPr lang="en-US" smtClean="0"/>
              <a:pPr/>
              <a:t>‹#›</a:t>
            </a:fld>
            <a:endParaRPr lang="en-US" dirty="0"/>
          </a:p>
        </p:txBody>
      </p:sp>
      <p:sp>
        <p:nvSpPr>
          <p:cNvPr id="74"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5" name="Text Placeholder 2"/>
          <p:cNvSpPr>
            <a:spLocks noGrp="1"/>
          </p:cNvSpPr>
          <p:nvPr>
            <p:ph type="body" sz="quarter" idx="23" hasCustomPrompt="1"/>
          </p:nvPr>
        </p:nvSpPr>
        <p:spPr>
          <a:xfrm>
            <a:off x="4054475" y="1768475"/>
            <a:ext cx="4632325" cy="386469"/>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endParaRPr lang="en-US" dirty="0"/>
          </a:p>
        </p:txBody>
      </p:sp>
      <p:sp>
        <p:nvSpPr>
          <p:cNvPr id="76" name="Text Placeholder 2"/>
          <p:cNvSpPr>
            <a:spLocks noGrp="1"/>
          </p:cNvSpPr>
          <p:nvPr>
            <p:ph type="body" sz="quarter" idx="24" hasCustomPrompt="1"/>
          </p:nvPr>
        </p:nvSpPr>
        <p:spPr>
          <a:xfrm>
            <a:off x="4054475" y="2154944"/>
            <a:ext cx="4632325" cy="2345619"/>
          </a:xfrm>
        </p:spPr>
        <p:txBody>
          <a:bodyPr/>
          <a:lstStyle>
            <a:lvl1pPr marL="0" indent="0">
              <a:lnSpc>
                <a:spcPct val="125000"/>
              </a:lnSpc>
              <a:spcBef>
                <a:spcPts val="0"/>
              </a:spcBef>
              <a:buNone/>
              <a:defRPr sz="1200">
                <a:solidFill>
                  <a:schemeClr val="tx1"/>
                </a:solidFill>
              </a:defRPr>
            </a:lvl1pPr>
            <a:lvl2pPr marL="285750" indent="-114300">
              <a:buFont typeface="Arial" pitchFamily="34" charset="0"/>
              <a:buChar char="•"/>
              <a:defRPr sz="1200"/>
            </a:lvl2pPr>
            <a:lvl3pPr marL="457200" indent="-114300">
              <a:defRPr sz="1200"/>
            </a:lvl3pPr>
            <a:lvl4pPr marL="631825" indent="-114300">
              <a:defRPr sz="1200"/>
            </a:lvl4pPr>
            <a:lvl5pPr marL="800100" indent="-114300">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4141" y="4711324"/>
            <a:ext cx="1004361" cy="237461"/>
          </a:xfrm>
          <a:prstGeom prst="rect">
            <a:avLst/>
          </a:prstGeom>
        </p:spPr>
      </p:pic>
    </p:spTree>
    <p:extLst>
      <p:ext uri="{BB962C8B-B14F-4D97-AF65-F5344CB8AC3E}">
        <p14:creationId xmlns:p14="http://schemas.microsoft.com/office/powerpoint/2010/main" val="3862331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pecial Content">
    <p:bg>
      <p:bgPr>
        <a:solidFill>
          <a:schemeClr val="accent1"/>
        </a:solidFill>
        <a:effectLst/>
      </p:bgPr>
    </p:bg>
    <p:spTree>
      <p:nvGrpSpPr>
        <p:cNvPr id="1" name=""/>
        <p:cNvGrpSpPr/>
        <p:nvPr/>
      </p:nvGrpSpPr>
      <p:grpSpPr>
        <a:xfrm>
          <a:off x="0" y="0"/>
          <a:ext cx="0" cy="0"/>
          <a:chOff x="0" y="0"/>
          <a:chExt cx="0" cy="0"/>
        </a:xfrm>
      </p:grpSpPr>
      <p:sp>
        <p:nvSpPr>
          <p:cNvPr id="2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18"/>
          </p:nvPr>
        </p:nvSpPr>
        <p:spPr/>
        <p:txBody>
          <a:bodyPr/>
          <a:lstStyle/>
          <a:p>
            <a:fld id="{3481A3E1-0744-45AC-A89C-879792E98581}" type="datetime1">
              <a:rPr lang="en-US" smtClean="0"/>
              <a:t>9/14/2015</a:t>
            </a:fld>
            <a:endParaRPr lang="en-US" dirty="0"/>
          </a:p>
        </p:txBody>
      </p:sp>
      <p:sp>
        <p:nvSpPr>
          <p:cNvPr id="30" name="Footer Placeholder 29"/>
          <p:cNvSpPr>
            <a:spLocks noGrp="1"/>
          </p:cNvSpPr>
          <p:nvPr>
            <p:ph type="ftr" sz="quarter" idx="19"/>
          </p:nvPr>
        </p:nvSpPr>
        <p:spPr/>
        <p:txBody>
          <a:bodyPr/>
          <a:lstStyle/>
          <a:p>
            <a:r>
              <a:rPr lang="en-US" smtClean="0"/>
              <a:t>Microsoft confidential</a:t>
            </a:r>
            <a:endParaRPr lang="en-US" dirty="0"/>
          </a:p>
        </p:txBody>
      </p:sp>
      <p:sp>
        <p:nvSpPr>
          <p:cNvPr id="32" name="Slide Number Placeholder 31"/>
          <p:cNvSpPr>
            <a:spLocks noGrp="1"/>
          </p:cNvSpPr>
          <p:nvPr>
            <p:ph type="sldNum" sz="quarter" idx="20"/>
          </p:nvPr>
        </p:nvSpPr>
        <p:spPr/>
        <p:txBody>
          <a:bodyPr/>
          <a:lstStyle/>
          <a:p>
            <a:fld id="{B6F15528-21DE-4FAA-801E-634DDDAF4B2B}" type="slidenum">
              <a:rPr lang="en-US" smtClean="0"/>
              <a:pPr/>
              <a:t>‹#›</a:t>
            </a:fld>
            <a:endParaRPr lang="en-US" dirty="0"/>
          </a:p>
        </p:txBody>
      </p:sp>
      <p:grpSp>
        <p:nvGrpSpPr>
          <p:cNvPr id="35" name="Group 34"/>
          <p:cNvGrpSpPr/>
          <p:nvPr userDrawn="1"/>
        </p:nvGrpSpPr>
        <p:grpSpPr>
          <a:xfrm>
            <a:off x="7835582" y="4778737"/>
            <a:ext cx="851218" cy="115811"/>
            <a:chOff x="464820" y="471850"/>
            <a:chExt cx="2499360" cy="340045"/>
          </a:xfrm>
          <a:solidFill>
            <a:schemeClr val="tx1"/>
          </a:solidFill>
        </p:grpSpPr>
        <p:sp>
          <p:nvSpPr>
            <p:cNvPr id="3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33" name="Title 32"/>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3" name="Text Placeholder 2"/>
          <p:cNvSpPr>
            <a:spLocks noGrp="1"/>
          </p:cNvSpPr>
          <p:nvPr>
            <p:ph type="body" sz="quarter" idx="21" hasCustomPrompt="1"/>
          </p:nvPr>
        </p:nvSpPr>
        <p:spPr>
          <a:xfrm>
            <a:off x="457200" y="1768475"/>
            <a:ext cx="822960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12185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baseline="0">
                <a:solidFill>
                  <a:schemeClr val="tx1"/>
                </a:solidFill>
              </a:defRPr>
            </a:lvl1pPr>
          </a:lstStyle>
          <a:p>
            <a:r>
              <a:rPr lang="en-US" dirty="0" smtClean="0"/>
              <a:t>Click to edit title</a:t>
            </a:r>
            <a:endParaRPr lang="en-US" dirty="0"/>
          </a:p>
        </p:txBody>
      </p:sp>
      <p:sp>
        <p:nvSpPr>
          <p:cNvPr id="2" name="Date Placeholder 1"/>
          <p:cNvSpPr>
            <a:spLocks noGrp="1"/>
          </p:cNvSpPr>
          <p:nvPr>
            <p:ph type="dt" sz="half" idx="18"/>
          </p:nvPr>
        </p:nvSpPr>
        <p:spPr/>
        <p:txBody>
          <a:bodyPr/>
          <a:lstStyle/>
          <a:p>
            <a:fld id="{1F3683FE-7130-4BF0-A458-E2999B17E7DD}" type="datetime1">
              <a:rPr lang="en-US" smtClean="0"/>
              <a:t>9/14/2015</a:t>
            </a:fld>
            <a:endParaRPr lang="en-US" dirty="0"/>
          </a:p>
        </p:txBody>
      </p:sp>
      <p:sp>
        <p:nvSpPr>
          <p:cNvPr id="4" name="Footer Placeholder 3"/>
          <p:cNvSpPr>
            <a:spLocks noGrp="1"/>
          </p:cNvSpPr>
          <p:nvPr>
            <p:ph type="ftr" sz="quarter" idx="19"/>
          </p:nvPr>
        </p:nvSpPr>
        <p:spPr/>
        <p:txBody>
          <a:bodyPr/>
          <a:lstStyle/>
          <a:p>
            <a:r>
              <a:rPr lang="en-US" smtClean="0"/>
              <a:t>Microsoft confidential</a:t>
            </a:r>
            <a:endParaRPr lang="en-US" dirty="0"/>
          </a:p>
        </p:txBody>
      </p:sp>
      <p:sp>
        <p:nvSpPr>
          <p:cNvPr id="5" name="Slide Number Placeholder 4"/>
          <p:cNvSpPr>
            <a:spLocks noGrp="1"/>
          </p:cNvSpPr>
          <p:nvPr>
            <p:ph type="sldNum" sz="quarter" idx="20"/>
          </p:nvPr>
        </p:nvSpPr>
        <p:spPr/>
        <p:txBody>
          <a:bodyPr/>
          <a:lstStyle/>
          <a:p>
            <a:fld id="{B6F15528-21DE-4FAA-801E-634DDDAF4B2B}" type="slidenum">
              <a:rPr lang="en-US" smtClean="0"/>
              <a:pPr/>
              <a:t>‹#›</a:t>
            </a:fld>
            <a:endParaRPr lang="en-US" dirty="0"/>
          </a:p>
        </p:txBody>
      </p:sp>
      <p:grpSp>
        <p:nvGrpSpPr>
          <p:cNvPr id="33" name="Group 32"/>
          <p:cNvGrpSpPr/>
          <p:nvPr userDrawn="1"/>
        </p:nvGrpSpPr>
        <p:grpSpPr>
          <a:xfrm>
            <a:off x="7835582" y="4778737"/>
            <a:ext cx="851218" cy="115811"/>
            <a:chOff x="464820" y="471850"/>
            <a:chExt cx="2499360" cy="340045"/>
          </a:xfrm>
          <a:solidFill>
            <a:schemeClr val="tx1"/>
          </a:solidFill>
        </p:grpSpPr>
        <p:sp>
          <p:nvSpPr>
            <p:cNvPr id="3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52"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54" name="Text Placeholder 21"/>
          <p:cNvSpPr>
            <a:spLocks noGrp="1"/>
          </p:cNvSpPr>
          <p:nvPr>
            <p:ph type="body" sz="quarter" idx="26" hasCustomPrompt="1"/>
          </p:nvPr>
        </p:nvSpPr>
        <p:spPr>
          <a:xfrm>
            <a:off x="4050823" y="1767840"/>
            <a:ext cx="3439001"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79246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Photo Righ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a:solidFill>
                  <a:schemeClr val="tx1"/>
                </a:solidFill>
              </a:defRPr>
            </a:lvl1pPr>
          </a:lstStyle>
          <a:p>
            <a:r>
              <a:rPr lang="en-US" dirty="0" smtClean="0"/>
              <a:t>Click to edit title</a:t>
            </a:r>
            <a:endParaRPr lang="en-US" dirty="0"/>
          </a:p>
        </p:txBody>
      </p:sp>
      <p:sp>
        <p:nvSpPr>
          <p:cNvPr id="27" name="Picture Placeholder 9"/>
          <p:cNvSpPr>
            <a:spLocks noGrp="1"/>
          </p:cNvSpPr>
          <p:nvPr>
            <p:ph type="pic" sz="quarter" idx="18"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D594E478-84C9-4A05-89FD-0B4F0A9713D2}" type="datetime1">
              <a:rPr lang="en-US" smtClean="0"/>
              <a:t>9/14/2015</a:t>
            </a:fld>
            <a:endParaRPr lang="en-US" dirty="0"/>
          </a:p>
        </p:txBody>
      </p:sp>
      <p:sp>
        <p:nvSpPr>
          <p:cNvPr id="4" name="Footer Placeholder 3"/>
          <p:cNvSpPr>
            <a:spLocks noGrp="1"/>
          </p:cNvSpPr>
          <p:nvPr>
            <p:ph type="ftr" sz="quarter" idx="20"/>
          </p:nvPr>
        </p:nvSpPr>
        <p:spPr/>
        <p:txBody>
          <a:bodyPr/>
          <a:lstStyle/>
          <a:p>
            <a:r>
              <a:rPr lang="en-US" smtClean="0"/>
              <a:t>Microsoft confidential</a:t>
            </a:r>
            <a:endParaRPr lang="en-US" dirty="0"/>
          </a:p>
        </p:txBody>
      </p:sp>
      <p:sp>
        <p:nvSpPr>
          <p:cNvPr id="5" name="Slide Number Placeholder 4"/>
          <p:cNvSpPr>
            <a:spLocks noGrp="1"/>
          </p:cNvSpPr>
          <p:nvPr>
            <p:ph type="sldNum" sz="quarter" idx="21"/>
          </p:nvPr>
        </p:nvSpPr>
        <p:spPr/>
        <p:txBody>
          <a:bodyPr/>
          <a:lstStyle/>
          <a:p>
            <a:fld id="{B6F15528-21DE-4FAA-801E-634DDDAF4B2B}" type="slidenum">
              <a:rPr lang="en-US" smtClean="0"/>
              <a:pPr/>
              <a:t>‹#›</a:t>
            </a:fld>
            <a:endParaRPr lang="en-US" dirty="0"/>
          </a:p>
        </p:txBody>
      </p:sp>
      <p:grpSp>
        <p:nvGrpSpPr>
          <p:cNvPr id="32" name="Group 31"/>
          <p:cNvGrpSpPr/>
          <p:nvPr userDrawn="1"/>
        </p:nvGrpSpPr>
        <p:grpSpPr>
          <a:xfrm>
            <a:off x="7835582" y="4778737"/>
            <a:ext cx="851218" cy="115811"/>
            <a:chOff x="464820" y="471850"/>
            <a:chExt cx="2499360" cy="340045"/>
          </a:xfrm>
          <a:solidFill>
            <a:schemeClr val="tx1"/>
          </a:solidFill>
        </p:grpSpPr>
        <p:sp>
          <p:nvSpPr>
            <p:cNvPr id="33"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4"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49"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Tree>
    <p:extLst>
      <p:ext uri="{BB962C8B-B14F-4D97-AF65-F5344CB8AC3E}">
        <p14:creationId xmlns:p14="http://schemas.microsoft.com/office/powerpoint/2010/main" val="2231241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Photo Righ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A505CA-3565-4218-B93C-6E123BB3E7C0}" type="datetime1">
              <a:rPr lang="en-US" smtClean="0"/>
              <a:t>9/14/2015</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a:t>
            </a:fld>
            <a:endParaRPr lang="en-US" dirty="0"/>
          </a:p>
        </p:txBody>
      </p:sp>
      <p:grpSp>
        <p:nvGrpSpPr>
          <p:cNvPr id="53" name="Group 52"/>
          <p:cNvGrpSpPr/>
          <p:nvPr userDrawn="1"/>
        </p:nvGrpSpPr>
        <p:grpSpPr>
          <a:xfrm>
            <a:off x="7835582" y="4778737"/>
            <a:ext cx="851218" cy="115811"/>
            <a:chOff x="464820" y="471850"/>
            <a:chExt cx="2499360" cy="340045"/>
          </a:xfrm>
          <a:solidFill>
            <a:schemeClr val="tx1"/>
          </a:solidFill>
        </p:grpSpPr>
        <p:sp>
          <p:nvSpPr>
            <p:cNvPr id="5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457200"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70" name="Text Placeholder 21"/>
          <p:cNvSpPr>
            <a:spLocks noGrp="1"/>
          </p:cNvSpPr>
          <p:nvPr>
            <p:ph type="body" sz="quarter" idx="26" hasCustomPrompt="1"/>
          </p:nvPr>
        </p:nvSpPr>
        <p:spPr>
          <a:xfrm>
            <a:off x="457201"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3279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Photo Lef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5248276" y="1767840"/>
            <a:ext cx="2236788" cy="360548"/>
          </a:xfrm>
        </p:spPr>
        <p:txBody>
          <a:bodyPr/>
          <a:lstStyle>
            <a:lvl1pPr>
              <a:defRPr>
                <a:solidFill>
                  <a:schemeClr val="tx1"/>
                </a:solidFill>
              </a:defRPr>
            </a:lvl1pPr>
          </a:lstStyle>
          <a:p>
            <a:r>
              <a:rPr lang="en-US" dirty="0" smtClean="0"/>
              <a:t>Click to edit title</a:t>
            </a:r>
            <a:endParaRPr lang="en-US" dirty="0"/>
          </a:p>
        </p:txBody>
      </p:sp>
      <p:sp>
        <p:nvSpPr>
          <p:cNvPr id="30" name="Text Placeholder 8"/>
          <p:cNvSpPr>
            <a:spLocks noGrp="1"/>
          </p:cNvSpPr>
          <p:nvPr>
            <p:ph type="body" sz="quarter" idx="17" hasCustomPrompt="1"/>
          </p:nvPr>
        </p:nvSpPr>
        <p:spPr>
          <a:xfrm>
            <a:off x="5248276"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27" name="Picture Placeholder 9"/>
          <p:cNvSpPr>
            <a:spLocks noGrp="1"/>
          </p:cNvSpPr>
          <p:nvPr>
            <p:ph type="pic" sz="quarter" idx="18"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40F081CE-F4EC-4743-BE49-BB19EB5BA6F6}" type="datetime1">
              <a:rPr lang="en-US" smtClean="0"/>
              <a:t>9/14/2015</a:t>
            </a:fld>
            <a:endParaRPr lang="en-US" dirty="0"/>
          </a:p>
        </p:txBody>
      </p:sp>
      <p:sp>
        <p:nvSpPr>
          <p:cNvPr id="3" name="Footer Placeholder 2"/>
          <p:cNvSpPr>
            <a:spLocks noGrp="1"/>
          </p:cNvSpPr>
          <p:nvPr>
            <p:ph type="ftr" sz="quarter" idx="20"/>
          </p:nvPr>
        </p:nvSpPr>
        <p:spPr/>
        <p:txBody>
          <a:bodyPr/>
          <a:lstStyle/>
          <a:p>
            <a:r>
              <a:rPr lang="en-US" smtClean="0"/>
              <a:t>Microsoft confidential</a:t>
            </a:r>
            <a:endParaRPr lang="en-US" dirty="0"/>
          </a:p>
        </p:txBody>
      </p:sp>
      <p:sp>
        <p:nvSpPr>
          <p:cNvPr id="4" name="Slide Number Placeholder 3"/>
          <p:cNvSpPr>
            <a:spLocks noGrp="1"/>
          </p:cNvSpPr>
          <p:nvPr>
            <p:ph type="sldNum" sz="quarter" idx="21"/>
          </p:nvPr>
        </p:nvSpPr>
        <p:spPr/>
        <p:txBody>
          <a:bodyPr/>
          <a:lstStyle/>
          <a:p>
            <a:fld id="{B6F15528-21DE-4FAA-801E-634DDDAF4B2B}" type="slidenum">
              <a:rPr lang="en-US" smtClean="0"/>
              <a:pPr/>
              <a:t>‹#›</a:t>
            </a:fld>
            <a:endParaRPr lang="en-US" dirty="0"/>
          </a:p>
        </p:txBody>
      </p:sp>
      <p:grpSp>
        <p:nvGrpSpPr>
          <p:cNvPr id="54" name="Group 53"/>
          <p:cNvGrpSpPr/>
          <p:nvPr userDrawn="1"/>
        </p:nvGrpSpPr>
        <p:grpSpPr>
          <a:xfrm>
            <a:off x="7835582" y="4778737"/>
            <a:ext cx="851218" cy="115811"/>
            <a:chOff x="464820" y="471850"/>
            <a:chExt cx="2499360" cy="340045"/>
          </a:xfrm>
          <a:solidFill>
            <a:schemeClr val="tx1"/>
          </a:solidFill>
        </p:grpSpPr>
        <p:sp>
          <p:nvSpPr>
            <p:cNvPr id="55"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0" name="Text Placeholder 21"/>
          <p:cNvSpPr>
            <a:spLocks noGrp="1"/>
          </p:cNvSpPr>
          <p:nvPr>
            <p:ph type="body" sz="quarter" idx="26" hasCustomPrompt="1"/>
          </p:nvPr>
        </p:nvSpPr>
        <p:spPr>
          <a:xfrm>
            <a:off x="5248276" y="2819400"/>
            <a:ext cx="2241548" cy="168116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4881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Photo Lef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68110428-EB6C-4877-8C24-FCCE6403E725}" type="datetime1">
              <a:rPr lang="en-US" smtClean="0"/>
              <a:t>9/14/2015</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a:t>
            </a:fld>
            <a:endParaRPr lang="en-US" dirty="0"/>
          </a:p>
        </p:txBody>
      </p:sp>
      <p:grpSp>
        <p:nvGrpSpPr>
          <p:cNvPr id="37" name="Group 36"/>
          <p:cNvGrpSpPr/>
          <p:nvPr userDrawn="1"/>
        </p:nvGrpSpPr>
        <p:grpSpPr>
          <a:xfrm>
            <a:off x="7835582" y="4778737"/>
            <a:ext cx="851218" cy="115811"/>
            <a:chOff x="464820" y="471850"/>
            <a:chExt cx="2499360" cy="340045"/>
          </a:xfrm>
          <a:solidFill>
            <a:schemeClr val="tx1"/>
          </a:solidFill>
        </p:grpSpPr>
        <p:sp>
          <p:nvSpPr>
            <p:cNvPr id="4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5248274"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63" name="Text Placeholder 21"/>
          <p:cNvSpPr>
            <a:spLocks noGrp="1"/>
          </p:cNvSpPr>
          <p:nvPr>
            <p:ph type="body" sz="quarter" idx="26" hasCustomPrompt="1"/>
          </p:nvPr>
        </p:nvSpPr>
        <p:spPr>
          <a:xfrm>
            <a:off x="5243514"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92716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819400"/>
            <a:ext cx="3428366" cy="360548"/>
          </a:xfrm>
        </p:spPr>
        <p:txBody>
          <a:bodyPr/>
          <a:lstStyle>
            <a:lvl1pPr>
              <a:defRPr baseline="0">
                <a:solidFill>
                  <a:schemeClr val="tx1"/>
                </a:solidFill>
              </a:defRPr>
            </a:lvl1pPr>
          </a:lstStyle>
          <a:p>
            <a:r>
              <a:rPr lang="en-US" dirty="0" smtClean="0"/>
              <a:t>Click to edit title</a:t>
            </a:r>
            <a:endParaRPr lang="en-US" dirty="0"/>
          </a:p>
        </p:txBody>
      </p:sp>
      <p:sp>
        <p:nvSpPr>
          <p:cNvPr id="28" name="Picture Placeholder 9"/>
          <p:cNvSpPr>
            <a:spLocks noGrp="1"/>
          </p:cNvSpPr>
          <p:nvPr>
            <p:ph type="pic" sz="quarter" idx="17" hasCustomPrompt="1"/>
          </p:nvPr>
        </p:nvSpPr>
        <p:spPr>
          <a:xfrm>
            <a:off x="795" y="0"/>
            <a:ext cx="9143206" cy="182118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2DCA68-CFD6-4FD9-85E5-05EA6E1BA13A}" type="datetime1">
              <a:rPr lang="en-US" smtClean="0"/>
              <a:t>9/14/2015</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a:t>
            </a:fld>
            <a:endParaRPr lang="en-US" dirty="0"/>
          </a:p>
        </p:txBody>
      </p:sp>
      <p:grpSp>
        <p:nvGrpSpPr>
          <p:cNvPr id="30" name="Group 29"/>
          <p:cNvGrpSpPr/>
          <p:nvPr userDrawn="1"/>
        </p:nvGrpSpPr>
        <p:grpSpPr>
          <a:xfrm>
            <a:off x="7835582" y="4778737"/>
            <a:ext cx="851218" cy="115811"/>
            <a:chOff x="464820" y="471850"/>
            <a:chExt cx="2499360" cy="340045"/>
          </a:xfrm>
          <a:solidFill>
            <a:schemeClr val="tx1"/>
          </a:solidFill>
        </p:grpSpPr>
        <p:sp>
          <p:nvSpPr>
            <p:cNvPr id="37"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Tree>
    <p:extLst>
      <p:ext uri="{BB962C8B-B14F-4D97-AF65-F5344CB8AC3E}">
        <p14:creationId xmlns:p14="http://schemas.microsoft.com/office/powerpoint/2010/main" val="400788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egal">
    <p:bg>
      <p:bgPr>
        <a:solidFill>
          <a:schemeClr val="accent1"/>
        </a:solidFill>
        <a:effectLst/>
      </p:bgPr>
    </p:bg>
    <p:spTree>
      <p:nvGrpSpPr>
        <p:cNvPr id="1" name=""/>
        <p:cNvGrpSpPr/>
        <p:nvPr/>
      </p:nvGrpSpPr>
      <p:grpSpPr>
        <a:xfrm>
          <a:off x="0" y="0"/>
          <a:ext cx="0" cy="0"/>
          <a:chOff x="0" y="0"/>
          <a:chExt cx="0" cy="0"/>
        </a:xfrm>
      </p:grpSpPr>
      <p:sp>
        <p:nvSpPr>
          <p:cNvPr id="7" name="TextBox 6"/>
          <p:cNvSpPr txBox="1"/>
          <p:nvPr userDrawn="1"/>
        </p:nvSpPr>
        <p:spPr>
          <a:xfrm>
            <a:off x="457201" y="1793396"/>
            <a:ext cx="4610099" cy="864079"/>
          </a:xfrm>
          <a:prstGeom prst="rect">
            <a:avLst/>
          </a:prstGeom>
          <a:noFill/>
        </p:spPr>
        <p:txBody>
          <a:bodyPr wrap="square" lIns="0" tIns="0" rIns="0" bIns="0" numCol="2" spcCol="182880" rtlCol="0" anchor="t" anchorCtr="0">
            <a:noAutofit/>
          </a:bodyPr>
          <a:lstStyle/>
          <a:p>
            <a:pPr>
              <a:lnSpc>
                <a:spcPct val="120000"/>
              </a:lnSpc>
              <a:spcBef>
                <a:spcPts val="600"/>
              </a:spcBef>
            </a:pPr>
            <a:r>
              <a:rPr lang="en-US" sz="820" dirty="0" smtClean="0">
                <a:solidFill>
                  <a:srgbClr val="FFFFFF"/>
                </a:solidFill>
              </a:rPr>
              <a:t>The information herein is for informational purposes only an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endParaRPr lang="en-US" sz="820" cap="all" dirty="0">
              <a:solidFill>
                <a:srgbClr val="FFFFFF"/>
              </a:solidFill>
            </a:endParaRPr>
          </a:p>
        </p:txBody>
      </p:sp>
      <p:sp>
        <p:nvSpPr>
          <p:cNvPr id="49" name="TextBox 48"/>
          <p:cNvSpPr txBox="1"/>
          <p:nvPr userDrawn="1"/>
        </p:nvSpPr>
        <p:spPr>
          <a:xfrm>
            <a:off x="457200" y="4669932"/>
            <a:ext cx="7048501" cy="241605"/>
          </a:xfrm>
          <a:prstGeom prst="rect">
            <a:avLst/>
          </a:prstGeom>
          <a:noFill/>
        </p:spPr>
        <p:txBody>
          <a:bodyPr wrap="square" lIns="0" tIns="0" rIns="0" bIns="0" rtlCol="0" anchor="b" anchorCtr="0">
            <a:spAutoFit/>
          </a:bodyPr>
          <a:lstStyle/>
          <a:p>
            <a:pPr>
              <a:lnSpc>
                <a:spcPct val="125000"/>
              </a:lnSpc>
              <a:spcBef>
                <a:spcPts val="0"/>
              </a:spcBef>
            </a:pPr>
            <a:r>
              <a:rPr lang="en-US" sz="628" baseline="0" dirty="0" smtClean="0">
                <a:solidFill>
                  <a:srgbClr val="FFFFFF"/>
                </a:solidFill>
              </a:rPr>
              <a:t>© 2012 </a:t>
            </a:r>
            <a:r>
              <a:rPr lang="en-US" sz="628" baseline="0" dirty="0">
                <a:solidFill>
                  <a:srgbClr val="FFFFFF"/>
                </a:solidFill>
              </a:rPr>
              <a:t>Microsoft Corporation. </a:t>
            </a:r>
          </a:p>
          <a:p>
            <a:pPr>
              <a:lnSpc>
                <a:spcPct val="125000"/>
              </a:lnSpc>
              <a:spcBef>
                <a:spcPts val="0"/>
              </a:spcBef>
            </a:pPr>
            <a:r>
              <a:rPr lang="en-US" sz="628" baseline="0" dirty="0">
                <a:solidFill>
                  <a:srgbClr val="FFFFFF"/>
                </a:solidFill>
              </a:rPr>
              <a:t>All rights reserved. Microsoft, Windows, Windows Vista and other product names are or may be registered trademarks and/or trademarks in the U.S. and/or other countries.</a:t>
            </a:r>
          </a:p>
        </p:txBody>
      </p:sp>
      <p:sp>
        <p:nvSpPr>
          <p:cNvPr id="48" name="Freeform 32"/>
          <p:cNvSpPr>
            <a:spLocks noEditPoints="1"/>
          </p:cNvSpPr>
          <p:nvPr userDrawn="1"/>
        </p:nvSpPr>
        <p:spPr bwMode="auto">
          <a:xfrm>
            <a:off x="8065295" y="4786185"/>
            <a:ext cx="621505" cy="100915"/>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rgbClr val="FFFFFF"/>
          </a:solidFill>
          <a:ln w="0">
            <a:noFill/>
            <a:prstDash val="solid"/>
            <a:round/>
            <a:headEnd/>
            <a:tailEnd/>
          </a:ln>
        </p:spPr>
        <p:txBody>
          <a:bodyPr vert="horz" wrap="square" lIns="0" tIns="0" rIns="0" bIns="0" numCol="1" anchor="t" anchorCtr="0" compatLnSpc="1">
            <a:prstTxWarp prst="textNoShape">
              <a:avLst/>
            </a:prstTxWarp>
          </a:bodyPr>
          <a:lstStyle/>
          <a:p>
            <a:pPr>
              <a:defRPr/>
            </a:pPr>
            <a:endParaRPr lang="en-US" kern="0">
              <a:solidFill>
                <a:sysClr val="windowText" lastClr="000000"/>
              </a:solidFill>
            </a:endParaRPr>
          </a:p>
        </p:txBody>
      </p:sp>
      <p:sp>
        <p:nvSpPr>
          <p:cNvPr id="27" name="TextBox 26"/>
          <p:cNvSpPr txBox="1"/>
          <p:nvPr userDrawn="1"/>
        </p:nvSpPr>
        <p:spPr>
          <a:xfrm>
            <a:off x="457201" y="2702081"/>
            <a:ext cx="4610099" cy="297261"/>
          </a:xfrm>
          <a:prstGeom prst="rect">
            <a:avLst/>
          </a:prstGeom>
          <a:noFill/>
        </p:spPr>
        <p:txBody>
          <a:bodyPr wrap="square" lIns="0" tIns="0" rIns="0" bIns="0" numCol="1" spcCol="182880" rtlCol="0" anchor="t" anchorCtr="0">
            <a:spAutoFit/>
          </a:bodyPr>
          <a:lstStyle/>
          <a:p>
            <a:pPr>
              <a:lnSpc>
                <a:spcPct val="120000"/>
              </a:lnSpc>
              <a:spcBef>
                <a:spcPts val="600"/>
              </a:spcBef>
            </a:pPr>
            <a:r>
              <a:rPr lang="en-US" sz="805" cap="all" dirty="0" smtClean="0">
                <a:solidFill>
                  <a:srgbClr val="FFFFFF"/>
                </a:solidFill>
              </a:rPr>
              <a:t>Microsoft </a:t>
            </a:r>
            <a:r>
              <a:rPr lang="en-US" sz="805" cap="all" dirty="0">
                <a:solidFill>
                  <a:srgbClr val="FFFFFF"/>
                </a:solidFill>
              </a:rPr>
              <a:t>makes no warranties, express, implied or statutory, as to the information in this presentation.</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330" y="360641"/>
            <a:ext cx="2527011" cy="597460"/>
          </a:xfrm>
          <a:prstGeom prst="rect">
            <a:avLst/>
          </a:prstGeom>
        </p:spPr>
      </p:pic>
    </p:spTree>
    <p:extLst>
      <p:ext uri="{BB962C8B-B14F-4D97-AF65-F5344CB8AC3E}">
        <p14:creationId xmlns:p14="http://schemas.microsoft.com/office/powerpoint/2010/main" val="14313776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8366108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agenda title</a:t>
            </a:r>
            <a:endParaRPr lang="en-US" dirty="0"/>
          </a:p>
        </p:txBody>
      </p:sp>
      <p:sp>
        <p:nvSpPr>
          <p:cNvPr id="3" name="Date Placeholder 2"/>
          <p:cNvSpPr>
            <a:spLocks noGrp="1"/>
          </p:cNvSpPr>
          <p:nvPr>
            <p:ph type="dt" sz="half" idx="10"/>
          </p:nvPr>
        </p:nvSpPr>
        <p:spPr/>
        <p:txBody>
          <a:bodyPr/>
          <a:lstStyle/>
          <a:p>
            <a:fld id="{984C72D0-6B3C-4F1B-B9AF-3DAF11BDA829}" type="datetime1">
              <a:rPr lang="en-US" smtClean="0">
                <a:solidFill>
                  <a:srgbClr val="787878">
                    <a:lumMod val="60000"/>
                    <a:lumOff val="40000"/>
                  </a:srgbClr>
                </a:solidFill>
              </a:rPr>
              <a:pPr/>
              <a:t>9/14/2015</a:t>
            </a:fld>
            <a:endParaRPr lang="en-US">
              <a:solidFill>
                <a:srgbClr val="787878">
                  <a:lumMod val="60000"/>
                  <a:lumOff val="40000"/>
                </a:srgbClr>
              </a:solidFill>
            </a:endParaRPr>
          </a:p>
        </p:txBody>
      </p:sp>
      <p:sp>
        <p:nvSpPr>
          <p:cNvPr id="4" name="Footer Placeholder 3"/>
          <p:cNvSpPr>
            <a:spLocks noGrp="1"/>
          </p:cNvSpPr>
          <p:nvPr>
            <p:ph type="ftr" sz="quarter" idx="11"/>
          </p:nvPr>
        </p:nvSpPr>
        <p:spPr/>
        <p:txBody>
          <a:bodyPr/>
          <a:lstStyle/>
          <a:p>
            <a:endParaRPr lang="en-US" dirty="0">
              <a:solidFill>
                <a:srgbClr val="787878">
                  <a:lumMod val="60000"/>
                  <a:lumOff val="40000"/>
                </a:srgb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rgbClr val="787878">
                    <a:lumMod val="60000"/>
                    <a:lumOff val="40000"/>
                  </a:srgbClr>
                </a:solidFill>
              </a:rPr>
              <a:pPr/>
              <a:t>‹#›</a:t>
            </a:fld>
            <a:endParaRPr lang="en-US">
              <a:solidFill>
                <a:srgbClr val="787878">
                  <a:lumMod val="60000"/>
                  <a:lumOff val="40000"/>
                </a:srgbClr>
              </a:solidFill>
            </a:endParaRPr>
          </a:p>
        </p:txBody>
      </p:sp>
      <p:sp>
        <p:nvSpPr>
          <p:cNvPr id="6" name="Content Placeholder 6"/>
          <p:cNvSpPr>
            <a:spLocks noGrp="1"/>
          </p:cNvSpPr>
          <p:nvPr>
            <p:ph sz="quarter" idx="14"/>
          </p:nvPr>
        </p:nvSpPr>
        <p:spPr>
          <a:xfrm>
            <a:off x="381000" y="1428750"/>
            <a:ext cx="8382000" cy="3165872"/>
          </a:xfrm>
        </p:spPr>
        <p:txBody>
          <a:bodyPr>
            <a:normAutofit/>
          </a:bodyPr>
          <a:lstStyle>
            <a:lvl1pPr marL="347588" indent="-347588">
              <a:buFont typeface="Wingdings" pitchFamily="2" charset="2"/>
              <a:buChar char="§"/>
              <a:defRPr sz="3600">
                <a:solidFill>
                  <a:schemeClr val="tx1"/>
                </a:solidFill>
              </a:defRPr>
            </a:lvl1pPr>
            <a:lvl2pPr marL="798341" indent="-341240">
              <a:buFont typeface="Wingdings" pitchFamily="2" charset="2"/>
              <a:buChar char="§"/>
              <a:defRPr sz="3600">
                <a:solidFill>
                  <a:schemeClr val="tx1"/>
                </a:solidFill>
              </a:defRPr>
            </a:lvl2pPr>
            <a:lvl3pPr marL="1261790" indent="-347588">
              <a:buFont typeface="Wingdings" pitchFamily="2" charset="2"/>
              <a:buChar char="§"/>
              <a:defRPr sz="3600">
                <a:solidFill>
                  <a:schemeClr val="tx1"/>
                </a:solidFill>
              </a:defRPr>
            </a:lvl3pPr>
            <a:lvl4pPr marL="1712541" indent="-341240">
              <a:buFont typeface="Wingdings" pitchFamily="2" charset="2"/>
              <a:buChar char="§"/>
              <a:defRPr sz="3600">
                <a:solidFill>
                  <a:schemeClr val="tx1"/>
                </a:solidFill>
              </a:defRPr>
            </a:lvl4pPr>
            <a:lvl5pPr marL="2175992" indent="-347588">
              <a:buFont typeface="Wingdings" pitchFamily="2" charset="2"/>
              <a:buChar char="§"/>
              <a:defRPr sz="3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21998162"/>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
        <p:nvSpPr>
          <p:cNvPr id="3" name="Content Placeholder 2"/>
          <p:cNvSpPr>
            <a:spLocks noGrp="1"/>
          </p:cNvSpPr>
          <p:nvPr>
            <p:ph idx="1"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9D28D06-218E-4EE5-AC47-A9F3FEC497C6}" type="datetime1">
              <a:rPr lang="en-US" smtClean="0">
                <a:solidFill>
                  <a:srgbClr val="787878">
                    <a:lumMod val="60000"/>
                    <a:lumOff val="40000"/>
                  </a:srgbClr>
                </a:solidFill>
              </a:rPr>
              <a:pPr/>
              <a:t>9/14/2015</a:t>
            </a:fld>
            <a:endParaRPr lang="en-US">
              <a:solidFill>
                <a:srgbClr val="787878">
                  <a:lumMod val="60000"/>
                  <a:lumOff val="40000"/>
                </a:srgbClr>
              </a:solidFill>
            </a:endParaRPr>
          </a:p>
        </p:txBody>
      </p:sp>
      <p:sp>
        <p:nvSpPr>
          <p:cNvPr id="5" name="Footer Placeholder 4"/>
          <p:cNvSpPr>
            <a:spLocks noGrp="1"/>
          </p:cNvSpPr>
          <p:nvPr>
            <p:ph type="ftr" sz="quarter" idx="11"/>
          </p:nvPr>
        </p:nvSpPr>
        <p:spPr/>
        <p:txBody>
          <a:bodyPr/>
          <a:lstStyle/>
          <a:p>
            <a:endParaRPr lang="en-US">
              <a:solidFill>
                <a:srgbClr val="787878">
                  <a:lumMod val="60000"/>
                  <a:lumOff val="40000"/>
                </a:srgb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rgbClr val="787878">
                    <a:lumMod val="60000"/>
                    <a:lumOff val="40000"/>
                  </a:srgbClr>
                </a:solidFill>
              </a:rPr>
              <a:pPr/>
              <a:t>‹#›</a:t>
            </a:fld>
            <a:endParaRPr lang="en-US">
              <a:solidFill>
                <a:srgbClr val="787878">
                  <a:lumMod val="60000"/>
                  <a:lumOff val="40000"/>
                </a:srgbClr>
              </a:solidFill>
            </a:endParaRPr>
          </a:p>
        </p:txBody>
      </p:sp>
    </p:spTree>
    <p:extLst>
      <p:ext uri="{BB962C8B-B14F-4D97-AF65-F5344CB8AC3E}">
        <p14:creationId xmlns:p14="http://schemas.microsoft.com/office/powerpoint/2010/main" val="3536971758"/>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38779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CFA32F-117F-49BC-9AF7-64DA2146C1B0}" type="datetimeFigureOut">
              <a:rPr lang="en-US" smtClean="0">
                <a:solidFill>
                  <a:prstClr val="black">
                    <a:tint val="75000"/>
                  </a:prstClr>
                </a:solidFill>
              </a:rPr>
              <a:pPr/>
              <a:t>9/14/2015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0DBE62-276F-4208-9DFD-0E7B9C117C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12248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1338135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457200" y="1744663"/>
            <a:ext cx="8229600" cy="2755900"/>
          </a:xfrm>
        </p:spPr>
        <p:txBody>
          <a:bodyPr/>
          <a:lstStyle>
            <a:lvl2pPr marL="574675" indent="-114300">
              <a:defRPr/>
            </a:lvl2pPr>
            <a:lvl3pPr marL="1028700" indent="-114300">
              <a:defRPr/>
            </a:lvl3pPr>
            <a:lvl4pPr marL="1489075" indent="-114300">
              <a:defRPr/>
            </a:lvl4pPr>
            <a:lvl5pPr marL="194310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3" name="Date Placeholder 12"/>
          <p:cNvSpPr>
            <a:spLocks noGrp="1"/>
          </p:cNvSpPr>
          <p:nvPr>
            <p:ph type="dt" sz="half" idx="18"/>
          </p:nvPr>
        </p:nvSpPr>
        <p:spPr/>
        <p:txBody>
          <a:bodyPr/>
          <a:lstStyle/>
          <a:p>
            <a:fld id="{6DD3B76A-C5DE-4B9A-BEAE-BBF0DC17AAA8}" type="datetime1">
              <a:rPr lang="en-US" smtClean="0"/>
              <a:t>9/14/2015</a:t>
            </a:fld>
            <a:endParaRPr lang="en-US" dirty="0"/>
          </a:p>
        </p:txBody>
      </p:sp>
      <p:sp>
        <p:nvSpPr>
          <p:cNvPr id="14" name="Footer Placeholder 13"/>
          <p:cNvSpPr>
            <a:spLocks noGrp="1"/>
          </p:cNvSpPr>
          <p:nvPr>
            <p:ph type="ftr" sz="quarter" idx="19"/>
          </p:nvPr>
        </p:nvSpPr>
        <p:spPr/>
        <p:txBody>
          <a:bodyPr/>
          <a:lstStyle/>
          <a:p>
            <a:r>
              <a:rPr lang="en-US" smtClean="0"/>
              <a:t>Microsoft confidential</a:t>
            </a:r>
            <a:endParaRPr lang="en-US" dirty="0"/>
          </a:p>
        </p:txBody>
      </p:sp>
      <p:sp>
        <p:nvSpPr>
          <p:cNvPr id="15" name="Slide Number Placeholder 14"/>
          <p:cNvSpPr>
            <a:spLocks noGrp="1"/>
          </p:cNvSpPr>
          <p:nvPr>
            <p:ph type="sldNum" sz="quarter" idx="20"/>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7916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5" name="Text Placeholder 21"/>
          <p:cNvSpPr>
            <a:spLocks noGrp="1"/>
          </p:cNvSpPr>
          <p:nvPr>
            <p:ph type="body" sz="quarter" idx="22" hasCustomPrompt="1"/>
          </p:nvPr>
        </p:nvSpPr>
        <p:spPr>
          <a:xfrm>
            <a:off x="4054475"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21"/>
          <p:cNvSpPr>
            <a:spLocks noGrp="1"/>
          </p:cNvSpPr>
          <p:nvPr>
            <p:ph type="body" sz="quarter" idx="21" hasCustomPrompt="1"/>
          </p:nvPr>
        </p:nvSpPr>
        <p:spPr>
          <a:xfrm>
            <a:off x="457200"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6" name="Date Placeholder 15"/>
          <p:cNvSpPr>
            <a:spLocks noGrp="1"/>
          </p:cNvSpPr>
          <p:nvPr>
            <p:ph type="dt" sz="half" idx="18"/>
          </p:nvPr>
        </p:nvSpPr>
        <p:spPr/>
        <p:txBody>
          <a:bodyPr/>
          <a:lstStyle/>
          <a:p>
            <a:fld id="{E7AB34F0-2EF5-4F59-83F0-0A2CA5B1ABC0}" type="datetime1">
              <a:rPr lang="en-US" smtClean="0"/>
              <a:t>9/14/2015</a:t>
            </a:fld>
            <a:endParaRPr lang="en-US" dirty="0"/>
          </a:p>
        </p:txBody>
      </p:sp>
      <p:sp>
        <p:nvSpPr>
          <p:cNvPr id="17" name="Footer Placeholder 16"/>
          <p:cNvSpPr>
            <a:spLocks noGrp="1"/>
          </p:cNvSpPr>
          <p:nvPr>
            <p:ph type="ftr" sz="quarter" idx="19"/>
          </p:nvPr>
        </p:nvSpPr>
        <p:spPr/>
        <p:txBody>
          <a:bodyPr/>
          <a:lstStyle/>
          <a:p>
            <a:r>
              <a:rPr lang="en-US" smtClean="0"/>
              <a:t>Microsoft confidential</a:t>
            </a:r>
            <a:endParaRPr lang="en-US" dirty="0"/>
          </a:p>
        </p:txBody>
      </p:sp>
      <p:sp>
        <p:nvSpPr>
          <p:cNvPr id="19" name="Slide Number Placeholder 18"/>
          <p:cNvSpPr>
            <a:spLocks noGrp="1"/>
          </p:cNvSpPr>
          <p:nvPr>
            <p:ph type="sldNum" sz="quarter" idx="20"/>
          </p:nvPr>
        </p:nvSpPr>
        <p:spPr/>
        <p:txBody>
          <a:bodyPr/>
          <a:lstStyle/>
          <a:p>
            <a:fld id="{B6F15528-21DE-4FAA-801E-634DDDAF4B2B}" type="slidenum">
              <a:rPr lang="en-US" smtClean="0"/>
              <a:pPr/>
              <a:t>‹#›</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41377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6"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8" name="Date Placeholder 17"/>
          <p:cNvSpPr>
            <a:spLocks noGrp="1"/>
          </p:cNvSpPr>
          <p:nvPr>
            <p:ph type="dt" sz="half" idx="20"/>
          </p:nvPr>
        </p:nvSpPr>
        <p:spPr/>
        <p:txBody>
          <a:bodyPr/>
          <a:lstStyle/>
          <a:p>
            <a:fld id="{519E6589-18A9-445E-BF30-CD70E2BF8219}" type="datetime1">
              <a:rPr lang="en-US" smtClean="0"/>
              <a:t>9/14/2015</a:t>
            </a:fld>
            <a:endParaRPr lang="en-US" dirty="0"/>
          </a:p>
        </p:txBody>
      </p:sp>
      <p:sp>
        <p:nvSpPr>
          <p:cNvPr id="25" name="Footer Placeholder 24"/>
          <p:cNvSpPr>
            <a:spLocks noGrp="1"/>
          </p:cNvSpPr>
          <p:nvPr>
            <p:ph type="ftr" sz="quarter" idx="21"/>
          </p:nvPr>
        </p:nvSpPr>
        <p:spPr/>
        <p:txBody>
          <a:bodyPr/>
          <a:lstStyle/>
          <a:p>
            <a:r>
              <a:rPr lang="en-US" smtClean="0"/>
              <a:t>Microsoft confidential</a:t>
            </a:r>
            <a:endParaRPr lang="en-US" dirty="0"/>
          </a:p>
        </p:txBody>
      </p:sp>
      <p:sp>
        <p:nvSpPr>
          <p:cNvPr id="27" name="Slide Number Placeholder 26"/>
          <p:cNvSpPr>
            <a:spLocks noGrp="1"/>
          </p:cNvSpPr>
          <p:nvPr>
            <p:ph type="sldNum" sz="quarter" idx="22"/>
          </p:nvPr>
        </p:nvSpPr>
        <p:spPr/>
        <p:txBody>
          <a:bodyPr/>
          <a:lstStyle/>
          <a:p>
            <a:fld id="{B6F15528-21DE-4FAA-801E-634DDDAF4B2B}" type="slidenum">
              <a:rPr lang="en-US" smtClean="0"/>
              <a:pPr/>
              <a:t>‹#›</a:t>
            </a:fld>
            <a:endParaRPr lang="en-US" dirty="0"/>
          </a:p>
        </p:txBody>
      </p:sp>
      <p:sp>
        <p:nvSpPr>
          <p:cNvPr id="28" name="Title 27"/>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9" name="Text Placeholder 24"/>
          <p:cNvSpPr>
            <a:spLocks noGrp="1"/>
          </p:cNvSpPr>
          <p:nvPr>
            <p:ph type="body" sz="quarter" idx="25" hasCustomPrompt="1"/>
          </p:nvPr>
        </p:nvSpPr>
        <p:spPr>
          <a:xfrm>
            <a:off x="457199"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1" name="Text Placeholder 21"/>
          <p:cNvSpPr>
            <a:spLocks noGrp="1"/>
          </p:cNvSpPr>
          <p:nvPr>
            <p:ph type="body" sz="quarter" idx="26" hasCustomPrompt="1"/>
          </p:nvPr>
        </p:nvSpPr>
        <p:spPr>
          <a:xfrm>
            <a:off x="457199"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Text Placeholder 24"/>
          <p:cNvSpPr>
            <a:spLocks noGrp="1"/>
          </p:cNvSpPr>
          <p:nvPr>
            <p:ph type="body" sz="quarter" idx="27" hasCustomPrompt="1"/>
          </p:nvPr>
        </p:nvSpPr>
        <p:spPr>
          <a:xfrm>
            <a:off x="4054475"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4" name="Text Placeholder 21"/>
          <p:cNvSpPr>
            <a:spLocks noGrp="1"/>
          </p:cNvSpPr>
          <p:nvPr>
            <p:ph type="body" sz="quarter" idx="28" hasCustomPrompt="1"/>
          </p:nvPr>
        </p:nvSpPr>
        <p:spPr>
          <a:xfrm>
            <a:off x="4054475"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Text Placeholder 2"/>
          <p:cNvSpPr>
            <a:spLocks noGrp="1"/>
          </p:cNvSpPr>
          <p:nvPr>
            <p:ph type="body" sz="quarter" idx="24"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50529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6"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2" name="Date Placeholder 11"/>
          <p:cNvSpPr>
            <a:spLocks noGrp="1"/>
          </p:cNvSpPr>
          <p:nvPr>
            <p:ph type="dt" sz="half" idx="18"/>
          </p:nvPr>
        </p:nvSpPr>
        <p:spPr/>
        <p:txBody>
          <a:bodyPr/>
          <a:lstStyle/>
          <a:p>
            <a:fld id="{EA11D8F8-949A-4CAC-AC7F-13C501155253}" type="datetime1">
              <a:rPr lang="en-US" smtClean="0"/>
              <a:t>9/14/2015</a:t>
            </a:fld>
            <a:endParaRPr lang="en-US" dirty="0"/>
          </a:p>
        </p:txBody>
      </p:sp>
      <p:sp>
        <p:nvSpPr>
          <p:cNvPr id="17" name="Footer Placeholder 16"/>
          <p:cNvSpPr>
            <a:spLocks noGrp="1"/>
          </p:cNvSpPr>
          <p:nvPr>
            <p:ph type="ftr" sz="quarter" idx="19"/>
          </p:nvPr>
        </p:nvSpPr>
        <p:spPr/>
        <p:txBody>
          <a:bodyPr/>
          <a:lstStyle/>
          <a:p>
            <a:r>
              <a:rPr lang="en-US" smtClean="0"/>
              <a:t>Microsoft confidential</a:t>
            </a:r>
            <a:endParaRPr lang="en-US" dirty="0"/>
          </a:p>
        </p:txBody>
      </p:sp>
      <p:sp>
        <p:nvSpPr>
          <p:cNvPr id="18" name="Slide Number Placeholder 17"/>
          <p:cNvSpPr>
            <a:spLocks noGrp="1"/>
          </p:cNvSpPr>
          <p:nvPr>
            <p:ph type="sldNum" sz="quarter" idx="20"/>
          </p:nvPr>
        </p:nvSpPr>
        <p:spPr/>
        <p:txBody>
          <a:bodyPr/>
          <a:lstStyle/>
          <a:p>
            <a:fld id="{B6F15528-21DE-4FAA-801E-634DDDAF4B2B}" type="slidenum">
              <a:rPr lang="en-US" smtClean="0"/>
              <a:pPr/>
              <a:t>‹#›</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accent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21"/>
          <p:cNvSpPr>
            <a:spLocks noGrp="1"/>
          </p:cNvSpPr>
          <p:nvPr>
            <p:ph type="body" sz="quarter" idx="23" hasCustomPrompt="1"/>
          </p:nvPr>
        </p:nvSpPr>
        <p:spPr>
          <a:xfrm>
            <a:off x="4054475" y="1744663"/>
            <a:ext cx="4632325"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4581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1955"/>
            <a:ext cx="8229600" cy="387798"/>
          </a:xfrm>
          <a:prstGeom prst="rect">
            <a:avLst/>
          </a:prstGeom>
        </p:spPr>
        <p:txBody>
          <a:bodyPr vert="horz" wrap="square" lIns="0" tIns="0" rIns="0" bIns="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35380"/>
            <a:ext cx="8229600" cy="3365183"/>
          </a:xfrm>
          <a:prstGeom prst="rect">
            <a:avLst/>
          </a:prstGeom>
        </p:spPr>
        <p:txBody>
          <a:bodyPr vert="horz" lIns="0" tIns="0" rIns="0" bIns="0" rtlCol="0">
            <a:noAutofit/>
          </a:bodyPr>
          <a:lstStyle/>
          <a:p>
            <a:pPr lvl="0"/>
            <a:r>
              <a:rPr lang="en-US" dirty="0" smtClean="0"/>
              <a:t>Click to edit Master text style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927532" y="4760804"/>
            <a:ext cx="1098755" cy="138502"/>
          </a:xfrm>
          <a:prstGeom prst="rect">
            <a:avLst/>
          </a:prstGeom>
        </p:spPr>
        <p:txBody>
          <a:bodyPr vert="horz" lIns="0" tIns="0" rIns="0" bIns="0" rtlCol="0" anchor="ctr"/>
          <a:lstStyle>
            <a:lvl1pPr algn="l">
              <a:lnSpc>
                <a:spcPct val="125000"/>
              </a:lnSpc>
              <a:defRPr sz="900" spc="0" baseline="0">
                <a:solidFill>
                  <a:schemeClr val="tx1">
                    <a:lumMod val="40000"/>
                    <a:lumOff val="60000"/>
                  </a:schemeClr>
                </a:solidFill>
              </a:defRPr>
            </a:lvl1pPr>
          </a:lstStyle>
          <a:p>
            <a:fld id="{3B85DB03-83F6-498F-B258-431FC53DF8DB}" type="datetime1">
              <a:rPr lang="en-US" smtClean="0"/>
              <a:t>9/14/2015</a:t>
            </a:fld>
            <a:endParaRPr lang="en-US" dirty="0"/>
          </a:p>
        </p:txBody>
      </p:sp>
      <p:sp>
        <p:nvSpPr>
          <p:cNvPr id="5" name="Footer Placeholder 4"/>
          <p:cNvSpPr>
            <a:spLocks noGrp="1"/>
          </p:cNvSpPr>
          <p:nvPr>
            <p:ph type="ftr" sz="quarter" idx="3"/>
          </p:nvPr>
        </p:nvSpPr>
        <p:spPr>
          <a:xfrm>
            <a:off x="698909" y="4760804"/>
            <a:ext cx="1228623" cy="138503"/>
          </a:xfrm>
          <a:prstGeom prst="rect">
            <a:avLst/>
          </a:prstGeom>
        </p:spPr>
        <p:txBody>
          <a:bodyPr vert="horz" wrap="none" lIns="0" tIns="0" rIns="0" bIns="0" rtlCol="0" anchor="ctr"/>
          <a:lstStyle>
            <a:lvl1pPr algn="l">
              <a:lnSpc>
                <a:spcPct val="125000"/>
              </a:lnSpc>
              <a:defRPr sz="900" spc="0" baseline="0">
                <a:solidFill>
                  <a:schemeClr val="tx1">
                    <a:lumMod val="40000"/>
                    <a:lumOff val="60000"/>
                  </a:schemeClr>
                </a:solidFill>
              </a:defRPr>
            </a:lvl1pPr>
          </a:lstStyle>
          <a:p>
            <a:r>
              <a:rPr lang="en-US" smtClean="0"/>
              <a:t>Microsoft confidential</a:t>
            </a:r>
            <a:endParaRPr lang="en-US" dirty="0"/>
          </a:p>
        </p:txBody>
      </p:sp>
      <p:sp>
        <p:nvSpPr>
          <p:cNvPr id="6" name="Slide Number Placeholder 5"/>
          <p:cNvSpPr>
            <a:spLocks noGrp="1"/>
          </p:cNvSpPr>
          <p:nvPr>
            <p:ph type="sldNum" sz="quarter" idx="4"/>
          </p:nvPr>
        </p:nvSpPr>
        <p:spPr>
          <a:xfrm>
            <a:off x="457200" y="4760804"/>
            <a:ext cx="228926" cy="138504"/>
          </a:xfrm>
          <a:prstGeom prst="rect">
            <a:avLst/>
          </a:prstGeom>
        </p:spPr>
        <p:txBody>
          <a:bodyPr vert="horz" wrap="none" lIns="0" tIns="0" rIns="0" bIns="0" rtlCol="0" anchor="ctr">
            <a:noAutofit/>
          </a:bodyPr>
          <a:lstStyle>
            <a:lvl1pPr algn="l">
              <a:lnSpc>
                <a:spcPct val="125000"/>
              </a:lnSpc>
              <a:defRPr sz="900" spc="0" baseline="0">
                <a:solidFill>
                  <a:schemeClr val="tx1">
                    <a:lumMod val="40000"/>
                    <a:lumOff val="60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52320356"/>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 id="2147484420" r:id="rId12"/>
    <p:sldLayoutId id="2147484421" r:id="rId13"/>
    <p:sldLayoutId id="2147484422" r:id="rId14"/>
    <p:sldLayoutId id="2147484423" r:id="rId15"/>
    <p:sldLayoutId id="2147484424" r:id="rId16"/>
    <p:sldLayoutId id="2147484425" r:id="rId17"/>
    <p:sldLayoutId id="2147484426" r:id="rId18"/>
    <p:sldLayoutId id="2147484427" r:id="rId19"/>
    <p:sldLayoutId id="2147484428" r:id="rId20"/>
    <p:sldLayoutId id="2147484429" r:id="rId21"/>
    <p:sldLayoutId id="2147484430" r:id="rId22"/>
    <p:sldLayoutId id="2147484431" r:id="rId23"/>
    <p:sldLayoutId id="2147484432" r:id="rId24"/>
    <p:sldLayoutId id="2147484433" r:id="rId25"/>
    <p:sldLayoutId id="2147484434" r:id="rId26"/>
    <p:sldLayoutId id="2147484435" r:id="rId27"/>
    <p:sldLayoutId id="2147484436" r:id="rId28"/>
    <p:sldLayoutId id="2147484437" r:id="rId29"/>
    <p:sldLayoutId id="2147484438" r:id="rId30"/>
    <p:sldLayoutId id="2147484439" r:id="rId31"/>
    <p:sldLayoutId id="2147484440" r:id="rId32"/>
    <p:sldLayoutId id="2147484441" r:id="rId33"/>
    <p:sldLayoutId id="2147484442" r:id="rId34"/>
    <p:sldLayoutId id="2147484443" r:id="rId35"/>
    <p:sldLayoutId id="2147484444" r:id="rId36"/>
    <p:sldLayoutId id="2147484445" r:id="rId37"/>
    <p:sldLayoutId id="2147484446" r:id="rId38"/>
    <p:sldLayoutId id="2147484447" r:id="rId39"/>
    <p:sldLayoutId id="2147484448" r:id="rId40"/>
    <p:sldLayoutId id="2147484450" r:id="rId41"/>
    <p:sldLayoutId id="2147484460" r:id="rId4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p:titleStyle>
    <p:bodyStyle>
      <a:lvl1pPr marL="114300" indent="-114300" algn="l" defTabSz="914400" rtl="0" eaLnBrk="1" latinLnBrk="0" hangingPunct="1">
        <a:lnSpc>
          <a:spcPct val="125000"/>
        </a:lnSpc>
        <a:spcBef>
          <a:spcPts val="600"/>
        </a:spcBef>
        <a:buClrTx/>
        <a:buSzPct val="100000"/>
        <a:buFont typeface="Arial" pitchFamily="34" charset="0"/>
        <a:buChar char="•"/>
        <a:defRPr sz="1600" kern="1200" spc="0" baseline="0">
          <a:solidFill>
            <a:schemeClr val="tx2"/>
          </a:solidFill>
          <a:latin typeface="+mn-lt"/>
          <a:ea typeface="+mn-ea"/>
          <a:cs typeface="+mn-cs"/>
        </a:defRPr>
      </a:lvl1pPr>
      <a:lvl2pPr marL="2889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2pPr>
      <a:lvl3pPr marL="4572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3pPr>
      <a:lvl4pPr marL="6318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4pPr>
      <a:lvl5pPr marL="8001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a:xfrm>
            <a:off x="428625" y="348615"/>
            <a:ext cx="3631841" cy="3186257"/>
          </a:xfrm>
        </p:spPr>
        <p:txBody>
          <a:bodyPr/>
          <a:lstStyle/>
          <a:p>
            <a:pPr algn="ctr"/>
            <a:r>
              <a:rPr lang="en-US" sz="4000" dirty="0" err="1" smtClean="0">
                <a:latin typeface="Segoe WP Light"/>
                <a:cs typeface="Segoe WP Light"/>
              </a:rPr>
              <a:t>Programando</a:t>
            </a:r>
            <a:r>
              <a:rPr lang="en-US" sz="4000" dirty="0" smtClean="0">
                <a:latin typeface="Segoe WP Light"/>
                <a:cs typeface="Segoe WP Light"/>
              </a:rPr>
              <a:t> para Apple Watch, Microsoft Band o Google Wear</a:t>
            </a:r>
            <a:endParaRPr lang="en-US" sz="4000" dirty="0">
              <a:latin typeface="Segoe WP Light"/>
              <a:cs typeface="Segoe WP Light"/>
            </a:endParaRPr>
          </a:p>
        </p:txBody>
      </p:sp>
      <p:pic>
        <p:nvPicPr>
          <p:cNvPr id="10" name="Picture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5486" y="829"/>
            <a:ext cx="4608514" cy="5151252"/>
          </a:xfrm>
          <a:prstGeom prst="rect">
            <a:avLst/>
          </a:prstGeom>
        </p:spPr>
      </p:pic>
      <p:sp>
        <p:nvSpPr>
          <p:cNvPr id="11" name="Rectángulo 10"/>
          <p:cNvSpPr/>
          <p:nvPr/>
        </p:nvSpPr>
        <p:spPr>
          <a:xfrm>
            <a:off x="4534371" y="3823640"/>
            <a:ext cx="4609629" cy="1329267"/>
          </a:xfrm>
          <a:prstGeom prst="rect">
            <a:avLst/>
          </a:prstGeom>
          <a:solidFill>
            <a:schemeClr val="bg1">
              <a:lumMod val="65000"/>
              <a:alpha val="62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sz="2400"/>
          </a:p>
        </p:txBody>
      </p:sp>
      <p:sp>
        <p:nvSpPr>
          <p:cNvPr id="12" name="Title 53"/>
          <p:cNvSpPr txBox="1">
            <a:spLocks/>
          </p:cNvSpPr>
          <p:nvPr/>
        </p:nvSpPr>
        <p:spPr>
          <a:xfrm>
            <a:off x="5096933" y="4229218"/>
            <a:ext cx="3631841" cy="540789"/>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tx1"/>
                </a:solidFill>
                <a:latin typeface="+mj-lt"/>
                <a:ea typeface="+mj-ea"/>
                <a:cs typeface="+mj-cs"/>
              </a:defRPr>
            </a:lvl1pPr>
          </a:lstStyle>
          <a:p>
            <a:pPr algn="ctr"/>
            <a:r>
              <a:rPr lang="en-US" sz="3600" dirty="0" smtClean="0">
                <a:latin typeface="Segoe WP Light"/>
                <a:cs typeface="Segoe WP Light"/>
              </a:rPr>
              <a:t>SVQXDG</a:t>
            </a:r>
            <a:endParaRPr lang="en-US" sz="3600" dirty="0">
              <a:latin typeface="Segoe WP Light"/>
              <a:cs typeface="Segoe WP Light"/>
            </a:endParaRPr>
          </a:p>
        </p:txBody>
      </p:sp>
      <p:sp>
        <p:nvSpPr>
          <p:cNvPr id="7" name="Title 53"/>
          <p:cNvSpPr txBox="1">
            <a:spLocks/>
          </p:cNvSpPr>
          <p:nvPr/>
        </p:nvSpPr>
        <p:spPr>
          <a:xfrm>
            <a:off x="428625" y="3534872"/>
            <a:ext cx="3631841" cy="300467"/>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tx1"/>
                </a:solidFill>
                <a:latin typeface="+mj-lt"/>
                <a:ea typeface="+mj-ea"/>
                <a:cs typeface="+mj-cs"/>
              </a:defRPr>
            </a:lvl1pPr>
          </a:lstStyle>
          <a:p>
            <a:pPr algn="r"/>
            <a:r>
              <a:rPr lang="en-US" sz="2000" dirty="0" smtClean="0">
                <a:latin typeface="Segoe WP Light"/>
                <a:cs typeface="Segoe WP Light"/>
              </a:rPr>
              <a:t>Xamarin</a:t>
            </a:r>
            <a:endParaRPr lang="en-US" sz="2000" dirty="0">
              <a:latin typeface="Segoe WP Light"/>
              <a:cs typeface="Segoe WP Light"/>
            </a:endParaRPr>
          </a:p>
        </p:txBody>
      </p:sp>
    </p:spTree>
    <p:extLst>
      <p:ext uri="{BB962C8B-B14F-4D97-AF65-F5344CB8AC3E}">
        <p14:creationId xmlns:p14="http://schemas.microsoft.com/office/powerpoint/2010/main" val="238294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1"/>
          </p:nvPr>
        </p:nvSpPr>
        <p:spPr>
          <a:xfrm>
            <a:off x="880533" y="3060927"/>
            <a:ext cx="7548503" cy="1566878"/>
          </a:xfrm>
        </p:spPr>
        <p:txBody>
          <a:bodyPr/>
          <a:lstStyle/>
          <a:p>
            <a:pPr marL="0" indent="0">
              <a:buNone/>
            </a:pPr>
            <a:r>
              <a:rPr lang="es-ES" dirty="0" smtClean="0"/>
              <a:t>Dedicaremos </a:t>
            </a:r>
            <a:r>
              <a:rPr lang="es-ES" dirty="0"/>
              <a:t>la tarde a los principales </a:t>
            </a:r>
            <a:r>
              <a:rPr lang="es-ES" b="1" dirty="0"/>
              <a:t>relojes y pulseras inteligentes, programados con Xamarin</a:t>
            </a:r>
            <a:r>
              <a:rPr lang="es-ES" dirty="0"/>
              <a:t>. </a:t>
            </a:r>
            <a:endParaRPr lang="es-ES" dirty="0"/>
          </a:p>
        </p:txBody>
      </p:sp>
      <p:sp>
        <p:nvSpPr>
          <p:cNvPr id="7" name="Title 4"/>
          <p:cNvSpPr>
            <a:spLocks noGrp="1" noChangeAspect="1"/>
          </p:cNvSpPr>
          <p:nvPr>
            <p:ph type="title"/>
          </p:nvPr>
        </p:nvSpPr>
        <p:spPr>
          <a:xfrm>
            <a:off x="457200" y="401955"/>
            <a:ext cx="8229600" cy="748346"/>
          </a:xfrm>
        </p:spPr>
        <p:txBody>
          <a:bodyPr/>
          <a:lstStyle/>
          <a:p>
            <a:r>
              <a:rPr lang="en-US" b="1" dirty="0" err="1"/>
              <a:t>Programando</a:t>
            </a:r>
            <a:r>
              <a:rPr lang="en-US" b="1" dirty="0"/>
              <a:t> para Apple Watch, Microsoft Band y Google Wear con Xamarin</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1696" y="1240462"/>
            <a:ext cx="3460608" cy="17303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0090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noChangeAspect="1"/>
          </p:cNvSpPr>
          <p:nvPr>
            <p:ph type="title"/>
          </p:nvPr>
        </p:nvSpPr>
        <p:spPr>
          <a:xfrm>
            <a:off x="382092" y="171450"/>
            <a:ext cx="8379818" cy="608436"/>
          </a:xfrm>
        </p:spPr>
        <p:txBody>
          <a:bodyPr/>
          <a:lstStyle/>
          <a:p>
            <a:r>
              <a:rPr lang="en-GB" sz="4050" dirty="0" err="1" smtClean="0"/>
              <a:t>Charlas</a:t>
            </a:r>
            <a:endParaRPr lang="en-GB" sz="4050" dirty="0"/>
          </a:p>
        </p:txBody>
      </p:sp>
      <p:sp>
        <p:nvSpPr>
          <p:cNvPr id="11" name="Content Placeholder 5"/>
          <p:cNvSpPr>
            <a:spLocks noGrp="1" noChangeAspect="1"/>
          </p:cNvSpPr>
          <p:nvPr>
            <p:ph idx="1"/>
          </p:nvPr>
        </p:nvSpPr>
        <p:spPr>
          <a:xfrm>
            <a:off x="382093" y="1072055"/>
            <a:ext cx="7887018" cy="3673080"/>
          </a:xfrm>
        </p:spPr>
        <p:txBody>
          <a:bodyPr>
            <a:normAutofit/>
          </a:bodyPr>
          <a:lstStyle/>
          <a:p>
            <a:pPr marL="0" indent="0">
              <a:buNone/>
            </a:pPr>
            <a:r>
              <a:rPr lang="es-ES" sz="2400" dirty="0" smtClean="0">
                <a:solidFill>
                  <a:schemeClr val="accent1"/>
                </a:solidFill>
              </a:rPr>
              <a:t>18:30h-18:35h</a:t>
            </a:r>
            <a:r>
              <a:rPr lang="es-ES" sz="2400" dirty="0" smtClean="0"/>
              <a:t> </a:t>
            </a:r>
            <a:r>
              <a:rPr lang="es-ES" sz="2400" dirty="0" smtClean="0"/>
              <a:t>- </a:t>
            </a:r>
            <a:r>
              <a:rPr lang="es-ES" sz="2400" dirty="0"/>
              <a:t>Introducción</a:t>
            </a:r>
            <a:endParaRPr lang="es-ES" sz="2400" dirty="0" smtClean="0"/>
          </a:p>
          <a:p>
            <a:pPr marL="0" indent="0">
              <a:buNone/>
            </a:pPr>
            <a:r>
              <a:rPr lang="es-ES" sz="2400" dirty="0" smtClean="0">
                <a:solidFill>
                  <a:schemeClr val="accent1"/>
                </a:solidFill>
              </a:rPr>
              <a:t>18:35h-19:20h</a:t>
            </a:r>
            <a:r>
              <a:rPr lang="es-ES" sz="2400" dirty="0" smtClean="0"/>
              <a:t> </a:t>
            </a:r>
            <a:r>
              <a:rPr lang="es-ES" sz="2400" dirty="0" smtClean="0"/>
              <a:t>- </a:t>
            </a:r>
            <a:r>
              <a:rPr lang="es-ES" sz="2400" dirty="0"/>
              <a:t>Apple </a:t>
            </a:r>
            <a:r>
              <a:rPr lang="es-ES" sz="2400" dirty="0" err="1"/>
              <a:t>Watch</a:t>
            </a:r>
            <a:r>
              <a:rPr lang="es-ES" sz="2400" dirty="0"/>
              <a:t> desde </a:t>
            </a:r>
            <a:r>
              <a:rPr lang="es-ES" sz="2400" dirty="0" smtClean="0"/>
              <a:t>Xamarin</a:t>
            </a:r>
          </a:p>
          <a:p>
            <a:pPr marL="0" indent="0">
              <a:buNone/>
            </a:pPr>
            <a:r>
              <a:rPr lang="es-ES" sz="2400" dirty="0" smtClean="0">
                <a:solidFill>
                  <a:schemeClr val="accent1"/>
                </a:solidFill>
              </a:rPr>
              <a:t>19:25h-20:10h</a:t>
            </a:r>
            <a:r>
              <a:rPr lang="es-ES" sz="2400" dirty="0" smtClean="0"/>
              <a:t> </a:t>
            </a:r>
            <a:r>
              <a:rPr lang="es-ES" sz="2400" dirty="0" smtClean="0"/>
              <a:t>- </a:t>
            </a:r>
            <a:r>
              <a:rPr lang="es-ES" sz="2400" dirty="0"/>
              <a:t>Microsoft Band desde Xamarin </a:t>
            </a:r>
            <a:endParaRPr lang="es-ES" sz="2400" dirty="0"/>
          </a:p>
          <a:p>
            <a:pPr marL="0" indent="0">
              <a:buNone/>
            </a:pPr>
            <a:r>
              <a:rPr lang="es-ES" sz="2400" dirty="0" smtClean="0">
                <a:solidFill>
                  <a:schemeClr val="accent1"/>
                </a:solidFill>
              </a:rPr>
              <a:t>20:15h-21:00h</a:t>
            </a:r>
            <a:r>
              <a:rPr lang="es-ES" sz="2400" dirty="0" smtClean="0">
                <a:solidFill>
                  <a:schemeClr val="accent1"/>
                </a:solidFill>
              </a:rPr>
              <a:t> </a:t>
            </a:r>
            <a:r>
              <a:rPr lang="es-ES" sz="2400" dirty="0" smtClean="0"/>
              <a:t>- </a:t>
            </a:r>
            <a:r>
              <a:rPr lang="es-ES" sz="2400" dirty="0"/>
              <a:t>Google </a:t>
            </a:r>
            <a:r>
              <a:rPr lang="es-ES" sz="2400" dirty="0" err="1"/>
              <a:t>Wear</a:t>
            </a:r>
            <a:r>
              <a:rPr lang="es-ES" sz="2400" dirty="0"/>
              <a:t> desde Xamarin</a:t>
            </a:r>
            <a:endParaRPr lang="es-ES" sz="1200" b="1" dirty="0"/>
          </a:p>
        </p:txBody>
      </p:sp>
      <p:sp>
        <p:nvSpPr>
          <p:cNvPr id="6" name="CuadroTexto 5"/>
          <p:cNvSpPr txBox="1"/>
          <p:nvPr/>
        </p:nvSpPr>
        <p:spPr>
          <a:xfrm>
            <a:off x="6858000" y="4722519"/>
            <a:ext cx="1585370" cy="246221"/>
          </a:xfrm>
          <a:prstGeom prst="rect">
            <a:avLst/>
          </a:prstGeom>
          <a:noFill/>
        </p:spPr>
        <p:txBody>
          <a:bodyPr wrap="none" lIns="0" tIns="0" rIns="0" bIns="0" rtlCol="0">
            <a:spAutoFit/>
          </a:bodyPr>
          <a:lstStyle/>
          <a:p>
            <a:r>
              <a:rPr lang="es-ES" sz="1600" dirty="0" smtClean="0">
                <a:latin typeface="Segoe WP"/>
                <a:cs typeface="Segoe WP"/>
              </a:rPr>
              <a:t>Duración: </a:t>
            </a:r>
            <a:r>
              <a:rPr lang="es-ES" sz="1600" dirty="0" smtClean="0">
                <a:latin typeface="Segoe WP"/>
                <a:cs typeface="Segoe WP"/>
              </a:rPr>
              <a:t>45 </a:t>
            </a:r>
            <a:r>
              <a:rPr lang="es-ES" sz="1600" dirty="0" smtClean="0">
                <a:latin typeface="Segoe WP"/>
                <a:cs typeface="Segoe WP"/>
              </a:rPr>
              <a:t>min</a:t>
            </a:r>
            <a:r>
              <a:rPr lang="es-ES" sz="1600" dirty="0" smtClean="0"/>
              <a:t>.</a:t>
            </a:r>
          </a:p>
        </p:txBody>
      </p:sp>
    </p:spTree>
    <p:extLst>
      <p:ext uri="{BB962C8B-B14F-4D97-AF65-F5344CB8AC3E}">
        <p14:creationId xmlns:p14="http://schemas.microsoft.com/office/powerpoint/2010/main" val="2771054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4759" y="170466"/>
            <a:ext cx="6457950" cy="983346"/>
          </a:xfrm>
          <a:prstGeom prst="rect">
            <a:avLst/>
          </a:prstGeom>
          <a:noFill/>
        </p:spPr>
        <p:txBody>
          <a:bodyPr wrap="square" lIns="137160" tIns="109728" rIns="137160" bIns="109728" rtlCol="0">
            <a:spAutoFit/>
          </a:bodyPr>
          <a:lstStyle/>
          <a:p>
            <a:r>
              <a:rPr lang="en-US" sz="4950" dirty="0" err="1" smtClean="0">
                <a:solidFill>
                  <a:schemeClr val="accent1"/>
                </a:solidFill>
                <a:latin typeface="+mj-lt"/>
              </a:rPr>
              <a:t>Ponentes</a:t>
            </a:r>
            <a:endParaRPr lang="en-US" sz="4950" dirty="0">
              <a:solidFill>
                <a:schemeClr val="accent1"/>
              </a:solidFill>
              <a:latin typeface="+mj-lt"/>
            </a:endParaRPr>
          </a:p>
        </p:txBody>
      </p:sp>
      <p:sp>
        <p:nvSpPr>
          <p:cNvPr id="3" name="TextBox 2"/>
          <p:cNvSpPr txBox="1"/>
          <p:nvPr/>
        </p:nvSpPr>
        <p:spPr>
          <a:xfrm>
            <a:off x="775252" y="1509385"/>
            <a:ext cx="8130209" cy="1698927"/>
          </a:xfrm>
          <a:prstGeom prst="rect">
            <a:avLst/>
          </a:prstGeom>
          <a:noFill/>
        </p:spPr>
        <p:txBody>
          <a:bodyPr wrap="square" lIns="137160" tIns="109728" rIns="137160" bIns="109728" rtlCol="0">
            <a:spAutoFit/>
          </a:bodyPr>
          <a:lstStyle/>
          <a:p>
            <a:r>
              <a:rPr lang="en-US" sz="3200" b="1" dirty="0">
                <a:solidFill>
                  <a:schemeClr val="tx1">
                    <a:lumMod val="50000"/>
                  </a:schemeClr>
                </a:solidFill>
                <a:latin typeface="Segoe WP SemiLight" panose="020B0402040204020203" pitchFamily="34" charset="0"/>
                <a:cs typeface="Segoe WP SemiLight" panose="020B0402040204020203" pitchFamily="34" charset="0"/>
              </a:rPr>
              <a:t>Javier </a:t>
            </a:r>
            <a:r>
              <a:rPr lang="en-US" sz="3200" b="1" dirty="0" smtClean="0">
                <a:solidFill>
                  <a:schemeClr val="tx1">
                    <a:lumMod val="50000"/>
                  </a:schemeClr>
                </a:solidFill>
                <a:latin typeface="Segoe WP SemiLight" panose="020B0402040204020203" pitchFamily="34" charset="0"/>
                <a:cs typeface="Segoe WP SemiLight" panose="020B0402040204020203" pitchFamily="34" charset="0"/>
              </a:rPr>
              <a:t>Suárez 			@</a:t>
            </a:r>
            <a:r>
              <a:rPr lang="en-US" sz="3200" b="1" dirty="0" err="1" smtClean="0">
                <a:solidFill>
                  <a:schemeClr val="tx1">
                    <a:lumMod val="50000"/>
                  </a:schemeClr>
                </a:solidFill>
                <a:latin typeface="Segoe WP SemiLight" panose="020B0402040204020203" pitchFamily="34" charset="0"/>
                <a:cs typeface="Segoe WP SemiLight" panose="020B0402040204020203" pitchFamily="34" charset="0"/>
              </a:rPr>
              <a:t>jsuarezruiz</a:t>
            </a:r>
            <a:endParaRPr lang="en-US" sz="3200" b="1" dirty="0" smtClean="0">
              <a:solidFill>
                <a:schemeClr val="tx1">
                  <a:lumMod val="50000"/>
                </a:schemeClr>
              </a:solidFill>
              <a:latin typeface="Segoe WP SemiLight" panose="020B0402040204020203" pitchFamily="34" charset="0"/>
              <a:cs typeface="Segoe WP SemiLight" panose="020B0402040204020203" pitchFamily="34" charset="0"/>
            </a:endParaRPr>
          </a:p>
          <a:p>
            <a:r>
              <a:rPr lang="en-US" sz="3200" b="1" dirty="0" smtClean="0">
                <a:solidFill>
                  <a:schemeClr val="tx1">
                    <a:lumMod val="50000"/>
                  </a:schemeClr>
                </a:solidFill>
                <a:latin typeface="Segoe WP SemiLight" panose="020B0402040204020203" pitchFamily="34" charset="0"/>
                <a:cs typeface="Segoe WP SemiLight" panose="020B0402040204020203" pitchFamily="34" charset="0"/>
              </a:rPr>
              <a:t>Josué Yeray</a:t>
            </a:r>
            <a:r>
              <a:rPr lang="en-US" sz="3200" b="1" dirty="0">
                <a:solidFill>
                  <a:schemeClr val="tx1">
                    <a:lumMod val="50000"/>
                  </a:schemeClr>
                </a:solidFill>
                <a:latin typeface="Segoe WP SemiLight" panose="020B0402040204020203" pitchFamily="34" charset="0"/>
                <a:cs typeface="Segoe WP SemiLight" panose="020B0402040204020203" pitchFamily="34" charset="0"/>
              </a:rPr>
              <a:t>			</a:t>
            </a:r>
            <a:r>
              <a:rPr lang="en-US" sz="3200" b="1" dirty="0" smtClean="0">
                <a:solidFill>
                  <a:schemeClr val="tx1">
                    <a:lumMod val="50000"/>
                  </a:schemeClr>
                </a:solidFill>
                <a:latin typeface="Segoe WP SemiLight" panose="020B0402040204020203" pitchFamily="34" charset="0"/>
                <a:cs typeface="Segoe WP SemiLight" panose="020B0402040204020203" pitchFamily="34" charset="0"/>
              </a:rPr>
              <a:t>@</a:t>
            </a:r>
            <a:r>
              <a:rPr lang="en-US" sz="3200" b="1" dirty="0" err="1" smtClean="0">
                <a:solidFill>
                  <a:schemeClr val="tx1">
                    <a:lumMod val="50000"/>
                  </a:schemeClr>
                </a:solidFill>
                <a:latin typeface="Segoe WP SemiLight" panose="020B0402040204020203" pitchFamily="34" charset="0"/>
                <a:cs typeface="Segoe WP SemiLight" panose="020B0402040204020203" pitchFamily="34" charset="0"/>
              </a:rPr>
              <a:t>josueyeray</a:t>
            </a:r>
            <a:endParaRPr lang="en-US" sz="3200" b="1" dirty="0" smtClean="0">
              <a:solidFill>
                <a:schemeClr val="tx1">
                  <a:lumMod val="50000"/>
                </a:schemeClr>
              </a:solidFill>
              <a:latin typeface="Segoe WP SemiLight" panose="020B0402040204020203" pitchFamily="34" charset="0"/>
              <a:cs typeface="Segoe WP SemiLight" panose="020B0402040204020203" pitchFamily="34" charset="0"/>
            </a:endParaRPr>
          </a:p>
          <a:p>
            <a:r>
              <a:rPr lang="en-US" sz="3200" b="1" dirty="0" smtClean="0">
                <a:solidFill>
                  <a:schemeClr val="tx1">
                    <a:lumMod val="50000"/>
                  </a:schemeClr>
                </a:solidFill>
                <a:latin typeface="Segoe WP SemiLight" panose="020B0402040204020203" pitchFamily="34" charset="0"/>
                <a:cs typeface="Segoe WP SemiLight" panose="020B0402040204020203" pitchFamily="34" charset="0"/>
              </a:rPr>
              <a:t>Marcos </a:t>
            </a:r>
            <a:r>
              <a:rPr lang="en-US" sz="3200" b="1" dirty="0" smtClean="0">
                <a:solidFill>
                  <a:schemeClr val="tx1">
                    <a:lumMod val="50000"/>
                  </a:schemeClr>
                </a:solidFill>
                <a:latin typeface="Segoe WP SemiLight" panose="020B0402040204020203" pitchFamily="34" charset="0"/>
                <a:cs typeface="Segoe WP SemiLight" panose="020B0402040204020203" pitchFamily="34" charset="0"/>
              </a:rPr>
              <a:t>Cobeñas		@</a:t>
            </a:r>
            <a:r>
              <a:rPr lang="en-US" sz="3200" b="1" dirty="0" err="1" smtClean="0">
                <a:solidFill>
                  <a:schemeClr val="tx1">
                    <a:lumMod val="50000"/>
                  </a:schemeClr>
                </a:solidFill>
                <a:latin typeface="Segoe WP SemiLight" panose="020B0402040204020203" pitchFamily="34" charset="0"/>
                <a:cs typeface="Segoe WP SemiLight" panose="020B0402040204020203" pitchFamily="34" charset="0"/>
              </a:rPr>
              <a:t>mcobeñas</a:t>
            </a:r>
            <a:r>
              <a:rPr lang="en-US" sz="3200" b="1" dirty="0" smtClean="0">
                <a:solidFill>
                  <a:schemeClr val="tx1">
                    <a:lumMod val="50000"/>
                  </a:schemeClr>
                </a:solidFill>
                <a:latin typeface="Segoe WP SemiLight" panose="020B0402040204020203" pitchFamily="34" charset="0"/>
                <a:cs typeface="Segoe WP SemiLight" panose="020B0402040204020203" pitchFamily="34" charset="0"/>
              </a:rPr>
              <a:t> </a:t>
            </a:r>
          </a:p>
        </p:txBody>
      </p:sp>
    </p:spTree>
    <p:extLst>
      <p:ext uri="{BB962C8B-B14F-4D97-AF65-F5344CB8AC3E}">
        <p14:creationId xmlns:p14="http://schemas.microsoft.com/office/powerpoint/2010/main" val="416476801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p:cNvSpPr>
            <a:spLocks noGrp="1" noChangeAspect="1"/>
          </p:cNvSpPr>
          <p:nvPr>
            <p:ph type="title"/>
          </p:nvPr>
        </p:nvSpPr>
        <p:spPr>
          <a:xfrm>
            <a:off x="382092" y="171450"/>
            <a:ext cx="8379818" cy="608436"/>
          </a:xfrm>
        </p:spPr>
        <p:txBody>
          <a:bodyPr/>
          <a:lstStyle/>
          <a:p>
            <a:r>
              <a:rPr lang="en-GB" sz="4050" dirty="0" smtClean="0"/>
              <a:t>Hashtag</a:t>
            </a:r>
            <a:endParaRPr lang="en-GB" sz="4050" dirty="0"/>
          </a:p>
        </p:txBody>
      </p:sp>
      <p:sp>
        <p:nvSpPr>
          <p:cNvPr id="11" name="Content Placeholder 5"/>
          <p:cNvSpPr>
            <a:spLocks noGrp="1" noChangeAspect="1"/>
          </p:cNvSpPr>
          <p:nvPr>
            <p:ph idx="1"/>
          </p:nvPr>
        </p:nvSpPr>
        <p:spPr>
          <a:xfrm>
            <a:off x="1651763" y="2087194"/>
            <a:ext cx="5678936" cy="1399925"/>
          </a:xfrm>
        </p:spPr>
        <p:txBody>
          <a:bodyPr>
            <a:normAutofit fontScale="85000" lnSpcReduction="10000"/>
          </a:bodyPr>
          <a:lstStyle/>
          <a:p>
            <a:pPr marL="0" indent="0">
              <a:buNone/>
            </a:pPr>
            <a:r>
              <a:rPr lang="es-ES" sz="8000" dirty="0" smtClean="0">
                <a:solidFill>
                  <a:schemeClr val="accent1"/>
                </a:solidFill>
              </a:rPr>
              <a:t>#</a:t>
            </a:r>
            <a:r>
              <a:rPr lang="es-ES" sz="8000" dirty="0" err="1" smtClean="0">
                <a:solidFill>
                  <a:schemeClr val="accent1"/>
                </a:solidFill>
              </a:rPr>
              <a:t>XamarinWear</a:t>
            </a:r>
            <a:endParaRPr lang="es-ES" sz="4800" b="1" dirty="0"/>
          </a:p>
        </p:txBody>
      </p:sp>
    </p:spTree>
    <p:extLst>
      <p:ext uri="{BB962C8B-B14F-4D97-AF65-F5344CB8AC3E}">
        <p14:creationId xmlns:p14="http://schemas.microsoft.com/office/powerpoint/2010/main" val="1382727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11">
                                            <p:txEl>
                                              <p:pRg st="0" end="0"/>
                                            </p:txEl>
                                          </p:spTgt>
                                        </p:tgtEl>
                                        <p:attrNameLst>
                                          <p:attrName>r</p:attrName>
                                        </p:attrNameLst>
                                      </p:cBhvr>
                                    </p:animRot>
                                    <p:animRot by="-240000">
                                      <p:cBhvr>
                                        <p:cTn id="7" dur="200" fill="hold">
                                          <p:stCondLst>
                                            <p:cond delay="200"/>
                                          </p:stCondLst>
                                        </p:cTn>
                                        <p:tgtEl>
                                          <p:spTgt spid="11">
                                            <p:txEl>
                                              <p:pRg st="0" end="0"/>
                                            </p:txEl>
                                          </p:spTgt>
                                        </p:tgtEl>
                                        <p:attrNameLst>
                                          <p:attrName>r</p:attrName>
                                        </p:attrNameLst>
                                      </p:cBhvr>
                                    </p:animRot>
                                    <p:animRot by="240000">
                                      <p:cBhvr>
                                        <p:cTn id="8" dur="200" fill="hold">
                                          <p:stCondLst>
                                            <p:cond delay="400"/>
                                          </p:stCondLst>
                                        </p:cTn>
                                        <p:tgtEl>
                                          <p:spTgt spid="11">
                                            <p:txEl>
                                              <p:pRg st="0" end="0"/>
                                            </p:txEl>
                                          </p:spTgt>
                                        </p:tgtEl>
                                        <p:attrNameLst>
                                          <p:attrName>r</p:attrName>
                                        </p:attrNameLst>
                                      </p:cBhvr>
                                    </p:animRot>
                                    <p:animRot by="-240000">
                                      <p:cBhvr>
                                        <p:cTn id="9" dur="200" fill="hold">
                                          <p:stCondLst>
                                            <p:cond delay="600"/>
                                          </p:stCondLst>
                                        </p:cTn>
                                        <p:tgtEl>
                                          <p:spTgt spid="11">
                                            <p:txEl>
                                              <p:pRg st="0" end="0"/>
                                            </p:txEl>
                                          </p:spTgt>
                                        </p:tgtEl>
                                        <p:attrNameLst>
                                          <p:attrName>r</p:attrName>
                                        </p:attrNameLst>
                                      </p:cBhvr>
                                    </p:animRot>
                                    <p:animRot by="120000">
                                      <p:cBhvr>
                                        <p:cTn id="10" dur="200" fill="hold">
                                          <p:stCondLst>
                                            <p:cond delay="800"/>
                                          </p:stCondLst>
                                        </p:cTn>
                                        <p:tgtEl>
                                          <p:spTgt spid="11">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208771" y="304069"/>
            <a:ext cx="8649883" cy="770143"/>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a:lstStyle>
          <a:p>
            <a:r>
              <a:rPr lang="en-US" smtClean="0"/>
              <a:t>Preguntas y respuestas.</a:t>
            </a:r>
            <a:endParaRPr lang="ru-RU" dirty="0"/>
          </a:p>
        </p:txBody>
      </p:sp>
      <p:sp>
        <p:nvSpPr>
          <p:cNvPr id="3" name="Text Placeholder 1"/>
          <p:cNvSpPr>
            <a:spLocks noGrp="1"/>
          </p:cNvSpPr>
          <p:nvPr>
            <p:ph type="body" sz="quarter" idx="20"/>
          </p:nvPr>
        </p:nvSpPr>
        <p:spPr>
          <a:xfrm>
            <a:off x="251520" y="1076325"/>
            <a:ext cx="8595896" cy="631329"/>
          </a:xfrm>
        </p:spPr>
        <p:txBody>
          <a:bodyPr/>
          <a:lstStyle/>
          <a:p>
            <a:r>
              <a:rPr lang="en-US" sz="2800" dirty="0" smtClean="0"/>
              <a:t>¿</a:t>
            </a:r>
            <a:r>
              <a:rPr lang="en-US" sz="2800" dirty="0" err="1" smtClean="0"/>
              <a:t>Dudas</a:t>
            </a:r>
            <a:r>
              <a:rPr lang="en-US" sz="2800" dirty="0" smtClean="0"/>
              <a:t>?</a:t>
            </a:r>
            <a:endParaRPr lang="ru-RU" sz="2800" dirty="0"/>
          </a:p>
        </p:txBody>
      </p:sp>
      <p:sp>
        <p:nvSpPr>
          <p:cNvPr id="4" name="Text Placeholder 1"/>
          <p:cNvSpPr txBox="1">
            <a:spLocks/>
          </p:cNvSpPr>
          <p:nvPr/>
        </p:nvSpPr>
        <p:spPr>
          <a:xfrm>
            <a:off x="323528" y="1563638"/>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600" dirty="0">
                <a:solidFill>
                  <a:schemeClr val="accent1"/>
                </a:solidFill>
                <a:latin typeface="Aller" pitchFamily="2" charset="0"/>
              </a:rPr>
              <a:t>P</a:t>
            </a:r>
            <a:r>
              <a:rPr lang="en-US" sz="8800" dirty="0" smtClean="0">
                <a:solidFill>
                  <a:schemeClr val="accent1"/>
                </a:solidFill>
                <a:latin typeface="Aller" pitchFamily="2" charset="0"/>
              </a:rPr>
              <a:t>&amp;</a:t>
            </a:r>
            <a:r>
              <a:rPr lang="en-US" sz="16600" dirty="0">
                <a:solidFill>
                  <a:schemeClr val="accent1"/>
                </a:solidFill>
                <a:latin typeface="Aller" pitchFamily="2" charset="0"/>
              </a:rPr>
              <a:t>R</a:t>
            </a:r>
            <a:endParaRPr lang="ru-RU" sz="16600" dirty="0">
              <a:solidFill>
                <a:schemeClr val="accent1"/>
              </a:solidFill>
            </a:endParaRPr>
          </a:p>
        </p:txBody>
      </p:sp>
    </p:spTree>
    <p:extLst>
      <p:ext uri="{BB962C8B-B14F-4D97-AF65-F5344CB8AC3E}">
        <p14:creationId xmlns:p14="http://schemas.microsoft.com/office/powerpoint/2010/main" val="1985196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indows Phone blu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WindowsPhone">
      <a:fillStyleLst>
        <a:solidFill>
          <a:schemeClr val="phClr"/>
        </a:solidFill>
        <a:solidFill>
          <a:schemeClr val="phClr">
            <a:tint val="0"/>
          </a:schemeClr>
        </a:solidFill>
        <a:solidFill>
          <a:schemeClr val="phClr"/>
        </a:soli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tint val="90000"/>
          </a:schemeClr>
        </a:solidFill>
        <a:solidFill>
          <a:schemeClr val="phClr">
            <a:tint val="90000"/>
          </a:schemeClr>
        </a:solidFill>
        <a:solidFill>
          <a:schemeClr val="phClr">
            <a:tint val="90000"/>
          </a:schemeClr>
        </a:solidFill>
      </a:bgFillStyleLst>
    </a:fmtScheme>
  </a:themeElements>
  <a:objectDefaults>
    <a:spDef>
      <a:spPr>
        <a:solidFill>
          <a:schemeClr val="bg2"/>
        </a:solidFill>
        <a:ln>
          <a:noFill/>
        </a:ln>
      </a:spPr>
      <a:bodyPr lIns="137160" tIns="91440" rIns="137160" bIns="91440" rtlCol="0" anchor="t" anchorCtr="0"/>
      <a:lstStyle>
        <a:defPP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600" dirty="0" err="1" smtClean="0"/>
        </a:defPPr>
      </a:lstStyle>
    </a:txDef>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2.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3.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WindowsPhone.ApplicationBar" Revision="1" Stencil="System.Storyboarding.WindowsPhone" StencilVersion="0.1"/>
</Control>
</file>

<file path=customXml/item10.xml><?xml version="1.0" encoding="utf-8"?>
<Control xmlns="http://schemas.microsoft.com/VisualStudio/2011/storyboarding/control">
  <Id Name="System.Storyboarding.Backgrounds.WindowsPhone" Revision="1" Stencil="System.Storyboarding.Backgrounds" StencilVersion="0.1"/>
</Control>
</file>

<file path=customXml/item11.xml><?xml version="1.0" encoding="utf-8"?>
<Control xmlns="http://schemas.microsoft.com/VisualStudio/2011/storyboarding/control">
  <Id Name="System.Storyboarding.Media.Image" Revision="1" Stencil="System.Storyboarding.Media" StencilVersion="0.1"/>
</Control>
</file>

<file path=customXml/item12.xml><?xml version="1.0" encoding="utf-8"?>
<Control xmlns="http://schemas.microsoft.com/VisualStudio/2011/storyboarding/control">
  <Id Name="System.Storyboarding.Media.Image" Revision="1" Stencil="System.Storyboarding.Media" StencilVersion="0.1"/>
</Control>
</file>

<file path=customXml/item13.xml><?xml version="1.0" encoding="utf-8"?>
<Control xmlns="http://schemas.microsoft.com/VisualStudio/2011/storyboarding/control">
  <Id Name="System.Storyboarding.Media.Image" Revision="1" Stencil="System.Storyboarding.Media" StencilVersion="0.1"/>
</Control>
</file>

<file path=customXml/item14.xml><?xml version="1.0" encoding="utf-8"?>
<Control xmlns="http://schemas.microsoft.com/VisualStudio/2011/storyboarding/control">
  <Id Name="System.Storyboarding.Backgrounds.WindowsPhone" Revision="1" Stencil="System.Storyboarding.Backgrounds" StencilVersion="0.1"/>
</Control>
</file>

<file path=customXml/item15.xml><?xml version="1.0" encoding="utf-8"?>
<Control xmlns="http://schemas.microsoft.com/VisualStudio/2011/storyboarding/control">
  <Id Name="System.Storyboarding.Media.Image" Revision="1" Stencil="System.Storyboarding.Media" StencilVersion="0.1"/>
</Control>
</file>

<file path=customXml/item16.xml><?xml version="1.0" encoding="utf-8"?>
<Control xmlns="http://schemas.microsoft.com/VisualStudio/2011/storyboarding/control">
  <Id Name="System.Storyboarding.WindowsPhone.PageTitle" Revision="1" Stencil="System.Storyboarding.WindowsPhone" StencilVersion="0.1"/>
</Control>
</file>

<file path=customXml/item17.xml><?xml version="1.0" encoding="utf-8"?>
<Control xmlns="http://schemas.microsoft.com/VisualStudio/2011/storyboarding/control">
  <Id Name="System.Storyboarding.Backgrounds.WindowsPhone" Revision="1" Stencil="System.Storyboarding.Backgrounds" StencilVersion="0.1"/>
</Control>
</file>

<file path=customXml/item18.xml><?xml version="1.0" encoding="utf-8"?>
<Control xmlns="http://schemas.microsoft.com/VisualStudio/2011/storyboarding/control">
  <Id Name="System.Storyboarding.Backgrounds.WindowsPhone" Revision="1" Stencil="System.Storyboarding.Backgrounds" StencilVersion="0.1"/>
</Control>
</file>

<file path=customXml/item19.xml><?xml version="1.0" encoding="utf-8"?>
<Control xmlns="http://schemas.microsoft.com/VisualStudio/2011/storyboarding/control">
  <Id Name="System.Storyboarding.WindowsPhone.PageTitle" Revision="1" Stencil="System.Storyboarding.WindowsPhone" StencilVersion="0.1"/>
</Control>
</file>

<file path=customXml/item2.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20.xml><?xml version="1.0" encoding="utf-8"?>
<Control xmlns="http://schemas.microsoft.com/VisualStudio/2011/storyboarding/control">
  <Id Name="System.Storyboarding.WindowsPhone.PageTitle" Revision="1" Stencil="System.Storyboarding.WindowsPhone" StencilVersion="0.1"/>
</Control>
</file>

<file path=customXml/item21.xml><?xml version="1.0" encoding="utf-8"?>
<Control xmlns="http://schemas.microsoft.com/VisualStudio/2011/storyboarding/control">
  <Id Name="System.Storyboarding.Backgrounds.WindowsPhone" Revision="1" Stencil="System.Storyboarding.Backgrounds" StencilVersion="0.1"/>
</Control>
</file>

<file path=customXml/item22.xml><?xml version="1.0" encoding="utf-8"?>
<Control xmlns="http://schemas.microsoft.com/VisualStudio/2011/storyboarding/control">
  <Id Name="System.Storyboarding.WindowsApps.WindowsAppsListBox" Revision="1" Stencil="System.Storyboarding.WindowsApps" StencilVersion="0.1"/>
</Control>
</file>

<file path=customXml/item23.xml><?xml version="1.0" encoding="utf-8"?>
<Control xmlns="http://schemas.microsoft.com/VisualStudio/2011/storyboarding/control">
  <Id Name="System.Storyboarding.WindowsApps.WindowsAppsListBox" Revision="1" Stencil="System.Storyboarding.WindowsApps" StencilVersion="0.1"/>
</Control>
</file>

<file path=customXml/item24.xml><?xml version="1.0" encoding="utf-8"?>
<Control xmlns="http://schemas.microsoft.com/VisualStudio/2011/storyboarding/control">
  <Id Name="System.Storyboarding.Backgrounds.WindowsPhone" Revision="1" Stencil="System.Storyboarding.Backgrounds" StencilVersion="0.1"/>
</Control>
</file>

<file path=customXml/item25.xml><?xml version="1.0" encoding="utf-8"?>
<Control xmlns="http://schemas.microsoft.com/VisualStudio/2011/storyboarding/control">
  <Id Name="System.Storyboarding.Media.Image" Revision="1" Stencil="System.Storyboarding.Media" StencilVersion="0.1"/>
</Control>
</file>

<file path=customXml/item26.xml><?xml version="1.0" encoding="utf-8"?>
<Control xmlns="http://schemas.microsoft.com/VisualStudio/2011/storyboarding/control">
  <Id Name="System.Storyboarding.Backgrounds.WindowsPhone" Revision="1" Stencil="System.Storyboarding.Backgrounds" StencilVersion="0.1"/>
</Control>
</file>

<file path=customXml/item27.xml><?xml version="1.0" encoding="utf-8"?>
<Control xmlns="http://schemas.microsoft.com/VisualStudio/2011/storyboarding/control">
  <Id Name="System.Storyboarding.Media.Image" Revision="1" Stencil="System.Storyboarding.Media" StencilVersion="0.1"/>
</Control>
</file>

<file path=customXml/item28.xml><?xml version="1.0" encoding="utf-8"?>
<Control xmlns="http://schemas.microsoft.com/VisualStudio/2011/storyboarding/control">
  <Id Name="System.Storyboarding.Backgrounds.WindowsPhone" Revision="1" Stencil="System.Storyboarding.Backgrounds" StencilVersion="0.1"/>
</Control>
</file>

<file path=customXml/item29.xml><?xml version="1.0" encoding="utf-8"?>
<Control xmlns="http://schemas.microsoft.com/VisualStudio/2011/storyboarding/control">
  <Id Name="System.Storyboarding.Backgrounds.WindowsPhone" Revision="1" Stencil="System.Storyboarding.Backgrounds" StencilVersion="0.1"/>
</Control>
</file>

<file path=customXml/item3.xml><?xml version="1.0" encoding="utf-8"?>
<Control xmlns="http://schemas.microsoft.com/VisualStudio/2011/storyboarding/control">
  <Id Name="System.Storyboarding.WindowsPhone.PageTitle" Revision="1" Stencil="System.Storyboarding.WindowsPhone" StencilVersion="0.1"/>
</Control>
</file>

<file path=customXml/item30.xml><?xml version="1.0" encoding="utf-8"?>
<Control xmlns="http://schemas.microsoft.com/VisualStudio/2011/storyboarding/control">
  <Id Name="System.Storyboarding.Media.Image" Revision="1" Stencil="System.Storyboarding.Media" StencilVersion="0.1"/>
</Control>
</file>

<file path=customXml/item31.xml><?xml version="1.0" encoding="utf-8"?>
<Control xmlns="http://schemas.microsoft.com/VisualStudio/2011/storyboarding/control">
  <Id Name="System.Storyboarding.WindowsApps.WindowsAppsListBox" Revision="1" Stencil="System.Storyboarding.WindowsApps" StencilVersion="0.1"/>
</Control>
</file>

<file path=customXml/item32.xml><?xml version="1.0" encoding="utf-8"?>
<Control xmlns="http://schemas.microsoft.com/VisualStudio/2011/storyboarding/control">
  <Id Name="System.Storyboarding.Media.Image" Revision="1" Stencil="System.Storyboarding.Media" StencilVersion="0.1"/>
</Control>
</file>

<file path=customXml/item33.xml><?xml version="1.0" encoding="utf-8"?>
<Control xmlns="http://schemas.microsoft.com/VisualStudio/2011/storyboarding/control">
  <Id Name="System.Storyboarding.Annotation.StickyNote" Revision="1" Stencil="System.Storyboarding.Annotation" StencilVersion="0.1"/>
</Control>
</file>

<file path=customXml/item4.xml><?xml version="1.0" encoding="utf-8"?>
<Control xmlns="http://schemas.microsoft.com/VisualStudio/2011/storyboarding/control">
  <Id Name="System.Storyboarding.WindowsPhone.ApplicationBar" Revision="1" Stencil="System.Storyboarding.WindowsPhone" StencilVersion="0.1"/>
</Control>
</file>

<file path=customXml/item5.xml><?xml version="1.0" encoding="utf-8"?>
<Control xmlns="http://schemas.microsoft.com/VisualStudio/2011/storyboarding/control">
  <Id Name="System.Storyboarding.WindowsPhone.ApplicationBar" Revision="1" Stencil="System.Storyboarding.WindowsPhone" StencilVersion="0.1"/>
</Control>
</file>

<file path=customXml/item6.xml><?xml version="1.0" encoding="utf-8"?>
<Control xmlns="http://schemas.microsoft.com/VisualStudio/2011/storyboarding/control">
  <Id Name="System.Storyboarding.WindowsPhone.ApplicationBar" Revision="1" Stencil="System.Storyboarding.WindowsPhone" StencilVersion="0.1"/>
</Control>
</file>

<file path=customXml/item7.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8.xml><?xml version="1.0" encoding="utf-8"?>
<Control xmlns="http://schemas.microsoft.com/VisualStudio/2011/storyboarding/control">
  <Id Name="System.Storyboarding.Media.Image" Revision="1" Stencil="System.Storyboarding.Media" StencilVersion="0.1"/>
</Control>
</file>

<file path=customXml/item9.xml><?xml version="1.0" encoding="utf-8"?>
<Control xmlns="http://schemas.microsoft.com/VisualStudio/2011/storyboarding/control">
  <Id Name="5e505f8e-b0aa-429a-bb4c-92ab0e8a8ee6" RevisionId="d2083f08-ba4f-4330-87aa-e4d23a4443d7" Stencil="172d6d98-e5c9-42e9-a209-79f7a94bbd38" StencilRevisionId="00000000-0000-0000-0000-000000000000" StencilVersion="0.0"/>
</Control>
</file>

<file path=customXml/itemProps1.xml><?xml version="1.0" encoding="utf-8"?>
<ds:datastoreItem xmlns:ds="http://schemas.openxmlformats.org/officeDocument/2006/customXml" ds:itemID="{9371BD1D-5ADA-4622-B7D4-D87C9B154735}">
  <ds:schemaRefs>
    <ds:schemaRef ds:uri="http://schemas.microsoft.com/VisualStudio/2011/storyboarding/control"/>
  </ds:schemaRefs>
</ds:datastoreItem>
</file>

<file path=customXml/itemProps10.xml><?xml version="1.0" encoding="utf-8"?>
<ds:datastoreItem xmlns:ds="http://schemas.openxmlformats.org/officeDocument/2006/customXml" ds:itemID="{22579126-9749-4962-BFED-B60DB7D06652}">
  <ds:schemaRefs>
    <ds:schemaRef ds:uri="http://schemas.microsoft.com/VisualStudio/2011/storyboarding/control"/>
  </ds:schemaRefs>
</ds:datastoreItem>
</file>

<file path=customXml/itemProps11.xml><?xml version="1.0" encoding="utf-8"?>
<ds:datastoreItem xmlns:ds="http://schemas.openxmlformats.org/officeDocument/2006/customXml" ds:itemID="{B939C0F2-4F14-4452-BA09-9B0D08DA92B4}">
  <ds:schemaRefs>
    <ds:schemaRef ds:uri="http://schemas.microsoft.com/VisualStudio/2011/storyboarding/control"/>
  </ds:schemaRefs>
</ds:datastoreItem>
</file>

<file path=customXml/itemProps12.xml><?xml version="1.0" encoding="utf-8"?>
<ds:datastoreItem xmlns:ds="http://schemas.openxmlformats.org/officeDocument/2006/customXml" ds:itemID="{0CE81C57-FDC6-45D9-AF28-52C549396F61}">
  <ds:schemaRefs>
    <ds:schemaRef ds:uri="http://schemas.microsoft.com/VisualStudio/2011/storyboarding/control"/>
  </ds:schemaRefs>
</ds:datastoreItem>
</file>

<file path=customXml/itemProps13.xml><?xml version="1.0" encoding="utf-8"?>
<ds:datastoreItem xmlns:ds="http://schemas.openxmlformats.org/officeDocument/2006/customXml" ds:itemID="{164C8338-130B-4297-8F99-62B856F4F112}">
  <ds:schemaRefs>
    <ds:schemaRef ds:uri="http://schemas.microsoft.com/VisualStudio/2011/storyboarding/control"/>
  </ds:schemaRefs>
</ds:datastoreItem>
</file>

<file path=customXml/itemProps14.xml><?xml version="1.0" encoding="utf-8"?>
<ds:datastoreItem xmlns:ds="http://schemas.openxmlformats.org/officeDocument/2006/customXml" ds:itemID="{CDC25418-B97A-41F7-9806-136CED14DCCB}">
  <ds:schemaRefs>
    <ds:schemaRef ds:uri="http://schemas.microsoft.com/VisualStudio/2011/storyboarding/control"/>
  </ds:schemaRefs>
</ds:datastoreItem>
</file>

<file path=customXml/itemProps15.xml><?xml version="1.0" encoding="utf-8"?>
<ds:datastoreItem xmlns:ds="http://schemas.openxmlformats.org/officeDocument/2006/customXml" ds:itemID="{79EF781B-596B-4258-930F-B3DF351B2508}">
  <ds:schemaRefs>
    <ds:schemaRef ds:uri="http://schemas.microsoft.com/VisualStudio/2011/storyboarding/control"/>
  </ds:schemaRefs>
</ds:datastoreItem>
</file>

<file path=customXml/itemProps16.xml><?xml version="1.0" encoding="utf-8"?>
<ds:datastoreItem xmlns:ds="http://schemas.openxmlformats.org/officeDocument/2006/customXml" ds:itemID="{E28AD43A-6146-4BDD-9E55-C56EE47E83CD}">
  <ds:schemaRefs>
    <ds:schemaRef ds:uri="http://schemas.microsoft.com/VisualStudio/2011/storyboarding/control"/>
  </ds:schemaRefs>
</ds:datastoreItem>
</file>

<file path=customXml/itemProps17.xml><?xml version="1.0" encoding="utf-8"?>
<ds:datastoreItem xmlns:ds="http://schemas.openxmlformats.org/officeDocument/2006/customXml" ds:itemID="{2FC6E563-F699-4FCC-8C26-A2D8AD53437F}">
  <ds:schemaRefs>
    <ds:schemaRef ds:uri="http://schemas.microsoft.com/VisualStudio/2011/storyboarding/control"/>
  </ds:schemaRefs>
</ds:datastoreItem>
</file>

<file path=customXml/itemProps18.xml><?xml version="1.0" encoding="utf-8"?>
<ds:datastoreItem xmlns:ds="http://schemas.openxmlformats.org/officeDocument/2006/customXml" ds:itemID="{C4A8312D-FC03-4AF2-B757-2FA90448FE75}">
  <ds:schemaRefs>
    <ds:schemaRef ds:uri="http://schemas.microsoft.com/VisualStudio/2011/storyboarding/control"/>
  </ds:schemaRefs>
</ds:datastoreItem>
</file>

<file path=customXml/itemProps19.xml><?xml version="1.0" encoding="utf-8"?>
<ds:datastoreItem xmlns:ds="http://schemas.openxmlformats.org/officeDocument/2006/customXml" ds:itemID="{A43E06D3-4F57-4EBB-9882-D317E71448E7}">
  <ds:schemaRefs>
    <ds:schemaRef ds:uri="http://schemas.microsoft.com/VisualStudio/2011/storyboarding/control"/>
  </ds:schemaRefs>
</ds:datastoreItem>
</file>

<file path=customXml/itemProps2.xml><?xml version="1.0" encoding="utf-8"?>
<ds:datastoreItem xmlns:ds="http://schemas.openxmlformats.org/officeDocument/2006/customXml" ds:itemID="{624140E0-AEBA-4679-96CE-4B3C59CDFB6A}">
  <ds:schemaRefs>
    <ds:schemaRef ds:uri="http://schemas.microsoft.com/VisualStudio/2011/storyboarding/control"/>
  </ds:schemaRefs>
</ds:datastoreItem>
</file>

<file path=customXml/itemProps20.xml><?xml version="1.0" encoding="utf-8"?>
<ds:datastoreItem xmlns:ds="http://schemas.openxmlformats.org/officeDocument/2006/customXml" ds:itemID="{78DFB94B-7014-48CE-9810-47D37114B7A5}">
  <ds:schemaRefs>
    <ds:schemaRef ds:uri="http://schemas.microsoft.com/VisualStudio/2011/storyboarding/control"/>
  </ds:schemaRefs>
</ds:datastoreItem>
</file>

<file path=customXml/itemProps21.xml><?xml version="1.0" encoding="utf-8"?>
<ds:datastoreItem xmlns:ds="http://schemas.openxmlformats.org/officeDocument/2006/customXml" ds:itemID="{2FB6EF32-7921-4FC1-A1B2-4B874C1A2D8F}">
  <ds:schemaRefs>
    <ds:schemaRef ds:uri="http://schemas.microsoft.com/VisualStudio/2011/storyboarding/control"/>
  </ds:schemaRefs>
</ds:datastoreItem>
</file>

<file path=customXml/itemProps22.xml><?xml version="1.0" encoding="utf-8"?>
<ds:datastoreItem xmlns:ds="http://schemas.openxmlformats.org/officeDocument/2006/customXml" ds:itemID="{296B13DB-F66D-41EB-913C-593269B8B74F}">
  <ds:schemaRefs>
    <ds:schemaRef ds:uri="http://schemas.microsoft.com/VisualStudio/2011/storyboarding/control"/>
  </ds:schemaRefs>
</ds:datastoreItem>
</file>

<file path=customXml/itemProps23.xml><?xml version="1.0" encoding="utf-8"?>
<ds:datastoreItem xmlns:ds="http://schemas.openxmlformats.org/officeDocument/2006/customXml" ds:itemID="{FD3A5A6A-1436-4992-8AAF-27C6E7123B62}">
  <ds:schemaRefs>
    <ds:schemaRef ds:uri="http://schemas.microsoft.com/VisualStudio/2011/storyboarding/control"/>
  </ds:schemaRefs>
</ds:datastoreItem>
</file>

<file path=customXml/itemProps24.xml><?xml version="1.0" encoding="utf-8"?>
<ds:datastoreItem xmlns:ds="http://schemas.openxmlformats.org/officeDocument/2006/customXml" ds:itemID="{08938D39-74B2-428A-AAE8-B67D42880A9F}">
  <ds:schemaRefs>
    <ds:schemaRef ds:uri="http://schemas.microsoft.com/VisualStudio/2011/storyboarding/control"/>
  </ds:schemaRefs>
</ds:datastoreItem>
</file>

<file path=customXml/itemProps25.xml><?xml version="1.0" encoding="utf-8"?>
<ds:datastoreItem xmlns:ds="http://schemas.openxmlformats.org/officeDocument/2006/customXml" ds:itemID="{F22345A8-86A5-4903-A434-A9DB6BE0F0EC}">
  <ds:schemaRefs>
    <ds:schemaRef ds:uri="http://schemas.microsoft.com/VisualStudio/2011/storyboarding/control"/>
  </ds:schemaRefs>
</ds:datastoreItem>
</file>

<file path=customXml/itemProps26.xml><?xml version="1.0" encoding="utf-8"?>
<ds:datastoreItem xmlns:ds="http://schemas.openxmlformats.org/officeDocument/2006/customXml" ds:itemID="{2C2F691F-40D6-45BE-9414-8601F7537802}">
  <ds:schemaRefs>
    <ds:schemaRef ds:uri="http://schemas.microsoft.com/VisualStudio/2011/storyboarding/control"/>
  </ds:schemaRefs>
</ds:datastoreItem>
</file>

<file path=customXml/itemProps27.xml><?xml version="1.0" encoding="utf-8"?>
<ds:datastoreItem xmlns:ds="http://schemas.openxmlformats.org/officeDocument/2006/customXml" ds:itemID="{61BC5BD8-EB60-45E3-9986-90C5DBE4684E}">
  <ds:schemaRefs>
    <ds:schemaRef ds:uri="http://schemas.microsoft.com/VisualStudio/2011/storyboarding/control"/>
  </ds:schemaRefs>
</ds:datastoreItem>
</file>

<file path=customXml/itemProps28.xml><?xml version="1.0" encoding="utf-8"?>
<ds:datastoreItem xmlns:ds="http://schemas.openxmlformats.org/officeDocument/2006/customXml" ds:itemID="{9DDBF3D4-4AFC-421E-A70F-D4DA052FD02D}">
  <ds:schemaRefs>
    <ds:schemaRef ds:uri="http://schemas.microsoft.com/VisualStudio/2011/storyboarding/control"/>
  </ds:schemaRefs>
</ds:datastoreItem>
</file>

<file path=customXml/itemProps29.xml><?xml version="1.0" encoding="utf-8"?>
<ds:datastoreItem xmlns:ds="http://schemas.openxmlformats.org/officeDocument/2006/customXml" ds:itemID="{CCD4B85D-40BB-459A-93DF-0F65045E8C0F}">
  <ds:schemaRefs>
    <ds:schemaRef ds:uri="http://schemas.microsoft.com/VisualStudio/2011/storyboarding/control"/>
  </ds:schemaRefs>
</ds:datastoreItem>
</file>

<file path=customXml/itemProps3.xml><?xml version="1.0" encoding="utf-8"?>
<ds:datastoreItem xmlns:ds="http://schemas.openxmlformats.org/officeDocument/2006/customXml" ds:itemID="{8C6E5A30-E6E1-40F5-8FA4-846193BC5E82}">
  <ds:schemaRefs>
    <ds:schemaRef ds:uri="http://schemas.microsoft.com/VisualStudio/2011/storyboarding/control"/>
  </ds:schemaRefs>
</ds:datastoreItem>
</file>

<file path=customXml/itemProps30.xml><?xml version="1.0" encoding="utf-8"?>
<ds:datastoreItem xmlns:ds="http://schemas.openxmlformats.org/officeDocument/2006/customXml" ds:itemID="{DB9ACF77-8A6D-4EF4-92B0-E340D5A96D61}">
  <ds:schemaRefs>
    <ds:schemaRef ds:uri="http://schemas.microsoft.com/VisualStudio/2011/storyboarding/control"/>
  </ds:schemaRefs>
</ds:datastoreItem>
</file>

<file path=customXml/itemProps31.xml><?xml version="1.0" encoding="utf-8"?>
<ds:datastoreItem xmlns:ds="http://schemas.openxmlformats.org/officeDocument/2006/customXml" ds:itemID="{9B2448CA-D61A-4429-ABBD-10A251A68C8C}">
  <ds:schemaRefs>
    <ds:schemaRef ds:uri="http://schemas.microsoft.com/VisualStudio/2011/storyboarding/control"/>
  </ds:schemaRefs>
</ds:datastoreItem>
</file>

<file path=customXml/itemProps32.xml><?xml version="1.0" encoding="utf-8"?>
<ds:datastoreItem xmlns:ds="http://schemas.openxmlformats.org/officeDocument/2006/customXml" ds:itemID="{AFB43077-3510-4B96-B02F-22CCB9F18F1B}">
  <ds:schemaRefs>
    <ds:schemaRef ds:uri="http://schemas.microsoft.com/VisualStudio/2011/storyboarding/control"/>
  </ds:schemaRefs>
</ds:datastoreItem>
</file>

<file path=customXml/itemProps33.xml><?xml version="1.0" encoding="utf-8"?>
<ds:datastoreItem xmlns:ds="http://schemas.openxmlformats.org/officeDocument/2006/customXml" ds:itemID="{FE1A7D58-732F-48F7-8E63-4E5EADAED3A6}">
  <ds:schemaRefs>
    <ds:schemaRef ds:uri="http://schemas.microsoft.com/VisualStudio/2011/storyboarding/control"/>
  </ds:schemaRefs>
</ds:datastoreItem>
</file>

<file path=customXml/itemProps4.xml><?xml version="1.0" encoding="utf-8"?>
<ds:datastoreItem xmlns:ds="http://schemas.openxmlformats.org/officeDocument/2006/customXml" ds:itemID="{37133E4D-E0FD-40F9-88CA-CFF649B4023A}">
  <ds:schemaRefs>
    <ds:schemaRef ds:uri="http://schemas.microsoft.com/VisualStudio/2011/storyboarding/control"/>
  </ds:schemaRefs>
</ds:datastoreItem>
</file>

<file path=customXml/itemProps5.xml><?xml version="1.0" encoding="utf-8"?>
<ds:datastoreItem xmlns:ds="http://schemas.openxmlformats.org/officeDocument/2006/customXml" ds:itemID="{28CAFF13-A531-44A9-9F89-D22142666508}">
  <ds:schemaRefs>
    <ds:schemaRef ds:uri="http://schemas.microsoft.com/VisualStudio/2011/storyboarding/control"/>
  </ds:schemaRefs>
</ds:datastoreItem>
</file>

<file path=customXml/itemProps6.xml><?xml version="1.0" encoding="utf-8"?>
<ds:datastoreItem xmlns:ds="http://schemas.openxmlformats.org/officeDocument/2006/customXml" ds:itemID="{DCA6AA68-1448-45F9-9FC7-B8096B5CF7FB}">
  <ds:schemaRefs>
    <ds:schemaRef ds:uri="http://schemas.microsoft.com/VisualStudio/2011/storyboarding/control"/>
  </ds:schemaRefs>
</ds:datastoreItem>
</file>

<file path=customXml/itemProps7.xml><?xml version="1.0" encoding="utf-8"?>
<ds:datastoreItem xmlns:ds="http://schemas.openxmlformats.org/officeDocument/2006/customXml" ds:itemID="{932DAED7-003C-467A-B567-E8757CC87615}">
  <ds:schemaRefs>
    <ds:schemaRef ds:uri="http://schemas.microsoft.com/VisualStudio/2011/storyboarding/control"/>
  </ds:schemaRefs>
</ds:datastoreItem>
</file>

<file path=customXml/itemProps8.xml><?xml version="1.0" encoding="utf-8"?>
<ds:datastoreItem xmlns:ds="http://schemas.openxmlformats.org/officeDocument/2006/customXml" ds:itemID="{6DFEADE4-D766-413A-B281-EC627CAA64D5}">
  <ds:schemaRefs>
    <ds:schemaRef ds:uri="http://schemas.microsoft.com/VisualStudio/2011/storyboarding/control"/>
  </ds:schemaRefs>
</ds:datastoreItem>
</file>

<file path=customXml/itemProps9.xml><?xml version="1.0" encoding="utf-8"?>
<ds:datastoreItem xmlns:ds="http://schemas.openxmlformats.org/officeDocument/2006/customXml" ds:itemID="{2C6CC91C-6445-4325-A915-DEFA665BE933}">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6545</TotalTime>
  <Words>86</Words>
  <Application>Microsoft Office PowerPoint</Application>
  <PresentationFormat>On-screen Show (16:9)</PresentationFormat>
  <Paragraphs>26</Paragraphs>
  <Slides>6</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Aller</vt:lpstr>
      <vt:lpstr>Arial</vt:lpstr>
      <vt:lpstr>Calibri</vt:lpstr>
      <vt:lpstr>Segoe UI</vt:lpstr>
      <vt:lpstr>Segoe WP</vt:lpstr>
      <vt:lpstr>Segoe WP Light</vt:lpstr>
      <vt:lpstr>Segoe WP SemiLight</vt:lpstr>
      <vt:lpstr>Times New Roman</vt:lpstr>
      <vt:lpstr>Wingdings</vt:lpstr>
      <vt:lpstr>Windows Phone blue</vt:lpstr>
      <vt:lpstr>Programando para Apple Watch, Microsoft Band o Google Wear</vt:lpstr>
      <vt:lpstr>Programando para Apple Watch, Microsoft Band y Google Wear con Xamarin</vt:lpstr>
      <vt:lpstr>Charlas</vt:lpstr>
      <vt:lpstr>PowerPoint Presentation</vt:lpstr>
      <vt:lpstr>Hashtag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Amber</dc:creator>
  <cp:lastModifiedBy>Javier Suárez Ruiz</cp:lastModifiedBy>
  <cp:revision>321</cp:revision>
  <dcterms:created xsi:type="dcterms:W3CDTF">2012-05-11T22:32:06Z</dcterms:created>
  <dcterms:modified xsi:type="dcterms:W3CDTF">2015-09-14T18:41:01Z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