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80" r:id="rId2"/>
    <p:sldId id="381" r:id="rId3"/>
    <p:sldId id="256" r:id="rId4"/>
    <p:sldId id="407" r:id="rId5"/>
    <p:sldId id="408" r:id="rId6"/>
    <p:sldId id="409" r:id="rId7"/>
    <p:sldId id="410" r:id="rId8"/>
    <p:sldId id="3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1/20/2016 7:42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60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7630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Bievenidos</a:t>
            </a:r>
            <a:r>
              <a:rPr lang="en-US" sz="1867" dirty="0" smtClean="0">
                <a:solidFill>
                  <a:schemeClr val="bg1"/>
                </a:solidFill>
              </a:rPr>
              <a:t>!</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29651" y="2637470"/>
            <a:ext cx="7924247" cy="1569660"/>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Grupo</a:t>
            </a:r>
            <a:r>
              <a:rPr lang="en-US" sz="4800" dirty="0" smtClean="0">
                <a:solidFill>
                  <a:schemeClr val="tx1">
                    <a:lumMod val="65000"/>
                    <a:lumOff val="35000"/>
                  </a:schemeClr>
                </a:solidFill>
                <a:latin typeface="Segoe UI Light"/>
                <a:cs typeface="Segoe UI Light"/>
              </a:rPr>
              <a:t> de </a:t>
            </a:r>
            <a:r>
              <a:rPr lang="en-US" sz="4800" dirty="0" err="1" smtClean="0">
                <a:solidFill>
                  <a:srgbClr val="48B3CA"/>
                </a:solidFill>
                <a:latin typeface="Segoe UI" charset="0"/>
                <a:ea typeface="Segoe UI" charset="0"/>
                <a:cs typeface="Segoe UI" charset="0"/>
              </a:rPr>
              <a:t>desarrolladores</a:t>
            </a:r>
            <a:r>
              <a:rPr lang="en-US" sz="4800" dirty="0" smtClean="0">
                <a:solidFill>
                  <a:schemeClr val="tx1">
                    <a:lumMod val="65000"/>
                    <a:lumOff val="35000"/>
                  </a:schemeClr>
                </a:solidFill>
                <a:latin typeface="Segoe UI Light"/>
                <a:cs typeface="Segoe UI Light"/>
              </a:rPr>
              <a:t> </a:t>
            </a:r>
            <a:r>
              <a:rPr lang="en-US" sz="4800" dirty="0" smtClean="0">
                <a:solidFill>
                  <a:srgbClr val="90CA47"/>
                </a:solidFill>
                <a:latin typeface="Segoe UI" charset="0"/>
                <a:ea typeface="Segoe UI" charset="0"/>
                <a:cs typeface="Segoe UI" charset="0"/>
              </a:rPr>
              <a:t>Xamarin</a:t>
            </a:r>
            <a:r>
              <a:rPr lang="en-US" sz="4800" dirty="0">
                <a:solidFill>
                  <a:schemeClr val="tx1">
                    <a:lumMod val="75000"/>
                    <a:lumOff val="25000"/>
                  </a:schemeClr>
                </a:solidFill>
                <a:latin typeface="Segoe UI Light" charset="0"/>
                <a:ea typeface="Segoe UI" charset="0"/>
                <a:cs typeface="Segoe UI Light" charset="0"/>
              </a:rPr>
              <a:t> </a:t>
            </a:r>
            <a:r>
              <a:rPr lang="en-US" sz="4800" dirty="0" smtClean="0">
                <a:solidFill>
                  <a:schemeClr val="tx1">
                    <a:lumMod val="65000"/>
                    <a:lumOff val="35000"/>
                  </a:schemeClr>
                </a:solidFill>
                <a:latin typeface="Segoe UI Light"/>
                <a:cs typeface="Segoe UI Light"/>
              </a:rPr>
              <a:t>de </a:t>
            </a:r>
            <a:r>
              <a:rPr lang="en-US" sz="4800" dirty="0" smtClean="0">
                <a:solidFill>
                  <a:srgbClr val="9377CE"/>
                </a:solidFill>
                <a:latin typeface="Segoe UI" charset="0"/>
                <a:cs typeface="Segoe UI" charset="0"/>
              </a:rPr>
              <a:t>Sevilla</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SVQXDG</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6AED0"/>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MONITOR</a:t>
              </a: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smtClean="0">
                  <a:solidFill>
                    <a:srgbClr val="FFFFFF"/>
                  </a:solidFill>
                </a:rPr>
                <a:t>ACCELERATE</a:t>
              </a:r>
              <a:endParaRPr lang="en-US" sz="1372" b="1" dirty="0" err="1">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1148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24206"/>
          </a:xfrm>
        </p:spPr>
        <p:txBody>
          <a:bodyPr/>
          <a:lstStyle/>
          <a:p>
            <a:pPr>
              <a:lnSpc>
                <a:spcPct val="100000"/>
              </a:lnSpc>
            </a:pPr>
            <a:r>
              <a:rPr lang="pt-BR" sz="3200" dirty="0"/>
              <a:t>17:00h - 17:05h: Bienvenida</a:t>
            </a:r>
            <a:r>
              <a:rPr lang="pt-BR" sz="3200" dirty="0" smtClean="0"/>
              <a:t>!</a:t>
            </a:r>
            <a:endParaRPr lang="pt-BR" sz="3200" dirty="0"/>
          </a:p>
          <a:p>
            <a:pPr>
              <a:lnSpc>
                <a:spcPct val="100000"/>
              </a:lnSpc>
            </a:pPr>
            <a:r>
              <a:rPr lang="pt-BR" sz="3200" dirty="0" smtClean="0"/>
              <a:t>17:05h </a:t>
            </a:r>
            <a:r>
              <a:rPr lang="pt-BR" sz="3200" dirty="0"/>
              <a:t>- 17:50h: Novedades en Xamarin </a:t>
            </a:r>
            <a:r>
              <a:rPr lang="pt-BR" sz="3200" dirty="0" smtClean="0"/>
              <a:t>4 por Javier Suárez</a:t>
            </a:r>
            <a:endParaRPr lang="pt-BR" sz="3200" dirty="0"/>
          </a:p>
          <a:p>
            <a:pPr>
              <a:lnSpc>
                <a:spcPct val="100000"/>
              </a:lnSpc>
            </a:pPr>
            <a:r>
              <a:rPr lang="pt-BR" sz="3200" dirty="0" smtClean="0"/>
              <a:t>17:55h </a:t>
            </a:r>
            <a:r>
              <a:rPr lang="pt-BR" sz="3200" dirty="0"/>
              <a:t>- 18:40h: Xamarin Forms </a:t>
            </a:r>
            <a:r>
              <a:rPr lang="pt-BR" sz="3200" dirty="0" smtClean="0"/>
              <a:t>2.0 por Josué Yeray</a:t>
            </a:r>
            <a:endParaRPr lang="pt-BR" sz="3200" dirty="0"/>
          </a:p>
          <a:p>
            <a:pPr>
              <a:lnSpc>
                <a:spcPct val="100000"/>
              </a:lnSpc>
            </a:pPr>
            <a:r>
              <a:rPr lang="pt-BR" sz="3200" dirty="0" smtClean="0"/>
              <a:t>18:45h </a:t>
            </a:r>
            <a:r>
              <a:rPr lang="pt-BR" sz="3200" dirty="0"/>
              <a:t>- 19:20h:  Xamarin Test Recorder y Xamarin Test </a:t>
            </a:r>
            <a:r>
              <a:rPr lang="pt-BR" sz="3200" dirty="0" smtClean="0"/>
              <a:t>Cloud por Marcos Cobeña</a:t>
            </a:r>
            <a:endParaRPr lang="pt-BR" sz="3200" dirty="0"/>
          </a:p>
          <a:p>
            <a:pPr>
              <a:lnSpc>
                <a:spcPct val="100000"/>
              </a:lnSpc>
            </a:pPr>
            <a:r>
              <a:rPr lang="pt-BR" sz="3200" dirty="0" smtClean="0"/>
              <a:t>19:25h </a:t>
            </a:r>
            <a:r>
              <a:rPr lang="pt-BR" sz="3200" dirty="0"/>
              <a:t>- 19:35h: El Gorilla Preguntón (Sorteo de regalos</a:t>
            </a:r>
            <a:r>
              <a:rPr lang="pt-BR" sz="3200" dirty="0" smtClean="0"/>
              <a:t>)</a:t>
            </a:r>
            <a:endParaRPr lang="pt-BR" sz="3200" dirty="0"/>
          </a:p>
          <a:p>
            <a:pPr>
              <a:lnSpc>
                <a:spcPct val="100000"/>
              </a:lnSpc>
            </a:pPr>
            <a:r>
              <a:rPr lang="pt-BR" sz="3200" dirty="0" smtClean="0"/>
              <a:t>19:35h </a:t>
            </a:r>
            <a:r>
              <a:rPr lang="pt-BR" sz="3200" dirty="0"/>
              <a:t>- 20:00h Networking </a:t>
            </a:r>
            <a:endParaRPr lang="en-US" sz="3200" dirty="0"/>
          </a:p>
        </p:txBody>
      </p:sp>
      <p:sp>
        <p:nvSpPr>
          <p:cNvPr id="2" name="Title 1"/>
          <p:cNvSpPr>
            <a:spLocks noGrp="1"/>
          </p:cNvSpPr>
          <p:nvPr>
            <p:ph type="title"/>
          </p:nvPr>
        </p:nvSpPr>
        <p:spPr/>
        <p:txBody>
          <a:bodyPr/>
          <a:lstStyle/>
          <a:p>
            <a:r>
              <a:rPr lang="en-US" dirty="0" smtClean="0">
                <a:solidFill>
                  <a:srgbClr val="06AED0"/>
                </a:solidFill>
              </a:rPr>
              <a:t>Agenda</a:t>
            </a:r>
            <a:endParaRPr lang="en-US" dirty="0">
              <a:solidFill>
                <a:srgbClr val="06AED0"/>
              </a:solidFill>
            </a:endParaRPr>
          </a:p>
        </p:txBody>
      </p:sp>
    </p:spTree>
    <p:extLst>
      <p:ext uri="{BB962C8B-B14F-4D97-AF65-F5344CB8AC3E}">
        <p14:creationId xmlns:p14="http://schemas.microsoft.com/office/powerpoint/2010/main" val="718175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89739" cy="6858000"/>
          </a:xfrm>
          <a:prstGeom prst="rect">
            <a:avLst/>
          </a:prstGeom>
        </p:spPr>
      </p:pic>
      <p:sp>
        <p:nvSpPr>
          <p:cNvPr id="7" name="TextBox 6"/>
          <p:cNvSpPr txBox="1"/>
          <p:nvPr/>
        </p:nvSpPr>
        <p:spPr>
          <a:xfrm>
            <a:off x="0" y="292893"/>
            <a:ext cx="5395644" cy="904863"/>
          </a:xfrm>
          <a:prstGeom prst="rect">
            <a:avLst/>
          </a:prstGeom>
          <a:solidFill>
            <a:schemeClr val="accent2"/>
          </a:solidFill>
          <a:ln>
            <a:noFill/>
          </a:ln>
        </p:spPr>
        <p:txBody>
          <a:bodyPr wrap="none" lIns="182880" tIns="146304" rIns="182880" bIns="146304" rtlCol="0">
            <a:spAutoFit/>
          </a:bodyPr>
          <a:lstStyle/>
          <a:p>
            <a:pPr>
              <a:lnSpc>
                <a:spcPct val="90000"/>
              </a:lnSpc>
              <a:spcAft>
                <a:spcPts val="600"/>
              </a:spcAft>
            </a:pPr>
            <a:r>
              <a:rPr lang="es-ES" sz="4400" dirty="0" smtClean="0">
                <a:solidFill>
                  <a:schemeClr val="bg1"/>
                </a:solidFill>
              </a:rPr>
              <a:t>Regalos y sorpresas</a:t>
            </a:r>
            <a:endParaRPr lang="es-ES" sz="4400" dirty="0" smtClean="0">
              <a:solidFill>
                <a:schemeClr val="bg1"/>
              </a:solidFill>
            </a:endParaRPr>
          </a:p>
        </p:txBody>
      </p:sp>
    </p:spTree>
    <p:extLst>
      <p:ext uri="{BB962C8B-B14F-4D97-AF65-F5344CB8AC3E}">
        <p14:creationId xmlns:p14="http://schemas.microsoft.com/office/powerpoint/2010/main" val="367205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6858000" cy="6858000"/>
          </a:xfrm>
          <a:prstGeom prst="rect">
            <a:avLst/>
          </a:prstGeom>
        </p:spPr>
      </p:pic>
      <p:sp>
        <p:nvSpPr>
          <p:cNvPr id="4" name="Title 1"/>
          <p:cNvSpPr>
            <a:spLocks noGrp="1"/>
          </p:cNvSpPr>
          <p:nvPr>
            <p:ph type="title"/>
          </p:nvPr>
        </p:nvSpPr>
        <p:spPr>
          <a:xfrm>
            <a:off x="6986587" y="289957"/>
            <a:ext cx="4938493" cy="899537"/>
          </a:xfrm>
        </p:spPr>
        <p:txBody>
          <a:bodyPr/>
          <a:lstStyle/>
          <a:p>
            <a:r>
              <a:rPr lang="en-US" dirty="0" err="1" smtClean="0">
                <a:solidFill>
                  <a:srgbClr val="06AED0"/>
                </a:solidFill>
              </a:rPr>
              <a:t>Tarta</a:t>
            </a:r>
            <a:r>
              <a:rPr lang="en-US" dirty="0" smtClean="0">
                <a:solidFill>
                  <a:srgbClr val="06AED0"/>
                </a:solidFill>
              </a:rPr>
              <a:t>! </a:t>
            </a:r>
            <a:endParaRPr lang="en-US" dirty="0">
              <a:solidFill>
                <a:srgbClr val="06AED0"/>
              </a:solidFill>
            </a:endParaRPr>
          </a:p>
        </p:txBody>
      </p:sp>
      <p:sp>
        <p:nvSpPr>
          <p:cNvPr id="8" name="Text Placeholder 3"/>
          <p:cNvSpPr>
            <a:spLocks noGrp="1"/>
          </p:cNvSpPr>
          <p:nvPr>
            <p:ph type="body" sz="quarter" idx="10"/>
          </p:nvPr>
        </p:nvSpPr>
        <p:spPr>
          <a:xfrm>
            <a:off x="6986587" y="1189177"/>
            <a:ext cx="4936175" cy="3730252"/>
          </a:xfrm>
        </p:spPr>
        <p:txBody>
          <a:bodyPr/>
          <a:lstStyle/>
          <a:p>
            <a:pPr marL="0" indent="0">
              <a:lnSpc>
                <a:spcPct val="100000"/>
              </a:lnSpc>
              <a:buNone/>
            </a:pPr>
            <a:r>
              <a:rPr lang="en-US" sz="3200" dirty="0" smtClean="0"/>
              <a:t>Toda </a:t>
            </a:r>
            <a:r>
              <a:rPr lang="en-US" sz="3200" dirty="0" err="1" smtClean="0"/>
              <a:t>celebración</a:t>
            </a:r>
            <a:r>
              <a:rPr lang="en-US" sz="3200" dirty="0" smtClean="0"/>
              <a:t> que se </a:t>
            </a:r>
            <a:r>
              <a:rPr lang="en-US" sz="3200" dirty="0" err="1" smtClean="0"/>
              <a:t>precie</a:t>
            </a:r>
            <a:r>
              <a:rPr lang="en-US" sz="3200" dirty="0" smtClean="0"/>
              <a:t>…</a:t>
            </a:r>
            <a:r>
              <a:rPr lang="en-US" sz="3200" dirty="0" err="1" smtClean="0"/>
              <a:t>tiene</a:t>
            </a:r>
            <a:r>
              <a:rPr lang="en-US" sz="3200" dirty="0" smtClean="0"/>
              <a:t> </a:t>
            </a:r>
            <a:r>
              <a:rPr lang="en-US" sz="3200" dirty="0" err="1" smtClean="0"/>
              <a:t>tarta</a:t>
            </a:r>
            <a:r>
              <a:rPr lang="en-US" sz="3200" dirty="0" smtClean="0"/>
              <a:t>!</a:t>
            </a:r>
          </a:p>
          <a:p>
            <a:pPr marL="0" indent="0">
              <a:lnSpc>
                <a:spcPct val="100000"/>
              </a:lnSpc>
              <a:buNone/>
            </a:pPr>
            <a:r>
              <a:rPr lang="en-US" sz="3200" dirty="0" smtClean="0"/>
              <a:t>No </a:t>
            </a:r>
            <a:r>
              <a:rPr lang="en-US" sz="3200" dirty="0" err="1" smtClean="0"/>
              <a:t>seremos</a:t>
            </a:r>
            <a:r>
              <a:rPr lang="en-US" sz="3200" dirty="0" smtClean="0"/>
              <a:t> </a:t>
            </a:r>
            <a:r>
              <a:rPr lang="en-US" sz="3200" dirty="0" err="1" smtClean="0"/>
              <a:t>menos</a:t>
            </a:r>
            <a:r>
              <a:rPr lang="en-US" sz="3200" dirty="0" smtClean="0"/>
              <a:t>. </a:t>
            </a:r>
            <a:r>
              <a:rPr lang="en-US" sz="3200" dirty="0" err="1" smtClean="0"/>
              <a:t>Tendremos</a:t>
            </a:r>
            <a:r>
              <a:rPr lang="en-US" sz="3200" dirty="0" smtClean="0"/>
              <a:t> </a:t>
            </a:r>
            <a:r>
              <a:rPr lang="en-US" sz="3200" dirty="0" err="1" smtClean="0"/>
              <a:t>tarta</a:t>
            </a:r>
            <a:r>
              <a:rPr lang="en-US" sz="3200" dirty="0" smtClean="0"/>
              <a:t> de </a:t>
            </a:r>
            <a:r>
              <a:rPr lang="en-US" sz="3200" dirty="0" err="1" smtClean="0"/>
              <a:t>celebración</a:t>
            </a:r>
            <a:r>
              <a:rPr lang="en-US" sz="3200" dirty="0" smtClean="0"/>
              <a:t> que </a:t>
            </a:r>
            <a:r>
              <a:rPr lang="en-US" sz="3200" dirty="0" err="1" smtClean="0"/>
              <a:t>compartiremos</a:t>
            </a:r>
            <a:r>
              <a:rPr lang="en-US" sz="3200" dirty="0" smtClean="0"/>
              <a:t> entre </a:t>
            </a:r>
            <a:r>
              <a:rPr lang="en-US" sz="3200" dirty="0" err="1" smtClean="0"/>
              <a:t>todos</a:t>
            </a:r>
            <a:r>
              <a:rPr lang="en-US" sz="3200" dirty="0" smtClean="0"/>
              <a:t>.</a:t>
            </a:r>
            <a:endParaRPr lang="en-US" sz="3200" dirty="0"/>
          </a:p>
        </p:txBody>
      </p:sp>
    </p:spTree>
    <p:extLst>
      <p:ext uri="{BB962C8B-B14F-4D97-AF65-F5344CB8AC3E}">
        <p14:creationId xmlns:p14="http://schemas.microsoft.com/office/powerpoint/2010/main" val="3222965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13343" y="2828959"/>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US" sz="6600" spc="0" dirty="0" smtClean="0">
                <a:solidFill>
                  <a:schemeClr val="tx1"/>
                </a:solidFill>
              </a:rPr>
              <a:t>#Xamarin4Party</a:t>
            </a:r>
            <a:endParaRPr lang="en-US" sz="6600"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3336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99181" y="3014689"/>
            <a:ext cx="847353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a:t>
            </a:r>
            <a:r>
              <a:rPr lang="en-US" sz="7646" spc="0" dirty="0" smtClean="0">
                <a:solidFill>
                  <a:schemeClr val="tx1"/>
                </a:solidFill>
              </a:rPr>
              <a:t>!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TotalTime>
  <Words>386</Words>
  <Application>Microsoft Office PowerPoint</Application>
  <PresentationFormat>Widescreen</PresentationFormat>
  <Paragraphs>38</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Segoe UI</vt:lpstr>
      <vt:lpstr>Segoe UI Light</vt:lpstr>
      <vt:lpstr>XamarinTemplate</vt:lpstr>
      <vt:lpstr>PowerPoint Presentation</vt:lpstr>
      <vt:lpstr>SVQXDG</vt:lpstr>
      <vt:lpstr>Xamarin </vt:lpstr>
      <vt:lpstr>Agenda</vt:lpstr>
      <vt:lpstr>PowerPoint Presentation</vt:lpstr>
      <vt:lpstr>Tarta!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141</cp:revision>
  <dcterms:created xsi:type="dcterms:W3CDTF">2015-05-05T21:43:30Z</dcterms:created>
  <dcterms:modified xsi:type="dcterms:W3CDTF">2016-01-20T19:33:09Z</dcterms:modified>
</cp:coreProperties>
</file>