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4"/>
  </p:sldMasterIdLst>
  <p:notesMasterIdLst>
    <p:notesMasterId r:id="rId21"/>
  </p:notesMasterIdLst>
  <p:sldIdLst>
    <p:sldId id="256" r:id="rId5"/>
    <p:sldId id="358" r:id="rId6"/>
    <p:sldId id="270" r:id="rId7"/>
    <p:sldId id="360" r:id="rId8"/>
    <p:sldId id="370" r:id="rId9"/>
    <p:sldId id="371" r:id="rId10"/>
    <p:sldId id="372" r:id="rId11"/>
    <p:sldId id="283" r:id="rId12"/>
    <p:sldId id="373" r:id="rId13"/>
    <p:sldId id="323" r:id="rId14"/>
    <p:sldId id="374" r:id="rId15"/>
    <p:sldId id="377" r:id="rId16"/>
    <p:sldId id="376" r:id="rId17"/>
    <p:sldId id="378" r:id="rId18"/>
    <p:sldId id="359"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27" y="3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227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90C43E-5EEF-443B-AEB9-2D45B8F4AF4F}" type="datetimeFigureOut">
              <a:rPr lang="en-US" smtClean="0"/>
              <a:t>4/4/2016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6749EE-0623-43D7-8084-EC6C776BBF87}" type="slidenum">
              <a:rPr lang="en-US" smtClean="0"/>
              <a:t>‹#›</a:t>
            </a:fld>
            <a:endParaRPr lang="en-US"/>
          </a:p>
        </p:txBody>
      </p:sp>
    </p:spTree>
    <p:extLst>
      <p:ext uri="{BB962C8B-B14F-4D97-AF65-F5344CB8AC3E}">
        <p14:creationId xmlns:p14="http://schemas.microsoft.com/office/powerpoint/2010/main" val="108101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4/4/2016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95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4/4/2016 7:37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60309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4/4/2016 7:37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00293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4/4/2016 7:37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46049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4/4/2016 7:55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51285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4/4/2016 7:37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25737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4/4/2016 7:37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5637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15</a:t>
            </a:fld>
            <a:endParaRPr lang="en-US"/>
          </a:p>
        </p:txBody>
      </p:sp>
    </p:spTree>
    <p:extLst>
      <p:ext uri="{BB962C8B-B14F-4D97-AF65-F5344CB8AC3E}">
        <p14:creationId xmlns:p14="http://schemas.microsoft.com/office/powerpoint/2010/main" val="3765787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5F6749EE-0623-43D7-8084-EC6C776BBF87}" type="slidenum">
              <a:rPr lang="en-US" smtClean="0"/>
              <a:t>16</a:t>
            </a:fld>
            <a:endParaRPr lang="en-US"/>
          </a:p>
        </p:txBody>
      </p:sp>
    </p:spTree>
    <p:extLst>
      <p:ext uri="{BB962C8B-B14F-4D97-AF65-F5344CB8AC3E}">
        <p14:creationId xmlns:p14="http://schemas.microsoft.com/office/powerpoint/2010/main" val="1285163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
        <p:nvSpPr>
          <p:cNvPr id="35" name="Subtitle 2"/>
          <p:cNvSpPr>
            <a:spLocks noGrp="1"/>
          </p:cNvSpPr>
          <p:nvPr>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subtitle</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
        <p:nvSpPr>
          <p:cNvPr id="21" name="Subtitle 2"/>
          <p:cNvSpPr>
            <a:spLocks noGrp="1"/>
          </p:cNvSpPr>
          <p:nvPr>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subtitle</a:t>
            </a:r>
          </a:p>
        </p:txBody>
      </p:sp>
      <p:grpSp>
        <p:nvGrpSpPr>
          <p:cNvPr id="22" name="Group 21"/>
          <p:cNvGrpSpPr/>
          <p:nvPr userDrawn="1"/>
        </p:nvGrpSpPr>
        <p:grpSpPr>
          <a:xfrm>
            <a:off x="9406400" y="5861707"/>
            <a:ext cx="2343449" cy="513900"/>
            <a:chOff x="3484562" y="4392613"/>
            <a:chExt cx="6862764" cy="1504950"/>
          </a:xfrm>
          <a:solidFill>
            <a:schemeClr val="bg1"/>
          </a:solidFill>
        </p:grpSpPr>
        <p:sp>
          <p:nvSpPr>
            <p:cNvPr id="23"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4"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5"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6"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7"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8"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9"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0"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1"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2"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3"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4"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429393416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03">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10" name="Content Placeholder 3"/>
          <p:cNvSpPr>
            <a:spLocks noGrp="1"/>
          </p:cNvSpPr>
          <p:nvPr>
            <p:ph sz="quarter" idx="14" hasCustomPrompt="1"/>
          </p:nvPr>
        </p:nvSpPr>
        <p:spPr>
          <a:xfrm>
            <a:off x="269239" y="1187620"/>
            <a:ext cx="35856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11" name="Content Placeholder 3"/>
          <p:cNvSpPr>
            <a:spLocks noGrp="1"/>
          </p:cNvSpPr>
          <p:nvPr>
            <p:ph sz="quarter" idx="15" hasCustomPrompt="1"/>
          </p:nvPr>
        </p:nvSpPr>
        <p:spPr>
          <a:xfrm>
            <a:off x="3854936" y="1187620"/>
            <a:ext cx="8337063"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7" name="Rectangle 6"/>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6772256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04">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10" name="Content Placeholder 3"/>
          <p:cNvSpPr>
            <a:spLocks noGrp="1"/>
          </p:cNvSpPr>
          <p:nvPr>
            <p:ph sz="quarter" idx="14" hasCustomPrompt="1"/>
          </p:nvPr>
        </p:nvSpPr>
        <p:spPr>
          <a:xfrm>
            <a:off x="8342722" y="1187620"/>
            <a:ext cx="3849278"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11" name="Content Placeholder 3"/>
          <p:cNvSpPr>
            <a:spLocks noGrp="1"/>
          </p:cNvSpPr>
          <p:nvPr>
            <p:ph sz="quarter" idx="15" hasCustomPrompt="1"/>
          </p:nvPr>
        </p:nvSpPr>
        <p:spPr>
          <a:xfrm>
            <a:off x="275395" y="1187620"/>
            <a:ext cx="8067824"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7" name="Rectangle 6"/>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94169643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3" name="Rectangle 2"/>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4" name="Rectangle 3"/>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4902210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989362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a:t>Click to edit title</a:t>
            </a:r>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34995235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Photo Light">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a:t>Click to edit title</a:t>
            </a:r>
          </a:p>
        </p:txBody>
      </p:sp>
    </p:spTree>
    <p:extLst>
      <p:ext uri="{BB962C8B-B14F-4D97-AF65-F5344CB8AC3E}">
        <p14:creationId xmlns:p14="http://schemas.microsoft.com/office/powerpoint/2010/main" val="31697523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a:t>Click to edit title</a:t>
            </a:r>
          </a:p>
        </p:txBody>
      </p:sp>
    </p:spTree>
    <p:extLst>
      <p:ext uri="{BB962C8B-B14F-4D97-AF65-F5344CB8AC3E}">
        <p14:creationId xmlns:p14="http://schemas.microsoft.com/office/powerpoint/2010/main" val="34784140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hoto Color">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a:t>Click icon to add picture</a:t>
            </a:r>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3">
                <a:solidFill>
                  <a:schemeClr val="accent1"/>
                </a:solidFill>
              </a:defRPr>
            </a:lvl1pPr>
          </a:lstStyle>
          <a:p>
            <a:r>
              <a:rPr lang="en-US" dirty="0"/>
              <a:t>Click to edit title</a:t>
            </a:r>
          </a:p>
        </p:txBody>
      </p:sp>
    </p:spTree>
    <p:extLst>
      <p:ext uri="{BB962C8B-B14F-4D97-AF65-F5344CB8AC3E}">
        <p14:creationId xmlns:p14="http://schemas.microsoft.com/office/powerpoint/2010/main" val="5500557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view">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a:t>Review</a:t>
            </a:r>
          </a:p>
        </p:txBody>
      </p:sp>
    </p:spTree>
    <p:extLst>
      <p:ext uri="{BB962C8B-B14F-4D97-AF65-F5344CB8AC3E}">
        <p14:creationId xmlns:p14="http://schemas.microsoft.com/office/powerpoint/2010/main" val="3266864088"/>
      </p:ext>
    </p:extLst>
  </p:cSld>
  <p:clrMapOvr>
    <a:masterClrMapping/>
  </p:clrMapOvr>
  <p:transition>
    <p:fade/>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losing">
    <p:bg>
      <p:bgPr>
        <a:solidFill>
          <a:schemeClr val="accent1"/>
        </a:solidFill>
        <a:effectLst/>
      </p:bgPr>
    </p:bg>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stretch>
            <a:fillRect/>
          </a:stretch>
        </p:blipFill>
        <p:spPr>
          <a:xfrm>
            <a:off x="0" y="4537079"/>
            <a:ext cx="12192000" cy="2320921"/>
          </a:xfrm>
          <a:prstGeom prst="rect">
            <a:avLst/>
          </a:prstGeom>
        </p:spPr>
      </p:pic>
    </p:spTree>
    <p:extLst>
      <p:ext uri="{BB962C8B-B14F-4D97-AF65-F5344CB8AC3E}">
        <p14:creationId xmlns:p14="http://schemas.microsoft.com/office/powerpoint/2010/main" val="37017655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a:t>Agenda</a:t>
            </a:r>
          </a:p>
        </p:txBody>
      </p:sp>
    </p:spTree>
    <p:extLst>
      <p:ext uri="{BB962C8B-B14F-4D97-AF65-F5344CB8AC3E}">
        <p14:creationId xmlns:p14="http://schemas.microsoft.com/office/powerpoint/2010/main" val="1668314332"/>
      </p:ext>
    </p:extLst>
  </p:cSld>
  <p:clrMapOvr>
    <a:masterClrMapping/>
  </p:clrMapOvr>
  <p:transition>
    <p:fade/>
  </p:transition>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cSld name="1_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
        <p:nvSpPr>
          <p:cNvPr id="3" name="Subtitle 2"/>
          <p:cNvSpPr>
            <a:spLocks noGrp="1"/>
          </p:cNvSpPr>
          <p:nvPr userDrawn="1">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subtitle</a:t>
            </a:r>
          </a:p>
        </p:txBody>
      </p:sp>
    </p:spTree>
    <p:extLst>
      <p:ext uri="{BB962C8B-B14F-4D97-AF65-F5344CB8AC3E}">
        <p14:creationId xmlns:p14="http://schemas.microsoft.com/office/powerpoint/2010/main" val="26431490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8391194"/>
      </p:ext>
    </p:extLst>
  </p:cSld>
  <p:clrMapOvr>
    <a:masterClrMapping/>
  </p:clrMapOvr>
  <p:transition>
    <p:fade/>
  </p:transition>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2"/>
                </a:solidFill>
                <a:effectLst/>
              </a:defRPr>
            </a:lvl1pPr>
          </a:lstStyle>
          <a:p>
            <a:r>
              <a:rPr lang="en-US" dirty="0"/>
              <a:t>Agenda</a:t>
            </a:r>
          </a:p>
        </p:txBody>
      </p:sp>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a:lvl2pPr>
            <a:lvl3pPr marL="692150" indent="-227013">
              <a:defRPr/>
            </a:lvl3pPr>
            <a:lvl4pPr marL="1149350" indent="-227013">
              <a:defRPr/>
            </a:lvl4pPr>
            <a:lvl5pPr marL="1606550" indent="-22701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815472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Recodin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977152" y="3813716"/>
            <a:ext cx="8237697" cy="2497874"/>
          </a:xfrm>
          <a:prstGeom prst="rect">
            <a:avLst/>
          </a:prstGeom>
        </p:spPr>
      </p:pic>
      <p:sp>
        <p:nvSpPr>
          <p:cNvPr id="3" name="Media Placeholder 2"/>
          <p:cNvSpPr>
            <a:spLocks noGrp="1"/>
          </p:cNvSpPr>
          <p:nvPr>
            <p:ph type="media" sz="quarter" idx="10"/>
          </p:nvPr>
        </p:nvSpPr>
        <p:spPr>
          <a:xfrm>
            <a:off x="0" y="0"/>
            <a:ext cx="12192000" cy="6858000"/>
          </a:xfrm>
        </p:spPr>
        <p:txBody>
          <a:bodyPr/>
          <a:lstStyle/>
          <a:p>
            <a:endParaRPr lang="en-US"/>
          </a:p>
        </p:txBody>
      </p:sp>
    </p:spTree>
    <p:extLst>
      <p:ext uri="{BB962C8B-B14F-4D97-AF65-F5344CB8AC3E}">
        <p14:creationId xmlns:p14="http://schemas.microsoft.com/office/powerpoint/2010/main" val="9730862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a:t>Click to edit title</a:t>
            </a:r>
          </a:p>
        </p:txBody>
      </p:sp>
    </p:spTree>
    <p:extLst>
      <p:ext uri="{BB962C8B-B14F-4D97-AF65-F5344CB8AC3E}">
        <p14:creationId xmlns:p14="http://schemas.microsoft.com/office/powerpoint/2010/main" val="320791439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ubSection Header">
    <p:spTree>
      <p:nvGrpSpPr>
        <p:cNvPr id="1" name=""/>
        <p:cNvGrpSpPr/>
        <p:nvPr/>
      </p:nvGrpSpPr>
      <p:grpSpPr>
        <a:xfrm>
          <a:off x="0" y="0"/>
          <a:ext cx="0" cy="0"/>
          <a:chOff x="0" y="0"/>
          <a:chExt cx="0" cy="0"/>
        </a:xfrm>
      </p:grpSpPr>
      <p:sp>
        <p:nvSpPr>
          <p:cNvPr id="2" name="Rectangle 1"/>
          <p:cNvSpPr/>
          <p:nvPr userDrawn="1"/>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a:t>Click to edit title</a:t>
            </a:r>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Master text styles</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Tree>
    <p:extLst>
      <p:ext uri="{BB962C8B-B14F-4D97-AF65-F5344CB8AC3E}">
        <p14:creationId xmlns:p14="http://schemas.microsoft.com/office/powerpoint/2010/main" val="296408395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a:t>Click to edit title</a:t>
            </a:r>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Master text styles</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68994668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71631613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 03">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10" name="Content Placeholder 3"/>
          <p:cNvSpPr>
            <a:spLocks noGrp="1"/>
          </p:cNvSpPr>
          <p:nvPr>
            <p:ph sz="quarter" idx="14" hasCustomPrompt="1"/>
          </p:nvPr>
        </p:nvSpPr>
        <p:spPr>
          <a:xfrm>
            <a:off x="269239" y="1187620"/>
            <a:ext cx="35856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11" name="Content Placeholder 3"/>
          <p:cNvSpPr>
            <a:spLocks noGrp="1"/>
          </p:cNvSpPr>
          <p:nvPr>
            <p:ph sz="quarter" idx="15" hasCustomPrompt="1"/>
          </p:nvPr>
        </p:nvSpPr>
        <p:spPr>
          <a:xfrm>
            <a:off x="3854936" y="1187620"/>
            <a:ext cx="8337063"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91731348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ntent 04">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10" name="Content Placeholder 3"/>
          <p:cNvSpPr>
            <a:spLocks noGrp="1"/>
          </p:cNvSpPr>
          <p:nvPr>
            <p:ph sz="quarter" idx="14" hasCustomPrompt="1"/>
          </p:nvPr>
        </p:nvSpPr>
        <p:spPr>
          <a:xfrm>
            <a:off x="8342722" y="1187620"/>
            <a:ext cx="3849278"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11" name="Content Placeholder 3"/>
          <p:cNvSpPr>
            <a:spLocks noGrp="1"/>
          </p:cNvSpPr>
          <p:nvPr>
            <p:ph sz="quarter" idx="15" hasCustomPrompt="1"/>
          </p:nvPr>
        </p:nvSpPr>
        <p:spPr>
          <a:xfrm>
            <a:off x="275395" y="1187620"/>
            <a:ext cx="8067824"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9495486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a:t>0:00</a:t>
            </a:r>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
        <p:nvSpPr>
          <p:cNvPr id="21"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grpSp>
        <p:nvGrpSpPr>
          <p:cNvPr id="22" name="Group 21"/>
          <p:cNvGrpSpPr/>
          <p:nvPr userDrawn="1"/>
        </p:nvGrpSpPr>
        <p:grpSpPr>
          <a:xfrm>
            <a:off x="9406400" y="5861707"/>
            <a:ext cx="2343449" cy="513900"/>
            <a:chOff x="3484562" y="4392613"/>
            <a:chExt cx="6862764" cy="1504950"/>
          </a:xfrm>
          <a:solidFill>
            <a:schemeClr val="bg1"/>
          </a:solidFill>
        </p:grpSpPr>
        <p:sp>
          <p:nvSpPr>
            <p:cNvPr id="23"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4"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5"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6"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7"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8"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9"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0"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1"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2"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3"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4"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35" name="TextBox 34"/>
          <p:cNvSpPr txBox="1"/>
          <p:nvPr userDrawn="1"/>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a:solidFill>
                  <a:schemeClr val="bg1"/>
                </a:solidFill>
              </a:rPr>
              <a:t>DEMO</a:t>
            </a:r>
          </a:p>
        </p:txBody>
      </p:sp>
    </p:spTree>
    <p:extLst>
      <p:ext uri="{BB962C8B-B14F-4D97-AF65-F5344CB8AC3E}">
        <p14:creationId xmlns:p14="http://schemas.microsoft.com/office/powerpoint/2010/main" val="29611751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3" name="Rectangle 2"/>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419586048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69518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Call 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a:t>Click to edit title</a:t>
            </a:r>
          </a:p>
        </p:txBody>
      </p:sp>
    </p:spTree>
    <p:extLst>
      <p:ext uri="{BB962C8B-B14F-4D97-AF65-F5344CB8AC3E}">
        <p14:creationId xmlns:p14="http://schemas.microsoft.com/office/powerpoint/2010/main" val="28374748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Photo Light">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a:t>Click to edit title</a:t>
            </a:r>
          </a:p>
        </p:txBody>
      </p:sp>
    </p:spTree>
    <p:extLst>
      <p:ext uri="{BB962C8B-B14F-4D97-AF65-F5344CB8AC3E}">
        <p14:creationId xmlns:p14="http://schemas.microsoft.com/office/powerpoint/2010/main" val="166090158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a:t>Click to edit title</a:t>
            </a:r>
          </a:p>
        </p:txBody>
      </p:sp>
    </p:spTree>
    <p:extLst>
      <p:ext uri="{BB962C8B-B14F-4D97-AF65-F5344CB8AC3E}">
        <p14:creationId xmlns:p14="http://schemas.microsoft.com/office/powerpoint/2010/main" val="11609257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Photo Color">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3">
                <a:solidFill>
                  <a:schemeClr val="accent1"/>
                </a:solidFill>
              </a:defRPr>
            </a:lvl1pPr>
          </a:lstStyle>
          <a:p>
            <a:r>
              <a:rPr lang="en-US" dirty="0"/>
              <a:t>Click to edit title</a:t>
            </a:r>
          </a:p>
        </p:txBody>
      </p:sp>
    </p:spTree>
    <p:extLst>
      <p:ext uri="{BB962C8B-B14F-4D97-AF65-F5344CB8AC3E}">
        <p14:creationId xmlns:p14="http://schemas.microsoft.com/office/powerpoint/2010/main" val="14206688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Closing">
    <p:bg>
      <p:bgPr>
        <a:solidFill>
          <a:schemeClr val="accent1"/>
        </a:solidFill>
        <a:effectLst/>
      </p:bgPr>
    </p:bg>
    <p:spTree>
      <p:nvGrpSpPr>
        <p:cNvPr id="1" name=""/>
        <p:cNvGrpSpPr/>
        <p:nvPr/>
      </p:nvGrpSpPr>
      <p:grpSpPr>
        <a:xfrm>
          <a:off x="0" y="0"/>
          <a:ext cx="0" cy="0"/>
          <a:chOff x="0" y="0"/>
          <a:chExt cx="0" cy="0"/>
        </a:xfrm>
      </p:grpSpPr>
      <p:grpSp>
        <p:nvGrpSpPr>
          <p:cNvPr id="44" name="Group 43"/>
          <p:cNvGrpSpPr/>
          <p:nvPr userDrawn="1"/>
        </p:nvGrpSpPr>
        <p:grpSpPr>
          <a:xfrm>
            <a:off x="459229" y="3141133"/>
            <a:ext cx="3338715" cy="711200"/>
            <a:chOff x="416178" y="1279456"/>
            <a:chExt cx="2021678" cy="430650"/>
          </a:xfrm>
        </p:grpSpPr>
        <p:sp>
          <p:nvSpPr>
            <p:cNvPr id="45" name="Freeform 6"/>
            <p:cNvSpPr>
              <a:spLocks/>
            </p:cNvSpPr>
            <p:nvPr/>
          </p:nvSpPr>
          <p:spPr bwMode="auto">
            <a:xfrm>
              <a:off x="977113" y="1365458"/>
              <a:ext cx="279826" cy="258647"/>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6" name="Freeform 7"/>
            <p:cNvSpPr>
              <a:spLocks noEditPoints="1"/>
            </p:cNvSpPr>
            <p:nvPr/>
          </p:nvSpPr>
          <p:spPr bwMode="auto">
            <a:xfrm>
              <a:off x="1294806" y="1359681"/>
              <a:ext cx="52628" cy="26442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7" name="Freeform 8"/>
            <p:cNvSpPr>
              <a:spLocks/>
            </p:cNvSpPr>
            <p:nvPr/>
          </p:nvSpPr>
          <p:spPr bwMode="auto">
            <a:xfrm>
              <a:off x="1373106" y="1434131"/>
              <a:ext cx="145047" cy="193825"/>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8" name="Freeform 9"/>
            <p:cNvSpPr>
              <a:spLocks/>
            </p:cNvSpPr>
            <p:nvPr/>
          </p:nvSpPr>
          <p:spPr bwMode="auto">
            <a:xfrm>
              <a:off x="1550885" y="1435414"/>
              <a:ext cx="107181" cy="188690"/>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9" name="Freeform 10"/>
            <p:cNvSpPr>
              <a:spLocks noEditPoints="1"/>
            </p:cNvSpPr>
            <p:nvPr/>
          </p:nvSpPr>
          <p:spPr bwMode="auto">
            <a:xfrm>
              <a:off x="1661275" y="1434131"/>
              <a:ext cx="190615" cy="193825"/>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0" name="Freeform 11"/>
            <p:cNvSpPr>
              <a:spLocks/>
            </p:cNvSpPr>
            <p:nvPr/>
          </p:nvSpPr>
          <p:spPr bwMode="auto">
            <a:xfrm>
              <a:off x="1873070" y="1434131"/>
              <a:ext cx="123226" cy="193825"/>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1" name="Freeform 12"/>
            <p:cNvSpPr>
              <a:spLocks noEditPoints="1"/>
            </p:cNvSpPr>
            <p:nvPr/>
          </p:nvSpPr>
          <p:spPr bwMode="auto">
            <a:xfrm>
              <a:off x="2014908" y="1434131"/>
              <a:ext cx="190615" cy="193825"/>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2" name="Freeform 13"/>
            <p:cNvSpPr>
              <a:spLocks/>
            </p:cNvSpPr>
            <p:nvPr/>
          </p:nvSpPr>
          <p:spPr bwMode="auto">
            <a:xfrm>
              <a:off x="2210016" y="1346845"/>
              <a:ext cx="227840" cy="281110"/>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3" name="Rectangle 14"/>
            <p:cNvSpPr>
              <a:spLocks noChangeArrowheads="1"/>
            </p:cNvSpPr>
            <p:nvPr/>
          </p:nvSpPr>
          <p:spPr bwMode="auto">
            <a:xfrm>
              <a:off x="416178" y="1279456"/>
              <a:ext cx="205377" cy="20409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4" name="Rectangle 15"/>
            <p:cNvSpPr>
              <a:spLocks noChangeArrowheads="1"/>
            </p:cNvSpPr>
            <p:nvPr/>
          </p:nvSpPr>
          <p:spPr bwMode="auto">
            <a:xfrm>
              <a:off x="642734" y="1279456"/>
              <a:ext cx="204735" cy="20409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5" name="Rectangle 16"/>
            <p:cNvSpPr>
              <a:spLocks noChangeArrowheads="1"/>
            </p:cNvSpPr>
            <p:nvPr/>
          </p:nvSpPr>
          <p:spPr bwMode="auto">
            <a:xfrm>
              <a:off x="416178" y="1505371"/>
              <a:ext cx="205377" cy="204735"/>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6" name="Rectangle 17"/>
            <p:cNvSpPr>
              <a:spLocks noChangeArrowheads="1"/>
            </p:cNvSpPr>
            <p:nvPr/>
          </p:nvSpPr>
          <p:spPr bwMode="auto">
            <a:xfrm>
              <a:off x="642734" y="1505371"/>
              <a:ext cx="204735" cy="204735"/>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grpSp>
    </p:spTree>
    <p:extLst>
      <p:ext uri="{BB962C8B-B14F-4D97-AF65-F5344CB8AC3E}">
        <p14:creationId xmlns:p14="http://schemas.microsoft.com/office/powerpoint/2010/main" val="26530818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3_DEMO Lead-in">
    <p:bg>
      <p:bgPr>
        <a:solidFill>
          <a:schemeClr val="accent2"/>
        </a:solidFill>
        <a:effectLst/>
      </p:bgPr>
    </p:bg>
    <p:spTree>
      <p:nvGrpSpPr>
        <p:cNvPr id="1" name=""/>
        <p:cNvGrpSpPr/>
        <p:nvPr/>
      </p:nvGrpSpPr>
      <p:grpSpPr>
        <a:xfrm>
          <a:off x="0" y="0"/>
          <a:ext cx="0" cy="0"/>
          <a:chOff x="0" y="0"/>
          <a:chExt cx="0" cy="0"/>
        </a:xfrm>
      </p:grpSpPr>
      <p:sp>
        <p:nvSpPr>
          <p:cNvPr id="4" name="TextBox 3"/>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
        <p:nvSpPr>
          <p:cNvPr id="34" name="TextBox 33"/>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a:solidFill>
                  <a:schemeClr val="bg1"/>
                </a:solidFill>
              </a:rPr>
              <a:t>DEMO</a:t>
            </a:r>
          </a:p>
        </p:txBody>
      </p:sp>
      <p:sp>
        <p:nvSpPr>
          <p:cNvPr id="46" name="TextBox 45"/>
          <p:cNvSpPr txBox="1"/>
          <p:nvPr userDrawn="1"/>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a:solidFill>
                  <a:schemeClr val="bg1"/>
                </a:solidFill>
              </a:rPr>
              <a:t>DEMO</a:t>
            </a:r>
          </a:p>
        </p:txBody>
      </p:sp>
    </p:spTree>
    <p:extLst>
      <p:ext uri="{BB962C8B-B14F-4D97-AF65-F5344CB8AC3E}">
        <p14:creationId xmlns:p14="http://schemas.microsoft.com/office/powerpoint/2010/main" val="11528169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7" name="Text Placeholder 13"/>
          <p:cNvSpPr>
            <a:spLocks noGrp="1"/>
          </p:cNvSpPr>
          <p:nvPr>
            <p:ph type="body" sz="quarter" idx="17" hasCustomPrompt="1"/>
          </p:nvPr>
        </p:nvSpPr>
        <p:spPr>
          <a:xfrm>
            <a:off x="609600" y="1079503"/>
            <a:ext cx="10972800" cy="402674"/>
          </a:xfrm>
        </p:spPr>
        <p:txBody>
          <a:bodyPr/>
          <a:lstStyle>
            <a:lvl1pPr marL="0" indent="0">
              <a:buNone/>
              <a:defRPr sz="1600">
                <a:solidFill>
                  <a:schemeClr val="tx1"/>
                </a:solidFill>
              </a:defRPr>
            </a:lvl1pPr>
            <a:lvl2pPr marL="232773" indent="0">
              <a:buNone/>
              <a:defRPr sz="1600">
                <a:solidFill>
                  <a:schemeClr val="tx1"/>
                </a:solidFill>
              </a:defRPr>
            </a:lvl2pPr>
            <a:lvl3pPr marL="457084" indent="0">
              <a:buNone/>
              <a:defRPr sz="1600">
                <a:solidFill>
                  <a:schemeClr val="tx1"/>
                </a:solidFill>
              </a:defRPr>
            </a:lvl3pPr>
            <a:lvl4pPr marL="689855" indent="0">
              <a:buNone/>
              <a:defRPr sz="1600">
                <a:solidFill>
                  <a:schemeClr val="tx1"/>
                </a:solidFill>
              </a:defRPr>
            </a:lvl4pPr>
            <a:lvl5pPr marL="914164" indent="0">
              <a:buNone/>
              <a:defRPr sz="1600">
                <a:solidFill>
                  <a:schemeClr val="tx1"/>
                </a:solidFill>
              </a:defRPr>
            </a:lvl5pPr>
          </a:lstStyle>
          <a:p>
            <a:pPr lvl="0"/>
            <a:r>
              <a:rPr lang="en-US" dirty="0"/>
              <a:t>Click to edit text</a:t>
            </a:r>
          </a:p>
        </p:txBody>
      </p:sp>
      <p:sp>
        <p:nvSpPr>
          <p:cNvPr id="8" name="Date Placeholder 7"/>
          <p:cNvSpPr>
            <a:spLocks noGrp="1"/>
          </p:cNvSpPr>
          <p:nvPr>
            <p:ph type="dt" sz="half" idx="18"/>
          </p:nvPr>
        </p:nvSpPr>
        <p:spPr>
          <a:xfrm>
            <a:off x="2570044" y="6347738"/>
            <a:ext cx="1465007" cy="184670"/>
          </a:xfrm>
          <a:prstGeom prst="rect">
            <a:avLst/>
          </a:prstGeom>
        </p:spPr>
        <p:txBody>
          <a:bodyPr/>
          <a:lstStyle/>
          <a:p>
            <a:fld id="{5C4A0D7F-3A04-401B-B93A-D2B4A04D7D6E}" type="datetime1">
              <a:rPr lang="en-US" smtClean="0">
                <a:solidFill>
                  <a:srgbClr val="979796">
                    <a:lumMod val="40000"/>
                    <a:lumOff val="60000"/>
                  </a:srgbClr>
                </a:solidFill>
              </a:rPr>
              <a:pPr/>
              <a:t>4/4/2016</a:t>
            </a:fld>
            <a:endParaRPr lang="en-US" dirty="0">
              <a:solidFill>
                <a:srgbClr val="979796">
                  <a:lumMod val="40000"/>
                  <a:lumOff val="60000"/>
                </a:srgbClr>
              </a:solidFill>
            </a:endParaRPr>
          </a:p>
        </p:txBody>
      </p:sp>
      <p:sp>
        <p:nvSpPr>
          <p:cNvPr id="9" name="Footer Placeholder 8"/>
          <p:cNvSpPr>
            <a:spLocks noGrp="1"/>
          </p:cNvSpPr>
          <p:nvPr>
            <p:ph type="ftr" sz="quarter" idx="19"/>
          </p:nvPr>
        </p:nvSpPr>
        <p:spPr>
          <a:xfrm>
            <a:off x="931880" y="6347739"/>
            <a:ext cx="1638164" cy="184671"/>
          </a:xfrm>
          <a:prstGeom prst="rect">
            <a:avLst/>
          </a:prstGeom>
        </p:spPr>
        <p:txBody>
          <a:bodyPr/>
          <a:lstStyle/>
          <a:p>
            <a:r>
              <a:rPr lang="en-US" dirty="0">
                <a:solidFill>
                  <a:srgbClr val="979796">
                    <a:lumMod val="40000"/>
                    <a:lumOff val="60000"/>
                  </a:srgbClr>
                </a:solidFill>
              </a:rPr>
              <a:t>Microsoft confidential</a:t>
            </a:r>
          </a:p>
        </p:txBody>
      </p:sp>
      <p:sp>
        <p:nvSpPr>
          <p:cNvPr id="10" name="Slide Number Placeholder 9"/>
          <p:cNvSpPr>
            <a:spLocks noGrp="1"/>
          </p:cNvSpPr>
          <p:nvPr>
            <p:ph type="sldNum" sz="quarter" idx="20"/>
          </p:nvPr>
        </p:nvSpPr>
        <p:spPr>
          <a:xfrm>
            <a:off x="609601" y="6347739"/>
            <a:ext cx="305234" cy="184672"/>
          </a:xfrm>
          <a:prstGeom prst="rect">
            <a:avLst/>
          </a:prstGeom>
        </p:spPr>
        <p:txBody>
          <a:bodyPr/>
          <a:lstStyle/>
          <a:p>
            <a:fld id="{B6F15528-21DE-4FAA-801E-634DDDAF4B2B}" type="slidenum">
              <a:rPr lang="en-US" smtClean="0">
                <a:solidFill>
                  <a:srgbClr val="979796">
                    <a:lumMod val="40000"/>
                    <a:lumOff val="60000"/>
                  </a:srgbClr>
                </a:solidFill>
              </a:rPr>
              <a:pPr/>
              <a:t>‹#›</a:t>
            </a:fld>
            <a:endParaRPr lang="en-US" dirty="0">
              <a:solidFill>
                <a:srgbClr val="979796">
                  <a:lumMod val="40000"/>
                  <a:lumOff val="60000"/>
                </a:srgbClr>
              </a:solidFill>
            </a:endParaRPr>
          </a:p>
        </p:txBody>
      </p:sp>
      <p:sp>
        <p:nvSpPr>
          <p:cNvPr id="11" name="Title 10"/>
          <p:cNvSpPr>
            <a:spLocks noGrp="1"/>
          </p:cNvSpPr>
          <p:nvPr>
            <p:ph type="title" hasCustomPrompt="1"/>
          </p:nvPr>
        </p:nvSpPr>
        <p:spPr>
          <a:xfrm>
            <a:off x="609600" y="535942"/>
            <a:ext cx="10972800" cy="517066"/>
          </a:xfrm>
        </p:spPr>
        <p:txBody>
          <a:bodyPr/>
          <a:lstStyle/>
          <a:p>
            <a:r>
              <a:rPr lang="en-US" dirty="0"/>
              <a:t>Click to edit title</a:t>
            </a:r>
          </a:p>
        </p:txBody>
      </p:sp>
    </p:spTree>
    <p:extLst>
      <p:ext uri="{BB962C8B-B14F-4D97-AF65-F5344CB8AC3E}">
        <p14:creationId xmlns:p14="http://schemas.microsoft.com/office/powerpoint/2010/main" val="419985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17" name="Text Placeholder 16"/>
          <p:cNvSpPr>
            <a:spLocks noGrp="1"/>
          </p:cNvSpPr>
          <p:nvPr>
            <p:ph type="body" sz="quarter" idx="21" hasCustomPrompt="1"/>
          </p:nvPr>
        </p:nvSpPr>
        <p:spPr>
          <a:xfrm>
            <a:off x="609600" y="2326217"/>
            <a:ext cx="10972800" cy="2184808"/>
          </a:xfrm>
        </p:spPr>
        <p:txBody>
          <a:bodyPr/>
          <a:lstStyle>
            <a:lvl2pPr marL="766105" indent="-152375">
              <a:defRPr/>
            </a:lvl2pPr>
            <a:lvl3pPr marL="1371370" indent="-152375">
              <a:defRPr/>
            </a:lvl3pPr>
            <a:lvl4pPr marL="1985101" indent="-152375">
              <a:defRPr/>
            </a:lvl4pPr>
            <a:lvl5pPr marL="2590366" indent="-152375">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p:cNvSpPr>
            <a:spLocks noGrp="1"/>
          </p:cNvSpPr>
          <p:nvPr>
            <p:ph type="title" hasCustomPrompt="1"/>
          </p:nvPr>
        </p:nvSpPr>
        <p:spPr>
          <a:xfrm>
            <a:off x="609600" y="535940"/>
            <a:ext cx="10972800" cy="480731"/>
          </a:xfrm>
        </p:spPr>
        <p:txBody>
          <a:bodyPr/>
          <a:lstStyle/>
          <a:p>
            <a:r>
              <a:rPr lang="en-US" dirty="0"/>
              <a:t>Click to edit title</a:t>
            </a:r>
          </a:p>
        </p:txBody>
      </p:sp>
      <p:sp>
        <p:nvSpPr>
          <p:cNvPr id="12" name="Text Placeholder 13"/>
          <p:cNvSpPr>
            <a:spLocks noGrp="1"/>
          </p:cNvSpPr>
          <p:nvPr>
            <p:ph type="body" sz="quarter" idx="17" hasCustomPrompt="1"/>
          </p:nvPr>
        </p:nvSpPr>
        <p:spPr>
          <a:xfrm>
            <a:off x="609600" y="1079501"/>
            <a:ext cx="10972800" cy="402674"/>
          </a:xfrm>
        </p:spPr>
        <p:txBody>
          <a:bodyPr/>
          <a:lstStyle>
            <a:lvl1pPr marL="0" indent="0">
              <a:buNone/>
              <a:defRPr sz="1600">
                <a:solidFill>
                  <a:schemeClr val="tx1"/>
                </a:solidFill>
              </a:defRPr>
            </a:lvl1pPr>
            <a:lvl2pPr marL="232795" indent="0">
              <a:buNone/>
              <a:defRPr sz="1600">
                <a:solidFill>
                  <a:schemeClr val="tx1"/>
                </a:solidFill>
              </a:defRPr>
            </a:lvl2pPr>
            <a:lvl3pPr marL="457124" indent="0">
              <a:buNone/>
              <a:defRPr sz="1600">
                <a:solidFill>
                  <a:schemeClr val="tx1"/>
                </a:solidFill>
              </a:defRPr>
            </a:lvl3pPr>
            <a:lvl4pPr marL="689917" indent="0">
              <a:buNone/>
              <a:defRPr sz="1600">
                <a:solidFill>
                  <a:schemeClr val="tx1"/>
                </a:solidFill>
              </a:defRPr>
            </a:lvl4pPr>
            <a:lvl5pPr marL="914246" indent="0">
              <a:buNone/>
              <a:defRPr sz="1600">
                <a:solidFill>
                  <a:schemeClr val="tx1"/>
                </a:solidFill>
              </a:defRPr>
            </a:lvl5pPr>
          </a:lstStyle>
          <a:p>
            <a:pPr lvl="0"/>
            <a:r>
              <a:rPr lang="en-US" dirty="0"/>
              <a:t>Click to edit text</a:t>
            </a:r>
          </a:p>
        </p:txBody>
      </p:sp>
      <p:sp>
        <p:nvSpPr>
          <p:cNvPr id="13" name="Date Placeholder 12"/>
          <p:cNvSpPr>
            <a:spLocks noGrp="1"/>
          </p:cNvSpPr>
          <p:nvPr>
            <p:ph type="dt" sz="half" idx="18"/>
          </p:nvPr>
        </p:nvSpPr>
        <p:spPr>
          <a:xfrm>
            <a:off x="2570044" y="6347738"/>
            <a:ext cx="1465007" cy="184670"/>
          </a:xfrm>
          <a:prstGeom prst="rect">
            <a:avLst/>
          </a:prstGeom>
        </p:spPr>
        <p:txBody>
          <a:bodyPr/>
          <a:lstStyle/>
          <a:p>
            <a:fld id="{6DD3B76A-C5DE-4B9A-BEAE-BBF0DC17AAA8}" type="datetime1">
              <a:rPr lang="en-US" smtClean="0"/>
              <a:t>4/4/2016</a:t>
            </a:fld>
            <a:endParaRPr lang="en-US" dirty="0"/>
          </a:p>
        </p:txBody>
      </p:sp>
      <p:sp>
        <p:nvSpPr>
          <p:cNvPr id="14" name="Footer Placeholder 13"/>
          <p:cNvSpPr>
            <a:spLocks noGrp="1"/>
          </p:cNvSpPr>
          <p:nvPr>
            <p:ph type="ftr" sz="quarter" idx="19"/>
          </p:nvPr>
        </p:nvSpPr>
        <p:spPr>
          <a:xfrm>
            <a:off x="931880" y="6347739"/>
            <a:ext cx="1638164" cy="184671"/>
          </a:xfrm>
          <a:prstGeom prst="rect">
            <a:avLst/>
          </a:prstGeom>
        </p:spPr>
        <p:txBody>
          <a:bodyPr/>
          <a:lstStyle/>
          <a:p>
            <a:r>
              <a:rPr lang="en-US"/>
              <a:t>Microsoft confidential</a:t>
            </a:r>
            <a:endParaRPr lang="en-US" dirty="0"/>
          </a:p>
        </p:txBody>
      </p:sp>
      <p:sp>
        <p:nvSpPr>
          <p:cNvPr id="15" name="Slide Number Placeholder 14"/>
          <p:cNvSpPr>
            <a:spLocks noGrp="1"/>
          </p:cNvSpPr>
          <p:nvPr>
            <p:ph type="sldNum" sz="quarter" idx="20"/>
          </p:nvPr>
        </p:nvSpPr>
        <p:spPr>
          <a:xfrm>
            <a:off x="609601" y="6347739"/>
            <a:ext cx="305234" cy="184672"/>
          </a:xfrm>
          <a:prstGeom prst="rect">
            <a:avLst/>
          </a:prstGeo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4526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AB">
    <p:bg>
      <p:bgPr>
        <a:solidFill>
          <a:schemeClr val="accent3"/>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36" name="Content Placeholder 35"/>
          <p:cNvSpPr>
            <a:spLocks noGrp="1"/>
          </p:cNvSpPr>
          <p:nvPr>
            <p:ph sz="quarter" idx="11" hasCustomPrompt="1"/>
          </p:nvPr>
        </p:nvSpPr>
        <p:spPr>
          <a:xfrm>
            <a:off x="703263" y="5721273"/>
            <a:ext cx="10760075" cy="823913"/>
          </a:xfrm>
        </p:spPr>
        <p:txBody>
          <a:bodyPr/>
          <a:lstStyle>
            <a:lvl1pPr>
              <a:defRPr sz="3600">
                <a:solidFill>
                  <a:schemeClr val="accent3">
                    <a:lumMod val="20000"/>
                    <a:lumOff val="80000"/>
                  </a:schemeClr>
                </a:solidFill>
                <a:latin typeface="Consolas" panose="020B0609020204030204" pitchFamily="49" charset="0"/>
                <a:cs typeface="Consolas" panose="020B0609020204030204" pitchFamily="49" charset="0"/>
              </a:defRPr>
            </a:lvl1pPr>
          </a:lstStyle>
          <a:p>
            <a:pPr lvl="0"/>
            <a:r>
              <a:rPr lang="en-US" dirty="0"/>
              <a:t>http://location</a:t>
            </a:r>
          </a:p>
        </p:txBody>
      </p:sp>
      <p:sp>
        <p:nvSpPr>
          <p:cNvPr id="34" name="TextBox 33"/>
          <p:cNvSpPr txBox="1"/>
          <p:nvPr/>
        </p:nvSpPr>
        <p:spPr>
          <a:xfrm>
            <a:off x="689547" y="3567659"/>
            <a:ext cx="1822807" cy="1218795"/>
          </a:xfrm>
          <a:prstGeom prst="rect">
            <a:avLst/>
          </a:prstGeom>
          <a:noFill/>
        </p:spPr>
        <p:txBody>
          <a:bodyPr wrap="none" lIns="137160" tIns="109728" rIns="137160" bIns="109728" rtlCol="0">
            <a:spAutoFit/>
          </a:bodyPr>
          <a:lstStyle/>
          <a:p>
            <a:pPr>
              <a:lnSpc>
                <a:spcPct val="90000"/>
              </a:lnSpc>
              <a:spcBef>
                <a:spcPts val="600"/>
              </a:spcBef>
            </a:pPr>
            <a:r>
              <a:rPr lang="en-US" sz="7200" dirty="0">
                <a:solidFill>
                  <a:schemeClr val="bg1"/>
                </a:solidFill>
              </a:rPr>
              <a:t>LAB</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Tree>
    <p:extLst>
      <p:ext uri="{BB962C8B-B14F-4D97-AF65-F5344CB8AC3E}">
        <p14:creationId xmlns:p14="http://schemas.microsoft.com/office/powerpoint/2010/main" val="1587724465"/>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683985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co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0"/>
            <a:ext cx="12192000" cy="6858000"/>
          </a:xfrm>
        </p:spPr>
        <p:txBody>
          <a:bodyPr/>
          <a:lstStyle/>
          <a:p>
            <a:r>
              <a:rPr lang="en-US"/>
              <a:t>Click icon to add media</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2" y="3813716"/>
            <a:ext cx="8237697" cy="2497874"/>
          </a:xfrm>
          <a:prstGeom prst="rect">
            <a:avLst/>
          </a:prstGeom>
        </p:spPr>
      </p:pic>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977152" y="3813716"/>
            <a:ext cx="8237697" cy="2497874"/>
          </a:xfrm>
          <a:prstGeom prst="rect">
            <a:avLst/>
          </a:prstGeom>
        </p:spPr>
      </p:pic>
    </p:spTree>
    <p:extLst>
      <p:ext uri="{BB962C8B-B14F-4D97-AF65-F5344CB8AC3E}">
        <p14:creationId xmlns:p14="http://schemas.microsoft.com/office/powerpoint/2010/main" val="34580222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a:t>Click to edit title</a:t>
            </a:r>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9941383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a:t>Click to edit title</a:t>
            </a:r>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7" name="Rectangle 6"/>
          <p:cNvSpPr/>
          <p:nvPr userDrawn="1"/>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2598052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a:t>Click to edit title</a:t>
            </a:r>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7" name="Rectangle 6"/>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93906231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7" name="Rectangle 6"/>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9601587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39" y="205487"/>
            <a:ext cx="11653523" cy="982133"/>
          </a:xfrm>
          <a:prstGeom prst="rect">
            <a:avLst/>
          </a:prstGeom>
        </p:spPr>
        <p:txBody>
          <a:bodyPr vert="horz" lIns="137160" tIns="109728" rIns="137160" bIns="109728"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269239" y="1187620"/>
            <a:ext cx="11653523" cy="5379312"/>
          </a:xfrm>
          <a:prstGeom prst="rect">
            <a:avLst/>
          </a:prstGeom>
        </p:spPr>
        <p:txBody>
          <a:bodyPr vert="horz" lIns="137160" tIns="109728" rIns="137160" bIns="109728"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6"/>
          <p:cNvSpPr txBox="1">
            <a:spLocks/>
          </p:cNvSpPr>
          <p:nvPr/>
        </p:nvSpPr>
        <p:spPr>
          <a:xfrm>
            <a:off x="10529456" y="6520542"/>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solidFill>
                  <a:srgbClr val="666666"/>
                </a:solidFill>
              </a:rPr>
              <a:t>CartujaDotNet</a:t>
            </a:r>
          </a:p>
        </p:txBody>
      </p:sp>
    </p:spTree>
    <p:extLst>
      <p:ext uri="{BB962C8B-B14F-4D97-AF65-F5344CB8AC3E}">
        <p14:creationId xmlns:p14="http://schemas.microsoft.com/office/powerpoint/2010/main" val="3913910180"/>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13" r:id="rId22"/>
    <p:sldLayoutId id="2147483668" r:id="rId23"/>
    <p:sldLayoutId id="2147483709" r:id="rId24"/>
    <p:sldLayoutId id="2147483662" r:id="rId25"/>
    <p:sldLayoutId id="2147483711" r:id="rId26"/>
    <p:sldLayoutId id="2147483664" r:id="rId27"/>
    <p:sldLayoutId id="2147483665" r:id="rId28"/>
    <p:sldLayoutId id="2147483712" r:id="rId29"/>
    <p:sldLayoutId id="2147483666" r:id="rId30"/>
    <p:sldLayoutId id="2147483714" r:id="rId31"/>
    <p:sldLayoutId id="2147483674" r:id="rId32"/>
    <p:sldLayoutId id="2147483671" r:id="rId33"/>
    <p:sldLayoutId id="2147483672" r:id="rId34"/>
    <p:sldLayoutId id="2147483673" r:id="rId35"/>
    <p:sldLayoutId id="2147483675" r:id="rId36"/>
    <p:sldLayoutId id="2147483742" r:id="rId37"/>
    <p:sldLayoutId id="2147483747" r:id="rId38"/>
    <p:sldLayoutId id="2147483748" r:id="rId39"/>
    <p:sldLayoutId id="2147483751" r:id="rId40"/>
  </p:sldLayoutIdLst>
  <p:transition>
    <p:fade/>
  </p:transition>
  <p:hf hdr="0" ftr="0" dt="0"/>
  <p:txStyles>
    <p:title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hyperlink" Target="http://geeks.ms/blogs/jsuarez" TargetMode="External"/><Relationship Id="rId2" Type="http://schemas.openxmlformats.org/officeDocument/2006/relationships/notesSlide" Target="../notesSlides/notesSlide1.xml"/><Relationship Id="rId1" Type="http://schemas.openxmlformats.org/officeDocument/2006/relationships/slideLayout" Target="../slideLayouts/slideLayout3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mailto:javiersuarezruiz@Hotmail.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s-ES" sz="6600" dirty="0"/>
              <a:t>Novedades en Visual Studio para desarrolladores UWP</a:t>
            </a:r>
            <a:endParaRPr lang="en-US" sz="6600" dirty="0"/>
          </a:p>
        </p:txBody>
      </p:sp>
      <p:sp>
        <p:nvSpPr>
          <p:cNvPr id="2" name="Subtitle 1"/>
          <p:cNvSpPr>
            <a:spLocks noGrp="1"/>
          </p:cNvSpPr>
          <p:nvPr>
            <p:ph type="subTitle" idx="1"/>
          </p:nvPr>
        </p:nvSpPr>
        <p:spPr/>
        <p:txBody>
          <a:bodyPr/>
          <a:lstStyle/>
          <a:p>
            <a:r>
              <a:rPr lang="en-US" dirty="0"/>
              <a:t>Sevilla Windows //REBUILD</a:t>
            </a:r>
          </a:p>
          <a:p>
            <a:r>
              <a:rPr lang="en-US" dirty="0">
                <a:solidFill>
                  <a:schemeClr val="bg1">
                    <a:lumMod val="75000"/>
                  </a:schemeClr>
                </a:solidFill>
              </a:rPr>
              <a:t>Javier Suárez</a:t>
            </a:r>
          </a:p>
        </p:txBody>
      </p:sp>
    </p:spTree>
    <p:extLst>
      <p:ext uri="{BB962C8B-B14F-4D97-AF65-F5344CB8AC3E}">
        <p14:creationId xmlns:p14="http://schemas.microsoft.com/office/powerpoint/2010/main" val="190554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XAML Edit-n-Continue</a:t>
            </a:r>
          </a:p>
        </p:txBody>
      </p:sp>
    </p:spTree>
    <p:extLst>
      <p:ext uri="{BB962C8B-B14F-4D97-AF65-F5344CB8AC3E}">
        <p14:creationId xmlns:p14="http://schemas.microsoft.com/office/powerpoint/2010/main" val="1280984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Editor XAML</a:t>
            </a:r>
          </a:p>
        </p:txBody>
      </p:sp>
      <p:sp>
        <p:nvSpPr>
          <p:cNvPr id="4" name="Text Placeholder 1"/>
          <p:cNvSpPr>
            <a:spLocks noGrp="1"/>
          </p:cNvSpPr>
          <p:nvPr>
            <p:ph type="body" sz="quarter" idx="10"/>
          </p:nvPr>
        </p:nvSpPr>
        <p:spPr>
          <a:xfrm>
            <a:off x="371496" y="1605972"/>
            <a:ext cx="11696337" cy="1158629"/>
          </a:xfrm>
        </p:spPr>
        <p:txBody>
          <a:bodyPr/>
          <a:lstStyle/>
          <a:p>
            <a:r>
              <a:rPr lang="en-US" sz="3529" dirty="0" err="1"/>
              <a:t>Utilizaremos</a:t>
            </a:r>
            <a:r>
              <a:rPr lang="en-US" sz="3529" dirty="0"/>
              <a:t> la “</a:t>
            </a:r>
            <a:r>
              <a:rPr lang="en-US" sz="3529" dirty="0" err="1"/>
              <a:t>bombilla</a:t>
            </a:r>
            <a:r>
              <a:rPr lang="en-US" sz="3529" dirty="0"/>
              <a:t>” </a:t>
            </a:r>
            <a:r>
              <a:rPr lang="en-US" sz="3529" dirty="0" err="1"/>
              <a:t>en</a:t>
            </a:r>
            <a:r>
              <a:rPr lang="en-US" sz="3529" dirty="0"/>
              <a:t> el editor XAML para </a:t>
            </a:r>
            <a:r>
              <a:rPr lang="en-US" sz="3529" dirty="0" err="1"/>
              <a:t>acciones</a:t>
            </a:r>
            <a:r>
              <a:rPr lang="en-US" sz="3529" dirty="0"/>
              <a:t> </a:t>
            </a:r>
            <a:r>
              <a:rPr lang="en-US" sz="3529" dirty="0" err="1"/>
              <a:t>rápidas</a:t>
            </a:r>
            <a:r>
              <a:rPr lang="en-US" sz="3529" dirty="0"/>
              <a:t> </a:t>
            </a:r>
            <a:r>
              <a:rPr lang="en-US" sz="3529" dirty="0" err="1"/>
              <a:t>como</a:t>
            </a:r>
            <a:r>
              <a:rPr lang="en-US" sz="3529" dirty="0"/>
              <a:t> </a:t>
            </a:r>
            <a:r>
              <a:rPr lang="en-US" sz="3529" i="1" dirty="0"/>
              <a:t>“removing unused namespaces”</a:t>
            </a:r>
          </a:p>
        </p:txBody>
      </p:sp>
      <p:sp>
        <p:nvSpPr>
          <p:cNvPr id="5" name="Text Placeholder 1"/>
          <p:cNvSpPr txBox="1">
            <a:spLocks/>
          </p:cNvSpPr>
          <p:nvPr/>
        </p:nvSpPr>
        <p:spPr>
          <a:xfrm>
            <a:off x="371496" y="3628320"/>
            <a:ext cx="11696337" cy="1158610"/>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defRPr/>
            </a:pPr>
            <a:r>
              <a:rPr lang="en-US" sz="3529" dirty="0">
                <a:gradFill>
                  <a:gsLst>
                    <a:gs pos="1250">
                      <a:srgbClr val="505050"/>
                    </a:gs>
                    <a:gs pos="99000">
                      <a:srgbClr val="505050"/>
                    </a:gs>
                  </a:gsLst>
                  <a:lin ang="5400000" scaled="0"/>
                </a:gradFill>
                <a:latin typeface="Segoe UI Light"/>
              </a:rPr>
              <a:t>Nueva y </a:t>
            </a:r>
            <a:r>
              <a:rPr lang="en-US" sz="3529" dirty="0" err="1">
                <a:gradFill>
                  <a:gsLst>
                    <a:gs pos="1250">
                      <a:srgbClr val="505050"/>
                    </a:gs>
                    <a:gs pos="99000">
                      <a:srgbClr val="505050"/>
                    </a:gs>
                  </a:gsLst>
                  <a:lin ang="5400000" scaled="0"/>
                </a:gradFill>
                <a:latin typeface="Segoe UI Light"/>
              </a:rPr>
              <a:t>mejorada</a:t>
            </a:r>
            <a:r>
              <a:rPr lang="en-US" sz="3529" dirty="0">
                <a:gradFill>
                  <a:gsLst>
                    <a:gs pos="1250">
                      <a:srgbClr val="505050"/>
                    </a:gs>
                    <a:gs pos="99000">
                      <a:srgbClr val="505050"/>
                    </a:gs>
                  </a:gsLst>
                  <a:lin ang="5400000" scaled="0"/>
                </a:gradFill>
                <a:latin typeface="Segoe UI Light"/>
              </a:rPr>
              <a:t> </a:t>
            </a:r>
            <a:r>
              <a:rPr lang="en-US" sz="3529" dirty="0" err="1">
                <a:gradFill>
                  <a:gsLst>
                    <a:gs pos="1250">
                      <a:srgbClr val="505050"/>
                    </a:gs>
                    <a:gs pos="99000">
                      <a:srgbClr val="505050"/>
                    </a:gs>
                  </a:gsLst>
                  <a:lin ang="5400000" scaled="0"/>
                </a:gradFill>
                <a:latin typeface="Segoe UI Light"/>
              </a:rPr>
              <a:t>experiencia</a:t>
            </a:r>
            <a:r>
              <a:rPr lang="en-US" sz="3529" dirty="0">
                <a:gradFill>
                  <a:gsLst>
                    <a:gs pos="1250">
                      <a:srgbClr val="505050"/>
                    </a:gs>
                    <a:gs pos="99000">
                      <a:srgbClr val="505050"/>
                    </a:gs>
                  </a:gsLst>
                  <a:lin ang="5400000" scaled="0"/>
                </a:gradFill>
                <a:latin typeface="Segoe UI Light"/>
              </a:rPr>
              <a:t> con </a:t>
            </a:r>
            <a:r>
              <a:rPr lang="en-US" sz="3529" dirty="0" err="1">
                <a:gradFill>
                  <a:gsLst>
                    <a:gs pos="1250">
                      <a:srgbClr val="505050"/>
                    </a:gs>
                    <a:gs pos="99000">
                      <a:srgbClr val="505050"/>
                    </a:gs>
                  </a:gsLst>
                  <a:lin ang="5400000" scaled="0"/>
                </a:gradFill>
                <a:latin typeface="Segoe UI Light"/>
              </a:rPr>
              <a:t>intellisense</a:t>
            </a:r>
            <a:r>
              <a:rPr lang="en-US" sz="3529" dirty="0">
                <a:gradFill>
                  <a:gsLst>
                    <a:gs pos="1250">
                      <a:srgbClr val="505050"/>
                    </a:gs>
                    <a:gs pos="99000">
                      <a:srgbClr val="505050"/>
                    </a:gs>
                  </a:gsLst>
                  <a:lin ang="5400000" scaled="0"/>
                </a:gradFill>
                <a:latin typeface="Segoe UI Light"/>
              </a:rPr>
              <a:t> y la </a:t>
            </a:r>
            <a:r>
              <a:rPr lang="en-US" sz="3529" dirty="0" err="1">
                <a:gradFill>
                  <a:gsLst>
                    <a:gs pos="1250">
                      <a:srgbClr val="505050"/>
                    </a:gs>
                    <a:gs pos="99000">
                      <a:srgbClr val="505050"/>
                    </a:gs>
                  </a:gsLst>
                  <a:lin ang="5400000" scaled="0"/>
                </a:gradFill>
                <a:latin typeface="Segoe UI Light"/>
              </a:rPr>
              <a:t>gestión</a:t>
            </a:r>
            <a:r>
              <a:rPr lang="en-US" sz="3529" dirty="0">
                <a:gradFill>
                  <a:gsLst>
                    <a:gs pos="1250">
                      <a:srgbClr val="505050"/>
                    </a:gs>
                    <a:gs pos="99000">
                      <a:srgbClr val="505050"/>
                    </a:gs>
                  </a:gsLst>
                  <a:lin ang="5400000" scaled="0"/>
                </a:gradFill>
                <a:latin typeface="Segoe UI Light"/>
              </a:rPr>
              <a:t> de </a:t>
            </a:r>
            <a:r>
              <a:rPr lang="en-US" sz="3529" dirty="0" err="1">
                <a:gradFill>
                  <a:gsLst>
                    <a:gs pos="1250">
                      <a:srgbClr val="505050"/>
                    </a:gs>
                    <a:gs pos="99000">
                      <a:srgbClr val="505050"/>
                    </a:gs>
                  </a:gsLst>
                  <a:lin ang="5400000" scaled="0"/>
                </a:gradFill>
                <a:latin typeface="Segoe UI Light"/>
              </a:rPr>
              <a:t>prefijos</a:t>
            </a:r>
            <a:r>
              <a:rPr lang="en-US" sz="3529" dirty="0">
                <a:gradFill>
                  <a:gsLst>
                    <a:gs pos="1250">
                      <a:srgbClr val="505050"/>
                    </a:gs>
                    <a:gs pos="99000">
                      <a:srgbClr val="505050"/>
                    </a:gs>
                  </a:gsLst>
                  <a:lin ang="5400000" scaled="0"/>
                </a:gradFill>
                <a:latin typeface="Segoe UI Light"/>
              </a:rPr>
              <a:t> de namespaces </a:t>
            </a:r>
            <a:r>
              <a:rPr lang="en-US" sz="3529" dirty="0" err="1">
                <a:gradFill>
                  <a:gsLst>
                    <a:gs pos="1250">
                      <a:srgbClr val="505050"/>
                    </a:gs>
                    <a:gs pos="99000">
                      <a:srgbClr val="505050"/>
                    </a:gs>
                  </a:gsLst>
                  <a:lin ang="5400000" scaled="0"/>
                </a:gradFill>
                <a:latin typeface="Segoe UI Light"/>
              </a:rPr>
              <a:t>en</a:t>
            </a:r>
            <a:r>
              <a:rPr lang="en-US" sz="3529" dirty="0">
                <a:gradFill>
                  <a:gsLst>
                    <a:gs pos="1250">
                      <a:srgbClr val="505050"/>
                    </a:gs>
                    <a:gs pos="99000">
                      <a:srgbClr val="505050"/>
                    </a:gs>
                  </a:gsLst>
                  <a:lin ang="5400000" scaled="0"/>
                </a:gradFill>
                <a:latin typeface="Segoe UI Light"/>
              </a:rPr>
              <a:t> XAML</a:t>
            </a:r>
          </a:p>
        </p:txBody>
      </p:sp>
    </p:spTree>
    <p:extLst>
      <p:ext uri="{BB962C8B-B14F-4D97-AF65-F5344CB8AC3E}">
        <p14:creationId xmlns:p14="http://schemas.microsoft.com/office/powerpoint/2010/main" val="3748046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err="1"/>
              <a:t>Trabajando</a:t>
            </a:r>
            <a:r>
              <a:rPr lang="en-US" dirty="0"/>
              <a:t> con el editor XAML</a:t>
            </a:r>
          </a:p>
        </p:txBody>
      </p:sp>
    </p:spTree>
    <p:extLst>
      <p:ext uri="{BB962C8B-B14F-4D97-AF65-F5344CB8AC3E}">
        <p14:creationId xmlns:p14="http://schemas.microsoft.com/office/powerpoint/2010/main" val="351747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Packaging Wizard</a:t>
            </a:r>
          </a:p>
        </p:txBody>
      </p:sp>
      <p:sp>
        <p:nvSpPr>
          <p:cNvPr id="4" name="Text Placeholder 1"/>
          <p:cNvSpPr>
            <a:spLocks noGrp="1"/>
          </p:cNvSpPr>
          <p:nvPr>
            <p:ph type="body" sz="quarter" idx="10"/>
          </p:nvPr>
        </p:nvSpPr>
        <p:spPr>
          <a:xfrm>
            <a:off x="495664" y="1664541"/>
            <a:ext cx="11429417" cy="1158629"/>
          </a:xfrm>
        </p:spPr>
        <p:txBody>
          <a:bodyPr/>
          <a:lstStyle/>
          <a:p>
            <a:r>
              <a:rPr lang="en-US" sz="3529" dirty="0" err="1"/>
              <a:t>Podemos</a:t>
            </a:r>
            <a:r>
              <a:rPr lang="en-US" sz="3529" dirty="0"/>
              <a:t> </a:t>
            </a:r>
            <a:r>
              <a:rPr lang="en-US" sz="3529" dirty="0" err="1"/>
              <a:t>crear</a:t>
            </a:r>
            <a:r>
              <a:rPr lang="en-US" sz="3529" dirty="0"/>
              <a:t> </a:t>
            </a:r>
            <a:r>
              <a:rPr lang="en-US" sz="3529" dirty="0" err="1"/>
              <a:t>paquetes</a:t>
            </a:r>
            <a:r>
              <a:rPr lang="en-US" sz="3529" dirty="0"/>
              <a:t> appx de </a:t>
            </a:r>
            <a:r>
              <a:rPr lang="en-US" sz="3529" dirty="0" err="1"/>
              <a:t>una</a:t>
            </a:r>
            <a:r>
              <a:rPr lang="en-US" sz="3529" dirty="0"/>
              <a:t> app </a:t>
            </a:r>
            <a:r>
              <a:rPr lang="en-US" sz="3529" dirty="0" err="1"/>
              <a:t>asociada</a:t>
            </a:r>
            <a:r>
              <a:rPr lang="en-US" sz="3529" dirty="0"/>
              <a:t> con la Store sin </a:t>
            </a:r>
            <a:r>
              <a:rPr lang="en-US" sz="3529" dirty="0" err="1"/>
              <a:t>necesidad</a:t>
            </a:r>
            <a:r>
              <a:rPr lang="en-US" sz="3529" dirty="0"/>
              <a:t> de </a:t>
            </a:r>
            <a:r>
              <a:rPr lang="en-US" sz="3529" dirty="0" err="1"/>
              <a:t>firmarla</a:t>
            </a:r>
            <a:r>
              <a:rPr lang="en-US" sz="3529" dirty="0"/>
              <a:t>.</a:t>
            </a:r>
          </a:p>
        </p:txBody>
      </p:sp>
    </p:spTree>
    <p:extLst>
      <p:ext uri="{BB962C8B-B14F-4D97-AF65-F5344CB8AC3E}">
        <p14:creationId xmlns:p14="http://schemas.microsoft.com/office/powerpoint/2010/main" val="116701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720342" y="2232707"/>
            <a:ext cx="10751313" cy="1199121"/>
          </a:xfrm>
        </p:spPr>
        <p:txBody>
          <a:bodyPr/>
          <a:lstStyle/>
          <a:p>
            <a:r>
              <a:rPr lang="en-US" dirty="0"/>
              <a:t>Package Wizard</a:t>
            </a:r>
          </a:p>
        </p:txBody>
      </p:sp>
    </p:spTree>
    <p:extLst>
      <p:ext uri="{BB962C8B-B14F-4D97-AF65-F5344CB8AC3E}">
        <p14:creationId xmlns:p14="http://schemas.microsoft.com/office/powerpoint/2010/main" val="3598002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279187" y="405855"/>
            <a:ext cx="11531542" cy="517083"/>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a:lstStyle>
          <a:p>
            <a:r>
              <a:rPr lang="en-US" sz="3200"/>
              <a:t>Preguntas y respuestas.</a:t>
            </a:r>
            <a:endParaRPr lang="ru-RU" sz="3200" dirty="0"/>
          </a:p>
        </p:txBody>
      </p:sp>
      <p:sp>
        <p:nvSpPr>
          <p:cNvPr id="3" name="Text Placeholder 1"/>
          <p:cNvSpPr>
            <a:spLocks noGrp="1"/>
          </p:cNvSpPr>
          <p:nvPr>
            <p:ph type="body" sz="quarter" idx="20"/>
          </p:nvPr>
        </p:nvSpPr>
        <p:spPr>
          <a:xfrm>
            <a:off x="336178" y="1435385"/>
            <a:ext cx="11459569" cy="841652"/>
          </a:xfrm>
        </p:spPr>
        <p:txBody>
          <a:bodyPr/>
          <a:lstStyle/>
          <a:p>
            <a:r>
              <a:rPr lang="en-US" sz="3733" dirty="0"/>
              <a:t>¿</a:t>
            </a:r>
            <a:r>
              <a:rPr lang="en-US" sz="3733" dirty="0" err="1"/>
              <a:t>Dudas</a:t>
            </a:r>
            <a:r>
              <a:rPr lang="en-US" sz="3733" dirty="0"/>
              <a:t>?</a:t>
            </a:r>
            <a:endParaRPr lang="ru-RU" sz="3733" dirty="0"/>
          </a:p>
        </p:txBody>
      </p:sp>
      <p:sp>
        <p:nvSpPr>
          <p:cNvPr id="4" name="Text Placeholder 1"/>
          <p:cNvSpPr txBox="1">
            <a:spLocks/>
          </p:cNvSpPr>
          <p:nvPr/>
        </p:nvSpPr>
        <p:spPr>
          <a:xfrm>
            <a:off x="432174" y="2085041"/>
            <a:ext cx="11260075" cy="3071906"/>
          </a:xfrm>
          <a:prstGeom prst="rect">
            <a:avLst/>
          </a:prstGeom>
        </p:spPr>
        <p:txBody>
          <a:bodyPr vert="horz" lIns="121903" tIns="0" rIns="121903" bIns="60952"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2129" dirty="0">
                <a:solidFill>
                  <a:schemeClr val="accent1"/>
                </a:solidFill>
                <a:latin typeface="Aller" pitchFamily="2" charset="0"/>
              </a:rPr>
              <a:t>P</a:t>
            </a:r>
            <a:r>
              <a:rPr lang="en-US" sz="11731" dirty="0">
                <a:solidFill>
                  <a:schemeClr val="accent1"/>
                </a:solidFill>
                <a:latin typeface="Aller" pitchFamily="2" charset="0"/>
              </a:rPr>
              <a:t>&amp;</a:t>
            </a:r>
            <a:r>
              <a:rPr lang="en-US" sz="22129" dirty="0">
                <a:solidFill>
                  <a:schemeClr val="accent1"/>
                </a:solidFill>
                <a:latin typeface="Aller" pitchFamily="2" charset="0"/>
              </a:rPr>
              <a:t>R</a:t>
            </a:r>
            <a:endParaRPr lang="ru-RU" sz="22129" dirty="0">
              <a:solidFill>
                <a:schemeClr val="accent1"/>
              </a:solidFill>
            </a:endParaRPr>
          </a:p>
        </p:txBody>
      </p:sp>
    </p:spTree>
    <p:extLst>
      <p:ext uri="{BB962C8B-B14F-4D97-AF65-F5344CB8AC3E}">
        <p14:creationId xmlns:p14="http://schemas.microsoft.com/office/powerpoint/2010/main" val="944819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720342" y="736517"/>
            <a:ext cx="10751313" cy="1614797"/>
          </a:xfrm>
          <a:prstGeom prst="rect">
            <a:avLst/>
          </a:prstGeom>
        </p:spPr>
        <p:txBody>
          <a:bodyPr/>
          <a:lst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a:lstStyle>
          <a:p>
            <a:r>
              <a:rPr lang="es-ES" dirty="0">
                <a:solidFill>
                  <a:schemeClr val="tx1"/>
                </a:solidFill>
              </a:rPr>
              <a:t>Novedades en Visual Studio para desarrolladores UWP</a:t>
            </a:r>
          </a:p>
        </p:txBody>
      </p:sp>
      <p:sp>
        <p:nvSpPr>
          <p:cNvPr id="5" name="Subtitle 1"/>
          <p:cNvSpPr txBox="1">
            <a:spLocks/>
          </p:cNvSpPr>
          <p:nvPr/>
        </p:nvSpPr>
        <p:spPr>
          <a:xfrm>
            <a:off x="720342" y="2273588"/>
            <a:ext cx="7608765" cy="2238552"/>
          </a:xfrm>
          <a:prstGeom prst="rect">
            <a:avLst/>
          </a:prstGeom>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r>
              <a:rPr lang="en-US" dirty="0">
                <a:solidFill>
                  <a:schemeClr val="tx1"/>
                </a:solidFill>
              </a:rPr>
              <a:t>Sevilla Windows //REBUILD</a:t>
            </a:r>
          </a:p>
          <a:p>
            <a:r>
              <a:rPr lang="en-US" dirty="0">
                <a:solidFill>
                  <a:schemeClr val="bg1">
                    <a:lumMod val="40000"/>
                    <a:lumOff val="60000"/>
                  </a:schemeClr>
                </a:solidFill>
              </a:rPr>
              <a:t>Javier Suárez</a:t>
            </a:r>
          </a:p>
        </p:txBody>
      </p:sp>
    </p:spTree>
    <p:extLst>
      <p:ext uri="{BB962C8B-B14F-4D97-AF65-F5344CB8AC3E}">
        <p14:creationId xmlns:p14="http://schemas.microsoft.com/office/powerpoint/2010/main" val="4614899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1158" y="1084290"/>
            <a:ext cx="10969688" cy="647864"/>
          </a:xfrm>
        </p:spPr>
        <p:txBody>
          <a:bodyPr/>
          <a:lstStyle/>
          <a:p>
            <a:r>
              <a:rPr lang="en-US" sz="4312" dirty="0">
                <a:latin typeface="+mn-lt"/>
              </a:rPr>
              <a:t>Javier Suárez Ruiz</a:t>
            </a:r>
          </a:p>
        </p:txBody>
      </p:sp>
      <p:sp>
        <p:nvSpPr>
          <p:cNvPr id="4" name="Text Placeholder 4"/>
          <p:cNvSpPr>
            <a:spLocks noGrp="1"/>
          </p:cNvSpPr>
          <p:nvPr/>
        </p:nvSpPr>
        <p:spPr>
          <a:xfrm>
            <a:off x="494030" y="1918955"/>
            <a:ext cx="5839578" cy="3732444"/>
          </a:xfrm>
          <a:prstGeom prst="rect">
            <a:avLst/>
          </a:prstGeom>
        </p:spPr>
        <p:txBody>
          <a:bodyPr vert="horz" lIns="121903" tIns="0" rIns="121903" bIns="60952" rtlCol="0">
            <a:norm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bg2"/>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961" dirty="0">
                <a:solidFill>
                  <a:schemeClr val="bg2">
                    <a:lumMod val="25000"/>
                  </a:schemeClr>
                </a:solidFill>
              </a:rPr>
              <a:t>Software Developer at Plain Concepts</a:t>
            </a:r>
            <a:endParaRPr lang="en-US" sz="1568" i="1" dirty="0">
              <a:solidFill>
                <a:schemeClr val="bg2">
                  <a:lumMod val="25000"/>
                </a:schemeClr>
              </a:solidFill>
            </a:endParaRPr>
          </a:p>
          <a:p>
            <a:r>
              <a:rPr lang="en-US" sz="2745" dirty="0">
                <a:solidFill>
                  <a:schemeClr val="bg2">
                    <a:lumMod val="25000"/>
                  </a:schemeClr>
                </a:solidFill>
              </a:rPr>
              <a:t>Microsoft MVP Windows Platform Development</a:t>
            </a:r>
          </a:p>
          <a:p>
            <a:endParaRPr lang="en-US" sz="2000" dirty="0">
              <a:solidFill>
                <a:schemeClr val="bg2">
                  <a:lumMod val="25000"/>
                </a:schemeClr>
              </a:solidFill>
            </a:endParaRPr>
          </a:p>
          <a:p>
            <a:pPr marL="380936" indent="-380936">
              <a:buFont typeface="Arial" panose="020B0604020202020204" pitchFamily="34" charset="0"/>
              <a:buChar char="•"/>
            </a:pPr>
            <a:r>
              <a:rPr lang="en-US" sz="2000" dirty="0">
                <a:solidFill>
                  <a:schemeClr val="bg2">
                    <a:lumMod val="25000"/>
                  </a:schemeClr>
                </a:solidFill>
              </a:rPr>
              <a:t>Blog: </a:t>
            </a:r>
            <a:r>
              <a:rPr lang="en-US" sz="2000" dirty="0">
                <a:solidFill>
                  <a:schemeClr val="bg2">
                    <a:lumMod val="25000"/>
                  </a:schemeClr>
                </a:solidFill>
                <a:hlinkClick r:id="rId3"/>
              </a:rPr>
              <a:t>http://geeks.ms/blogs/jsuarez</a:t>
            </a:r>
            <a:endParaRPr lang="en-US" sz="2000" dirty="0">
              <a:solidFill>
                <a:schemeClr val="bg2">
                  <a:lumMod val="25000"/>
                </a:schemeClr>
              </a:solidFill>
            </a:endParaRPr>
          </a:p>
          <a:p>
            <a:pPr marL="380936" indent="-380936">
              <a:buFont typeface="Arial" panose="020B0604020202020204" pitchFamily="34" charset="0"/>
              <a:buChar char="•"/>
            </a:pPr>
            <a:r>
              <a:rPr lang="en-US" sz="2000" dirty="0">
                <a:solidFill>
                  <a:schemeClr val="bg2">
                    <a:lumMod val="25000"/>
                  </a:schemeClr>
                </a:solidFill>
              </a:rPr>
              <a:t>Email: </a:t>
            </a:r>
            <a:r>
              <a:rPr lang="en-US" sz="2000" dirty="0">
                <a:solidFill>
                  <a:schemeClr val="bg2">
                    <a:lumMod val="25000"/>
                  </a:schemeClr>
                </a:solidFill>
                <a:hlinkClick r:id="rId4"/>
              </a:rPr>
              <a:t>javiersuarezruiz@hotmail.com</a:t>
            </a:r>
            <a:endParaRPr lang="en-US" sz="2000" dirty="0">
              <a:solidFill>
                <a:schemeClr val="bg2">
                  <a:lumMod val="25000"/>
                </a:schemeClr>
              </a:solidFill>
            </a:endParaRPr>
          </a:p>
          <a:p>
            <a:pPr marL="380936" indent="-380936">
              <a:buFont typeface="Arial" panose="020B0604020202020204" pitchFamily="34" charset="0"/>
              <a:buChar char="•"/>
            </a:pPr>
            <a:r>
              <a:rPr lang="en-US" sz="2000" dirty="0">
                <a:solidFill>
                  <a:schemeClr val="bg2">
                    <a:lumMod val="25000"/>
                  </a:schemeClr>
                </a:solidFill>
              </a:rPr>
              <a:t>Twitter: @</a:t>
            </a:r>
            <a:r>
              <a:rPr lang="en-US" sz="2000" dirty="0" err="1">
                <a:solidFill>
                  <a:schemeClr val="bg2">
                    <a:lumMod val="25000"/>
                  </a:schemeClr>
                </a:solidFill>
              </a:rPr>
              <a:t>jsuarezruiz</a:t>
            </a:r>
            <a:endParaRPr lang="en-US" sz="2000" dirty="0">
              <a:solidFill>
                <a:schemeClr val="bg2">
                  <a:lumMod val="25000"/>
                </a:schemeClr>
              </a:solidFill>
            </a:endParaRPr>
          </a:p>
          <a:p>
            <a:endParaRPr lang="en-US" sz="2000" dirty="0">
              <a:solidFill>
                <a:schemeClr val="accent1"/>
              </a:solidFill>
            </a:endParaRPr>
          </a:p>
        </p:txBody>
      </p:sp>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6438" y="1084289"/>
            <a:ext cx="3724339" cy="4012129"/>
          </a:xfrm>
          <a:prstGeom prst="rect">
            <a:avLst/>
          </a:prstGeom>
        </p:spPr>
      </p:pic>
      <p:pic>
        <p:nvPicPr>
          <p:cNvPr id="7" name="Imagen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01215" y="3930381"/>
            <a:ext cx="743064" cy="1166038"/>
          </a:xfrm>
          <a:prstGeom prst="rect">
            <a:avLst/>
          </a:prstGeom>
        </p:spPr>
      </p:pic>
    </p:spTree>
    <p:extLst>
      <p:ext uri="{BB962C8B-B14F-4D97-AF65-F5344CB8AC3E}">
        <p14:creationId xmlns:p14="http://schemas.microsoft.com/office/powerpoint/2010/main" val="239543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3200" dirty="0"/>
              <a:t>Windows 10 Anniversary SDK</a:t>
            </a:r>
          </a:p>
          <a:p>
            <a:pPr lvl="1"/>
            <a:r>
              <a:rPr lang="en-US" sz="1800" dirty="0"/>
              <a:t>VS 2015 Update 2</a:t>
            </a:r>
          </a:p>
          <a:p>
            <a:pPr lvl="1"/>
            <a:r>
              <a:rPr lang="en-US" sz="1800" dirty="0"/>
              <a:t>Visual Studio ‘15’</a:t>
            </a:r>
          </a:p>
          <a:p>
            <a:r>
              <a:rPr lang="en-US" sz="3200" dirty="0" err="1"/>
              <a:t>Novedades</a:t>
            </a:r>
            <a:r>
              <a:rPr lang="en-US" sz="3200" dirty="0"/>
              <a:t> </a:t>
            </a:r>
            <a:r>
              <a:rPr lang="en-US" sz="3200" dirty="0" err="1"/>
              <a:t>en</a:t>
            </a:r>
            <a:r>
              <a:rPr lang="en-US" sz="3200" dirty="0"/>
              <a:t> </a:t>
            </a:r>
            <a:r>
              <a:rPr lang="en-US" sz="3200" dirty="0" err="1"/>
              <a:t>herramientas</a:t>
            </a:r>
            <a:endParaRPr lang="en-US" sz="3200" dirty="0"/>
          </a:p>
          <a:p>
            <a:pPr lvl="1"/>
            <a:r>
              <a:rPr lang="en-US" sz="1800" dirty="0"/>
              <a:t>XAML Edit and Continue</a:t>
            </a:r>
          </a:p>
          <a:p>
            <a:pPr lvl="1"/>
            <a:r>
              <a:rPr lang="en-US" sz="1800" dirty="0"/>
              <a:t>Editor XAML</a:t>
            </a:r>
          </a:p>
          <a:p>
            <a:pPr lvl="1"/>
            <a:r>
              <a:rPr lang="en-US" sz="1800" dirty="0"/>
              <a:t>Package Wizard</a:t>
            </a:r>
            <a:endParaRPr lang="en-US" sz="3200" dirty="0"/>
          </a:p>
        </p:txBody>
      </p:sp>
      <p:pic>
        <p:nvPicPr>
          <p:cNvPr id="3" name="Picture 4"/>
          <p:cNvPicPr>
            <a:picLocks noChangeAspect="1"/>
          </p:cNvPicPr>
          <p:nvPr/>
        </p:nvPicPr>
        <p:blipFill>
          <a:blip r:embed="rId2"/>
          <a:stretch>
            <a:fillRect/>
          </a:stretch>
        </p:blipFill>
        <p:spPr>
          <a:xfrm>
            <a:off x="6161874" y="4202516"/>
            <a:ext cx="5877169" cy="2737587"/>
          </a:xfrm>
          <a:prstGeom prst="rect">
            <a:avLst/>
          </a:prstGeom>
        </p:spPr>
      </p:pic>
    </p:spTree>
    <p:extLst>
      <p:ext uri="{BB962C8B-B14F-4D97-AF65-F5344CB8AC3E}">
        <p14:creationId xmlns:p14="http://schemas.microsoft.com/office/powerpoint/2010/main" val="302814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Windows 10 Anniversary SDK</a:t>
            </a:r>
          </a:p>
        </p:txBody>
      </p:sp>
    </p:spTree>
    <p:extLst>
      <p:ext uri="{BB962C8B-B14F-4D97-AF65-F5344CB8AC3E}">
        <p14:creationId xmlns:p14="http://schemas.microsoft.com/office/powerpoint/2010/main" val="372135471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62106649"/>
              </p:ext>
            </p:extLst>
          </p:nvPr>
        </p:nvGraphicFramePr>
        <p:xfrm>
          <a:off x="14620" y="487"/>
          <a:ext cx="12177380" cy="6790106"/>
        </p:xfrm>
        <a:graphic>
          <a:graphicData uri="http://schemas.openxmlformats.org/drawingml/2006/table">
            <a:tbl>
              <a:tblPr firstRow="1" bandRow="1">
                <a:tableStyleId>{793D81CF-94F2-401A-BA57-92F5A7B2D0C5}</a:tableStyleId>
              </a:tblPr>
              <a:tblGrid>
                <a:gridCol w="5972346">
                  <a:extLst>
                    <a:ext uri="{9D8B030D-6E8A-4147-A177-3AD203B41FA5}">
                      <a16:colId xmlns:a16="http://schemas.microsoft.com/office/drawing/2014/main" val="20000"/>
                    </a:ext>
                  </a:extLst>
                </a:gridCol>
                <a:gridCol w="6205034">
                  <a:extLst>
                    <a:ext uri="{9D8B030D-6E8A-4147-A177-3AD203B41FA5}">
                      <a16:colId xmlns:a16="http://schemas.microsoft.com/office/drawing/2014/main" val="20001"/>
                    </a:ext>
                  </a:extLst>
                </a:gridCol>
              </a:tblGrid>
              <a:tr h="1332466">
                <a:tc>
                  <a:txBody>
                    <a:bodyPr/>
                    <a:lstStyle/>
                    <a:p>
                      <a:pPr algn="ctr"/>
                      <a:r>
                        <a:rPr lang="en-US" sz="3900" b="0" dirty="0">
                          <a:gradFill>
                            <a:gsLst>
                              <a:gs pos="5310">
                                <a:srgbClr val="FFFFFF"/>
                              </a:gs>
                              <a:gs pos="21239">
                                <a:srgbClr val="FFFFFF"/>
                              </a:gs>
                            </a:gsLst>
                            <a:lin ang="5400000" scaled="0"/>
                          </a:gradFill>
                          <a:latin typeface="+mj-lt"/>
                        </a:rPr>
                        <a:t>VS 2015 Update</a:t>
                      </a:r>
                      <a:r>
                        <a:rPr lang="en-US" sz="3900" b="0" baseline="0" dirty="0">
                          <a:gradFill>
                            <a:gsLst>
                              <a:gs pos="5310">
                                <a:srgbClr val="FFFFFF"/>
                              </a:gs>
                              <a:gs pos="21239">
                                <a:srgbClr val="FFFFFF"/>
                              </a:gs>
                            </a:gsLst>
                            <a:lin ang="5400000" scaled="0"/>
                          </a:gradFill>
                          <a:latin typeface="+mj-lt"/>
                        </a:rPr>
                        <a:t> 2</a:t>
                      </a:r>
                      <a:endParaRPr lang="en-US" sz="3900" b="0" dirty="0">
                        <a:gradFill>
                          <a:gsLst>
                            <a:gs pos="5310">
                              <a:srgbClr val="FFFFFF"/>
                            </a:gs>
                            <a:gs pos="21239">
                              <a:srgbClr val="FFFFFF"/>
                            </a:gs>
                          </a:gsLst>
                          <a:lin ang="5400000" scaled="0"/>
                        </a:gradFill>
                        <a:latin typeface="+mj-lt"/>
                      </a:endParaRPr>
                    </a:p>
                  </a:txBody>
                  <a:tcPr marL="89642" marR="8964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3900" b="0" dirty="0">
                          <a:gradFill>
                            <a:gsLst>
                              <a:gs pos="5310">
                                <a:srgbClr val="FFFFFF"/>
                              </a:gs>
                              <a:gs pos="21239">
                                <a:srgbClr val="FFFFFF"/>
                              </a:gs>
                            </a:gsLst>
                            <a:lin ang="5400000" scaled="0"/>
                          </a:gradFill>
                          <a:latin typeface="+mj-lt"/>
                        </a:rPr>
                        <a:t>Visual Studio ‘15’</a:t>
                      </a:r>
                    </a:p>
                  </a:txBody>
                  <a:tcPr marL="89642" marR="8964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545764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endParaRPr lang="en-US" sz="2700" dirty="0">
                        <a:latin typeface="+mj-lt"/>
                      </a:endParaRPr>
                    </a:p>
                    <a:p>
                      <a:pPr marL="466371" marR="0" lvl="1"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700" baseline="0" dirty="0">
                          <a:latin typeface="+mj-lt"/>
                        </a:rPr>
                        <a:t>VS 2015 Update 2 </a:t>
                      </a:r>
                      <a:r>
                        <a:rPr lang="en-US" sz="2700" baseline="0" dirty="0" err="1">
                          <a:latin typeface="+mj-lt"/>
                        </a:rPr>
                        <a:t>esta</a:t>
                      </a:r>
                      <a:r>
                        <a:rPr lang="en-US" sz="2700" baseline="0" dirty="0">
                          <a:latin typeface="+mj-lt"/>
                        </a:rPr>
                        <a:t> </a:t>
                      </a:r>
                      <a:r>
                        <a:rPr lang="en-US" sz="2700" baseline="0" dirty="0" err="1">
                          <a:latin typeface="+mj-lt"/>
                        </a:rPr>
                        <a:t>disponible</a:t>
                      </a:r>
                      <a:endParaRPr lang="en-US" sz="2700" baseline="0" dirty="0">
                        <a:latin typeface="+mj-lt"/>
                      </a:endParaRPr>
                    </a:p>
                    <a:p>
                      <a:pPr marL="809271" marR="0" lvl="1" indent="-3429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700" baseline="0" dirty="0">
                        <a:latin typeface="+mj-lt"/>
                      </a:endParaRPr>
                    </a:p>
                    <a:p>
                      <a:pPr marL="466371" marR="0" lvl="1"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700" baseline="0" dirty="0">
                          <a:latin typeface="+mj-lt"/>
                        </a:rPr>
                        <a:t>Se </a:t>
                      </a:r>
                      <a:r>
                        <a:rPr lang="en-US" sz="2700" baseline="0" dirty="0" err="1">
                          <a:latin typeface="+mj-lt"/>
                        </a:rPr>
                        <a:t>pueden</a:t>
                      </a:r>
                      <a:r>
                        <a:rPr lang="en-US" sz="2700" baseline="0" dirty="0">
                          <a:latin typeface="+mj-lt"/>
                        </a:rPr>
                        <a:t> </a:t>
                      </a:r>
                      <a:r>
                        <a:rPr lang="en-US" sz="2700" baseline="0" dirty="0" err="1">
                          <a:latin typeface="+mj-lt"/>
                        </a:rPr>
                        <a:t>desarrollar</a:t>
                      </a:r>
                      <a:r>
                        <a:rPr lang="en-US" sz="2700" baseline="0" dirty="0">
                          <a:latin typeface="+mj-lt"/>
                        </a:rPr>
                        <a:t> Universal Windows </a:t>
                      </a:r>
                      <a:r>
                        <a:rPr lang="en-US" sz="2700" dirty="0">
                          <a:latin typeface="+mj-lt"/>
                        </a:rPr>
                        <a:t>apps para Windows 10 1511 y 1507</a:t>
                      </a:r>
                    </a:p>
                    <a:p>
                      <a:endParaRPr lang="en-US" sz="2700" dirty="0">
                        <a:gradFill>
                          <a:gsLst>
                            <a:gs pos="66981">
                              <a:schemeClr val="tx1">
                                <a:lumMod val="75000"/>
                                <a:lumOff val="25000"/>
                              </a:schemeClr>
                            </a:gs>
                            <a:gs pos="0">
                              <a:schemeClr val="tx1">
                                <a:lumMod val="75000"/>
                                <a:lumOff val="25000"/>
                              </a:schemeClr>
                            </a:gs>
                          </a:gsLst>
                          <a:lin ang="5400000" scaled="0"/>
                        </a:gradFill>
                        <a:latin typeface="+mj-lt"/>
                      </a:endParaRPr>
                    </a:p>
                  </a:txBody>
                  <a:tcPr marL="89642" marR="896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Font typeface="Arial" panose="020B0604020202020204" pitchFamily="34" charset="0"/>
                        <a:buNone/>
                      </a:pPr>
                      <a:endParaRPr lang="en-US" sz="2700" dirty="0">
                        <a:latin typeface="+mj-lt"/>
                      </a:endParaRPr>
                    </a:p>
                    <a:p>
                      <a:pPr marL="466371" lvl="1" indent="0">
                        <a:buFont typeface="Arial" panose="020B0604020202020204" pitchFamily="34" charset="0"/>
                        <a:buNone/>
                      </a:pPr>
                      <a:r>
                        <a:rPr lang="en-US" sz="2700" dirty="0">
                          <a:latin typeface="+mj-lt"/>
                        </a:rPr>
                        <a:t>VS ‘15’ </a:t>
                      </a:r>
                      <a:r>
                        <a:rPr lang="en-US" sz="2700" dirty="0" err="1">
                          <a:latin typeface="+mj-lt"/>
                        </a:rPr>
                        <a:t>esta</a:t>
                      </a:r>
                      <a:r>
                        <a:rPr lang="en-US" sz="2700" dirty="0">
                          <a:latin typeface="+mj-lt"/>
                        </a:rPr>
                        <a:t> </a:t>
                      </a:r>
                      <a:r>
                        <a:rPr lang="en-US" sz="2700" dirty="0" err="1">
                          <a:latin typeface="+mj-lt"/>
                        </a:rPr>
                        <a:t>disponible</a:t>
                      </a:r>
                      <a:r>
                        <a:rPr lang="en-US" sz="2700" dirty="0">
                          <a:latin typeface="+mj-lt"/>
                        </a:rPr>
                        <a:t> la preview</a:t>
                      </a:r>
                    </a:p>
                    <a:p>
                      <a:pPr marL="466371" lvl="1" indent="0">
                        <a:buFont typeface="Arial" panose="020B0604020202020204" pitchFamily="34" charset="0"/>
                        <a:buNone/>
                      </a:pPr>
                      <a:endParaRPr lang="en-US" sz="2700" dirty="0">
                        <a:latin typeface="+mj-lt"/>
                      </a:endParaRPr>
                    </a:p>
                    <a:p>
                      <a:pPr marL="466371" lvl="1" indent="0">
                        <a:buFont typeface="Arial" panose="020B0604020202020204" pitchFamily="34" charset="0"/>
                        <a:buNone/>
                      </a:pPr>
                      <a:r>
                        <a:rPr lang="en-US" sz="2700" dirty="0" err="1">
                          <a:latin typeface="+mj-lt"/>
                        </a:rPr>
                        <a:t>Permite</a:t>
                      </a:r>
                      <a:r>
                        <a:rPr lang="en-US" sz="2700" dirty="0">
                          <a:latin typeface="+mj-lt"/>
                        </a:rPr>
                        <a:t> </a:t>
                      </a:r>
                      <a:r>
                        <a:rPr lang="en-US" sz="2700" dirty="0" err="1">
                          <a:latin typeface="+mj-lt"/>
                        </a:rPr>
                        <a:t>probar</a:t>
                      </a:r>
                      <a:r>
                        <a:rPr lang="en-US" sz="2700" dirty="0">
                          <a:latin typeface="+mj-lt"/>
                        </a:rPr>
                        <a:t> </a:t>
                      </a:r>
                      <a:r>
                        <a:rPr lang="en-US" sz="2700" dirty="0" err="1">
                          <a:latin typeface="+mj-lt"/>
                        </a:rPr>
                        <a:t>nuevas</a:t>
                      </a:r>
                      <a:r>
                        <a:rPr lang="en-US" sz="2700" dirty="0">
                          <a:latin typeface="+mj-lt"/>
                        </a:rPr>
                        <a:t> </a:t>
                      </a:r>
                      <a:r>
                        <a:rPr lang="en-US" sz="2700" dirty="0" err="1">
                          <a:latin typeface="+mj-lt"/>
                        </a:rPr>
                        <a:t>herramientas</a:t>
                      </a:r>
                      <a:r>
                        <a:rPr lang="en-US" sz="2700" dirty="0">
                          <a:latin typeface="+mj-lt"/>
                        </a:rPr>
                        <a:t>  UWP </a:t>
                      </a:r>
                      <a:r>
                        <a:rPr lang="en-US" sz="2700" i="1" dirty="0">
                          <a:latin typeface="+mj-lt"/>
                        </a:rPr>
                        <a:t>(</a:t>
                      </a:r>
                      <a:r>
                        <a:rPr lang="en-US" sz="2700" i="1" dirty="0" err="1">
                          <a:latin typeface="+mj-lt"/>
                        </a:rPr>
                        <a:t>ej</a:t>
                      </a:r>
                      <a:r>
                        <a:rPr lang="en-US" sz="2700" i="1" dirty="0">
                          <a:latin typeface="+mj-lt"/>
                        </a:rPr>
                        <a:t>: XAML Edit-n-Continue)</a:t>
                      </a:r>
                    </a:p>
                    <a:p>
                      <a:pPr marL="809271" lvl="1" indent="-342900">
                        <a:buFont typeface="Arial" panose="020B0604020202020204" pitchFamily="34" charset="0"/>
                        <a:buChar char="•"/>
                      </a:pPr>
                      <a:endParaRPr lang="en-US" sz="2700" dirty="0">
                        <a:latin typeface="+mj-lt"/>
                      </a:endParaRPr>
                    </a:p>
                    <a:p>
                      <a:pPr marL="466371" lvl="1" indent="0">
                        <a:buFont typeface="Arial" panose="020B0604020202020204" pitchFamily="34" charset="0"/>
                        <a:buNone/>
                      </a:pPr>
                      <a:r>
                        <a:rPr lang="en-US" sz="2700" dirty="0" err="1">
                          <a:latin typeface="+mj-lt"/>
                        </a:rPr>
                        <a:t>Recomendamos</a:t>
                      </a:r>
                      <a:r>
                        <a:rPr lang="en-US" sz="2700" dirty="0">
                          <a:latin typeface="+mj-lt"/>
                        </a:rPr>
                        <a:t> NO </a:t>
                      </a:r>
                      <a:r>
                        <a:rPr lang="en-US" sz="2700" dirty="0" err="1">
                          <a:latin typeface="+mj-lt"/>
                        </a:rPr>
                        <a:t>instalar</a:t>
                      </a:r>
                      <a:r>
                        <a:rPr lang="en-US" sz="2700" baseline="0" dirty="0">
                          <a:latin typeface="+mj-lt"/>
                        </a:rPr>
                        <a:t> </a:t>
                      </a:r>
                      <a:r>
                        <a:rPr lang="en-US" sz="2700" dirty="0">
                          <a:latin typeface="+mj-lt"/>
                        </a:rPr>
                        <a:t>VS ‘15’ Preview </a:t>
                      </a:r>
                      <a:r>
                        <a:rPr lang="en-US" sz="2700" dirty="0" err="1">
                          <a:latin typeface="+mj-lt"/>
                        </a:rPr>
                        <a:t>en</a:t>
                      </a:r>
                      <a:r>
                        <a:rPr lang="en-US" sz="2700" dirty="0">
                          <a:latin typeface="+mj-lt"/>
                        </a:rPr>
                        <a:t> un </a:t>
                      </a:r>
                      <a:r>
                        <a:rPr lang="en-US" sz="2700" dirty="0" err="1">
                          <a:latin typeface="+mj-lt"/>
                        </a:rPr>
                        <a:t>entorno</a:t>
                      </a:r>
                      <a:r>
                        <a:rPr lang="en-US" sz="2700" dirty="0">
                          <a:latin typeface="+mj-lt"/>
                        </a:rPr>
                        <a:t> de </a:t>
                      </a:r>
                      <a:r>
                        <a:rPr lang="en-US" sz="2700" dirty="0" err="1">
                          <a:latin typeface="+mj-lt"/>
                        </a:rPr>
                        <a:t>producción</a:t>
                      </a:r>
                      <a:endParaRPr lang="en-US" sz="2700" dirty="0">
                        <a:gradFill>
                          <a:gsLst>
                            <a:gs pos="66981">
                              <a:schemeClr val="tx1">
                                <a:lumMod val="75000"/>
                                <a:lumOff val="25000"/>
                              </a:schemeClr>
                            </a:gs>
                            <a:gs pos="0">
                              <a:schemeClr val="tx1">
                                <a:lumMod val="75000"/>
                                <a:lumOff val="25000"/>
                              </a:schemeClr>
                            </a:gs>
                          </a:gsLst>
                          <a:lin ang="5400000" scaled="0"/>
                        </a:gradFill>
                        <a:latin typeface="+mj-lt"/>
                      </a:endParaRPr>
                    </a:p>
                  </a:txBody>
                  <a:tcPr marL="89642" marR="896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95629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Windows 10 Anniversary SDK</a:t>
            </a:r>
          </a:p>
        </p:txBody>
      </p:sp>
      <p:sp>
        <p:nvSpPr>
          <p:cNvPr id="2" name="Text Placeholder 1"/>
          <p:cNvSpPr>
            <a:spLocks noGrp="1"/>
          </p:cNvSpPr>
          <p:nvPr>
            <p:ph type="body" sz="quarter" idx="10"/>
          </p:nvPr>
        </p:nvSpPr>
        <p:spPr>
          <a:xfrm>
            <a:off x="495664" y="1412044"/>
            <a:ext cx="11429417" cy="4525894"/>
          </a:xfrm>
        </p:spPr>
        <p:txBody>
          <a:bodyPr/>
          <a:lstStyle/>
          <a:p>
            <a:r>
              <a:rPr lang="en-US" sz="3529" dirty="0"/>
              <a:t>Windows 10 Anniversary SDK </a:t>
            </a:r>
            <a:r>
              <a:rPr lang="en-US" sz="3529" dirty="0" err="1"/>
              <a:t>es</a:t>
            </a:r>
            <a:r>
              <a:rPr lang="en-US" sz="3529" dirty="0"/>
              <a:t> </a:t>
            </a:r>
            <a:r>
              <a:rPr lang="en-US" sz="3529" dirty="0" err="1"/>
              <a:t>una</a:t>
            </a:r>
            <a:r>
              <a:rPr lang="en-US" sz="3529" dirty="0"/>
              <a:t> preview y </a:t>
            </a:r>
            <a:r>
              <a:rPr lang="en-US" sz="3529" dirty="0" err="1"/>
              <a:t>su</a:t>
            </a:r>
            <a:r>
              <a:rPr lang="en-US" sz="3529" dirty="0"/>
              <a:t> </a:t>
            </a:r>
            <a:r>
              <a:rPr lang="en-US" sz="3529" dirty="0" err="1"/>
              <a:t>uso</a:t>
            </a:r>
            <a:r>
              <a:rPr lang="en-US" sz="3529" dirty="0"/>
              <a:t> </a:t>
            </a:r>
            <a:r>
              <a:rPr lang="en-US" sz="3529" dirty="0" err="1"/>
              <a:t>esta</a:t>
            </a:r>
            <a:r>
              <a:rPr lang="en-US" sz="3529" dirty="0"/>
              <a:t> </a:t>
            </a:r>
            <a:r>
              <a:rPr lang="en-US" sz="3529" dirty="0" err="1"/>
              <a:t>destinado</a:t>
            </a:r>
            <a:r>
              <a:rPr lang="en-US" sz="3529" dirty="0"/>
              <a:t> a explorer </a:t>
            </a:r>
            <a:r>
              <a:rPr lang="en-US" sz="3529" dirty="0" err="1"/>
              <a:t>nuevas</a:t>
            </a:r>
            <a:r>
              <a:rPr lang="en-US" sz="3529" dirty="0"/>
              <a:t> </a:t>
            </a:r>
            <a:r>
              <a:rPr lang="en-US" sz="3529" dirty="0" err="1"/>
              <a:t>características</a:t>
            </a:r>
            <a:r>
              <a:rPr lang="en-US" sz="3529" dirty="0"/>
              <a:t> y APIs</a:t>
            </a:r>
          </a:p>
          <a:p>
            <a:r>
              <a:rPr lang="en-US" sz="3529" dirty="0"/>
              <a:t>La </a:t>
            </a:r>
            <a:r>
              <a:rPr lang="en-US" sz="3529" dirty="0" err="1"/>
              <a:t>instalación</a:t>
            </a:r>
            <a:r>
              <a:rPr lang="en-US" sz="3529" dirty="0"/>
              <a:t> del SDK rumple la </a:t>
            </a:r>
            <a:r>
              <a:rPr lang="en-US" sz="3529" dirty="0" err="1"/>
              <a:t>opción</a:t>
            </a:r>
            <a:r>
              <a:rPr lang="en-US" sz="3529" dirty="0"/>
              <a:t> de “Go Live” para Apps </a:t>
            </a:r>
            <a:r>
              <a:rPr lang="en-US" sz="3529" dirty="0" err="1"/>
              <a:t>Universales</a:t>
            </a:r>
            <a:r>
              <a:rPr lang="en-US" sz="3529" dirty="0"/>
              <a:t> Windows</a:t>
            </a:r>
          </a:p>
          <a:p>
            <a:r>
              <a:rPr lang="en-US" sz="3529" dirty="0" err="1"/>
              <a:t>Recomendamos</a:t>
            </a:r>
            <a:r>
              <a:rPr lang="en-US" sz="3529" dirty="0"/>
              <a:t> no </a:t>
            </a:r>
            <a:r>
              <a:rPr lang="en-US" sz="3529" dirty="0" err="1"/>
              <a:t>instalar</a:t>
            </a:r>
            <a:r>
              <a:rPr lang="en-US" sz="3529" dirty="0"/>
              <a:t>  Windows 10 Anniversary SDK </a:t>
            </a:r>
            <a:r>
              <a:rPr lang="en-US" sz="3529" dirty="0" err="1"/>
              <a:t>en</a:t>
            </a:r>
            <a:r>
              <a:rPr lang="en-US" sz="3529" dirty="0"/>
              <a:t> un </a:t>
            </a:r>
            <a:r>
              <a:rPr lang="en-US" sz="3529" dirty="0" err="1"/>
              <a:t>entorno</a:t>
            </a:r>
            <a:r>
              <a:rPr lang="en-US" sz="3529" dirty="0"/>
              <a:t> de </a:t>
            </a:r>
            <a:r>
              <a:rPr lang="en-US" sz="3529" dirty="0" err="1"/>
              <a:t>producción</a:t>
            </a:r>
            <a:endParaRPr lang="en-US" sz="3529" dirty="0"/>
          </a:p>
        </p:txBody>
      </p:sp>
    </p:spTree>
    <p:extLst>
      <p:ext uri="{BB962C8B-B14F-4D97-AF65-F5344CB8AC3E}">
        <p14:creationId xmlns:p14="http://schemas.microsoft.com/office/powerpoint/2010/main" val="212136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a:t>Mejoras</a:t>
            </a:r>
            <a:r>
              <a:rPr lang="en-US" dirty="0"/>
              <a:t> </a:t>
            </a:r>
            <a:r>
              <a:rPr lang="en-US" dirty="0" err="1"/>
              <a:t>en</a:t>
            </a:r>
            <a:r>
              <a:rPr lang="en-US" dirty="0"/>
              <a:t> .NET Native</a:t>
            </a:r>
          </a:p>
        </p:txBody>
      </p:sp>
      <p:sp>
        <p:nvSpPr>
          <p:cNvPr id="5" name="Text Placeholder 1"/>
          <p:cNvSpPr>
            <a:spLocks noGrp="1"/>
          </p:cNvSpPr>
          <p:nvPr>
            <p:ph type="body" sz="quarter" idx="10"/>
          </p:nvPr>
        </p:nvSpPr>
        <p:spPr>
          <a:xfrm>
            <a:off x="493345" y="1337342"/>
            <a:ext cx="11431736" cy="4037098"/>
          </a:xfrm>
        </p:spPr>
        <p:txBody>
          <a:bodyPr/>
          <a:lstStyle/>
          <a:p>
            <a:r>
              <a:rPr lang="en-US" sz="3529" dirty="0"/>
              <a:t>VS ’15’ preview </a:t>
            </a:r>
            <a:r>
              <a:rPr lang="en-US" sz="3529" dirty="0" err="1"/>
              <a:t>viene</a:t>
            </a:r>
            <a:r>
              <a:rPr lang="en-US" sz="3529" dirty="0"/>
              <a:t> con </a:t>
            </a:r>
            <a:r>
              <a:rPr lang="en-US" sz="3529" dirty="0" err="1"/>
              <a:t>una</a:t>
            </a:r>
            <a:r>
              <a:rPr lang="en-US" sz="3529" dirty="0"/>
              <a:t> version </a:t>
            </a:r>
            <a:r>
              <a:rPr lang="en-US" sz="3529" dirty="0" err="1"/>
              <a:t>actualizada</a:t>
            </a:r>
            <a:r>
              <a:rPr lang="en-US" sz="3529" dirty="0"/>
              <a:t> de .NET Native (23914)</a:t>
            </a:r>
          </a:p>
          <a:p>
            <a:endParaRPr lang="en-US" sz="3529" dirty="0"/>
          </a:p>
          <a:p>
            <a:r>
              <a:rPr lang="en-US" sz="3529" dirty="0" err="1"/>
              <a:t>Más</a:t>
            </a:r>
            <a:r>
              <a:rPr lang="en-US" sz="3529" dirty="0"/>
              <a:t> de 600 bugs </a:t>
            </a:r>
            <a:r>
              <a:rPr lang="en-US" sz="3529" dirty="0" err="1"/>
              <a:t>corregidos</a:t>
            </a:r>
            <a:r>
              <a:rPr lang="en-US" sz="3529" dirty="0"/>
              <a:t> </a:t>
            </a:r>
            <a:r>
              <a:rPr lang="en-US" sz="3529" dirty="0" err="1"/>
              <a:t>basados</a:t>
            </a:r>
            <a:r>
              <a:rPr lang="en-US" sz="3529" dirty="0"/>
              <a:t> </a:t>
            </a:r>
            <a:r>
              <a:rPr lang="en-US" sz="3529" dirty="0" err="1"/>
              <a:t>en</a:t>
            </a:r>
            <a:r>
              <a:rPr lang="en-US" sz="3529" dirty="0"/>
              <a:t> feedback</a:t>
            </a:r>
          </a:p>
          <a:p>
            <a:endParaRPr lang="en-US" sz="3529" dirty="0"/>
          </a:p>
          <a:p>
            <a:r>
              <a:rPr lang="en-US" sz="3529" dirty="0" err="1"/>
              <a:t>Además</a:t>
            </a:r>
            <a:r>
              <a:rPr lang="en-US" sz="3529" dirty="0"/>
              <a:t> </a:t>
            </a:r>
            <a:r>
              <a:rPr lang="en-US" sz="3529" dirty="0" err="1"/>
              <a:t>mejoras</a:t>
            </a:r>
            <a:r>
              <a:rPr lang="en-US" sz="3529" dirty="0"/>
              <a:t> </a:t>
            </a:r>
            <a:r>
              <a:rPr lang="en-US" sz="3529" dirty="0" err="1"/>
              <a:t>en</a:t>
            </a:r>
            <a:r>
              <a:rPr lang="en-US" sz="3529" dirty="0"/>
              <a:t> el </a:t>
            </a:r>
            <a:r>
              <a:rPr lang="en-US" sz="3529" dirty="0" err="1"/>
              <a:t>rendimiento</a:t>
            </a:r>
            <a:r>
              <a:rPr lang="en-US" sz="3529" dirty="0"/>
              <a:t> del </a:t>
            </a:r>
            <a:r>
              <a:rPr lang="en-US" sz="3529" dirty="0" err="1"/>
              <a:t>proceso</a:t>
            </a:r>
            <a:r>
              <a:rPr lang="en-US" sz="3529" dirty="0"/>
              <a:t> de Build con VS</a:t>
            </a:r>
          </a:p>
        </p:txBody>
      </p:sp>
    </p:spTree>
    <p:extLst>
      <p:ext uri="{BB962C8B-B14F-4D97-AF65-F5344CB8AC3E}">
        <p14:creationId xmlns:p14="http://schemas.microsoft.com/office/powerpoint/2010/main" val="1559890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Novedades</a:t>
            </a:r>
            <a:r>
              <a:rPr lang="en-US" dirty="0"/>
              <a:t> </a:t>
            </a:r>
            <a:r>
              <a:rPr lang="en-US" dirty="0" err="1"/>
              <a:t>en</a:t>
            </a:r>
            <a:r>
              <a:rPr lang="en-US" dirty="0"/>
              <a:t> </a:t>
            </a:r>
            <a:r>
              <a:rPr lang="en-US" dirty="0" err="1"/>
              <a:t>herramientas</a:t>
            </a:r>
            <a:endParaRPr lang="en-US" dirty="0"/>
          </a:p>
        </p:txBody>
      </p:sp>
    </p:spTree>
    <p:extLst>
      <p:ext uri="{BB962C8B-B14F-4D97-AF65-F5344CB8AC3E}">
        <p14:creationId xmlns:p14="http://schemas.microsoft.com/office/powerpoint/2010/main" val="12698890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XAML Edit-n-Continue</a:t>
            </a:r>
          </a:p>
        </p:txBody>
      </p:sp>
      <p:sp>
        <p:nvSpPr>
          <p:cNvPr id="2" name="Text Placeholder 1"/>
          <p:cNvSpPr>
            <a:spLocks noGrp="1"/>
          </p:cNvSpPr>
          <p:nvPr>
            <p:ph type="body" sz="quarter" idx="10"/>
          </p:nvPr>
        </p:nvSpPr>
        <p:spPr>
          <a:xfrm>
            <a:off x="418643" y="1337344"/>
            <a:ext cx="11653523" cy="1269934"/>
          </a:xfrm>
        </p:spPr>
        <p:txBody>
          <a:bodyPr/>
          <a:lstStyle/>
          <a:p>
            <a:r>
              <a:rPr lang="en-US" sz="3200" dirty="0" err="1"/>
              <a:t>Podemos</a:t>
            </a:r>
            <a:r>
              <a:rPr lang="en-US" sz="3200" dirty="0"/>
              <a:t> </a:t>
            </a:r>
            <a:r>
              <a:rPr lang="en-US" sz="3200" dirty="0" err="1"/>
              <a:t>utilizar</a:t>
            </a:r>
            <a:r>
              <a:rPr lang="en-US" sz="3200" dirty="0"/>
              <a:t> UI debugging tool &amp; XAML Edit-n-Continue para </a:t>
            </a:r>
            <a:r>
              <a:rPr lang="en-US" sz="3200" dirty="0" err="1"/>
              <a:t>actualizar</a:t>
            </a:r>
            <a:r>
              <a:rPr lang="en-US" sz="3200" dirty="0"/>
              <a:t> XAML </a:t>
            </a:r>
            <a:r>
              <a:rPr lang="en-US" sz="3200" dirty="0" err="1"/>
              <a:t>mientras</a:t>
            </a:r>
            <a:r>
              <a:rPr lang="en-US" sz="3200" dirty="0"/>
              <a:t> la App </a:t>
            </a:r>
            <a:r>
              <a:rPr lang="en-US" sz="3200" dirty="0" err="1"/>
              <a:t>está</a:t>
            </a:r>
            <a:r>
              <a:rPr lang="en-US" sz="3200" dirty="0"/>
              <a:t> </a:t>
            </a:r>
            <a:r>
              <a:rPr lang="en-US" sz="3200" dirty="0" err="1"/>
              <a:t>en</a:t>
            </a:r>
            <a:r>
              <a:rPr lang="en-US" sz="3200" dirty="0"/>
              <a:t> </a:t>
            </a:r>
            <a:r>
              <a:rPr lang="en-US" sz="3200" dirty="0" err="1"/>
              <a:t>ejecución</a:t>
            </a:r>
            <a:endParaRPr lang="en-US" sz="2800"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604724864"/>
              </p:ext>
            </p:extLst>
          </p:nvPr>
        </p:nvGraphicFramePr>
        <p:xfrm>
          <a:off x="568047" y="2831383"/>
          <a:ext cx="11357034" cy="3884508"/>
        </p:xfrm>
        <a:graphic>
          <a:graphicData uri="http://schemas.openxmlformats.org/drawingml/2006/table">
            <a:tbl>
              <a:tblPr firstRow="1" bandRow="1">
                <a:tableStyleId>{793D81CF-94F2-401A-BA57-92F5A7B2D0C5}</a:tableStyleId>
              </a:tblPr>
              <a:tblGrid>
                <a:gridCol w="5752059">
                  <a:extLst>
                    <a:ext uri="{9D8B030D-6E8A-4147-A177-3AD203B41FA5}">
                      <a16:colId xmlns:a16="http://schemas.microsoft.com/office/drawing/2014/main" val="20000"/>
                    </a:ext>
                  </a:extLst>
                </a:gridCol>
                <a:gridCol w="5604975">
                  <a:extLst>
                    <a:ext uri="{9D8B030D-6E8A-4147-A177-3AD203B41FA5}">
                      <a16:colId xmlns:a16="http://schemas.microsoft.com/office/drawing/2014/main" val="20001"/>
                    </a:ext>
                  </a:extLst>
                </a:gridCol>
              </a:tblGrid>
              <a:tr h="560950">
                <a:tc>
                  <a:txBody>
                    <a:bodyPr/>
                    <a:lstStyle/>
                    <a:p>
                      <a:pPr algn="ctr"/>
                      <a:r>
                        <a:rPr lang="en-US" sz="2700" b="0" dirty="0">
                          <a:gradFill>
                            <a:gsLst>
                              <a:gs pos="5310">
                                <a:srgbClr val="FFFFFF"/>
                              </a:gs>
                              <a:gs pos="21239">
                                <a:srgbClr val="FFFFFF"/>
                              </a:gs>
                            </a:gsLst>
                            <a:lin ang="5400000" scaled="0"/>
                          </a:gradFill>
                          <a:latin typeface="+mn-lt"/>
                        </a:rPr>
                        <a:t>Se </a:t>
                      </a:r>
                      <a:r>
                        <a:rPr lang="en-US" sz="2700" b="0" dirty="0" err="1">
                          <a:gradFill>
                            <a:gsLst>
                              <a:gs pos="5310">
                                <a:srgbClr val="FFFFFF"/>
                              </a:gs>
                              <a:gs pos="21239">
                                <a:srgbClr val="FFFFFF"/>
                              </a:gs>
                            </a:gsLst>
                            <a:lin ang="5400000" scaled="0"/>
                          </a:gradFill>
                          <a:latin typeface="+mn-lt"/>
                        </a:rPr>
                        <a:t>puede</a:t>
                      </a:r>
                      <a:r>
                        <a:rPr lang="en-US" sz="2700" b="0" dirty="0">
                          <a:gradFill>
                            <a:gsLst>
                              <a:gs pos="5310">
                                <a:srgbClr val="FFFFFF"/>
                              </a:gs>
                              <a:gs pos="21239">
                                <a:srgbClr val="FFFFFF"/>
                              </a:gs>
                            </a:gsLst>
                            <a:lin ang="5400000" scaled="0"/>
                          </a:gradFill>
                          <a:latin typeface="+mn-lt"/>
                        </a:rPr>
                        <a:t> </a:t>
                      </a:r>
                      <a:r>
                        <a:rPr lang="en-US" sz="2700" b="0" dirty="0" err="1">
                          <a:gradFill>
                            <a:gsLst>
                              <a:gs pos="5310">
                                <a:srgbClr val="FFFFFF"/>
                              </a:gs>
                              <a:gs pos="21239">
                                <a:srgbClr val="FFFFFF"/>
                              </a:gs>
                            </a:gsLst>
                            <a:lin ang="5400000" scaled="0"/>
                          </a:gradFill>
                          <a:latin typeface="+mn-lt"/>
                        </a:rPr>
                        <a:t>hacer</a:t>
                      </a:r>
                      <a:endParaRPr lang="en-US" sz="2700" b="0" dirty="0">
                        <a:gradFill>
                          <a:gsLst>
                            <a:gs pos="5310">
                              <a:srgbClr val="FFFFFF"/>
                            </a:gs>
                            <a:gs pos="21239">
                              <a:srgbClr val="FFFFFF"/>
                            </a:gs>
                          </a:gsLst>
                          <a:lin ang="5400000" scaled="0"/>
                        </a:gradFill>
                        <a:latin typeface="+mn-lt"/>
                      </a:endParaRPr>
                    </a:p>
                  </a:txBody>
                  <a:tcPr marL="89642" marR="89642" marT="0" marB="0" anchor="ctr">
                    <a:lnL w="12700" cmpd="sng">
                      <a:noFill/>
                    </a:lnL>
                    <a:lnT w="6350" cap="flat" cmpd="sng" algn="ctr">
                      <a:solidFill>
                        <a:srgbClr val="00BCF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2700" b="0" dirty="0">
                          <a:gradFill>
                            <a:gsLst>
                              <a:gs pos="5310">
                                <a:srgbClr val="FFFFFF"/>
                              </a:gs>
                              <a:gs pos="21239">
                                <a:srgbClr val="FFFFFF"/>
                              </a:gs>
                            </a:gsLst>
                            <a:lin ang="5400000" scaled="0"/>
                          </a:gradFill>
                          <a:latin typeface="+mn-lt"/>
                        </a:rPr>
                        <a:t>No se </a:t>
                      </a:r>
                      <a:r>
                        <a:rPr lang="en-US" sz="2700" b="0" dirty="0" err="1">
                          <a:gradFill>
                            <a:gsLst>
                              <a:gs pos="5310">
                                <a:srgbClr val="FFFFFF"/>
                              </a:gs>
                              <a:gs pos="21239">
                                <a:srgbClr val="FFFFFF"/>
                              </a:gs>
                            </a:gsLst>
                            <a:lin ang="5400000" scaled="0"/>
                          </a:gradFill>
                          <a:latin typeface="+mn-lt"/>
                        </a:rPr>
                        <a:t>puede</a:t>
                      </a:r>
                      <a:r>
                        <a:rPr lang="en-US" sz="2700" b="0" dirty="0">
                          <a:gradFill>
                            <a:gsLst>
                              <a:gs pos="5310">
                                <a:srgbClr val="FFFFFF"/>
                              </a:gs>
                              <a:gs pos="21239">
                                <a:srgbClr val="FFFFFF"/>
                              </a:gs>
                            </a:gsLst>
                            <a:lin ang="5400000" scaled="0"/>
                          </a:gradFill>
                          <a:latin typeface="+mn-lt"/>
                        </a:rPr>
                        <a:t> </a:t>
                      </a:r>
                      <a:r>
                        <a:rPr lang="en-US" sz="2700" b="0" dirty="0" err="1">
                          <a:gradFill>
                            <a:gsLst>
                              <a:gs pos="5310">
                                <a:srgbClr val="FFFFFF"/>
                              </a:gs>
                              <a:gs pos="21239">
                                <a:srgbClr val="FFFFFF"/>
                              </a:gs>
                            </a:gsLst>
                            <a:lin ang="5400000" scaled="0"/>
                          </a:gradFill>
                          <a:latin typeface="+mn-lt"/>
                        </a:rPr>
                        <a:t>hacer</a:t>
                      </a:r>
                      <a:endParaRPr lang="en-US" sz="2700" b="0" dirty="0">
                        <a:gradFill>
                          <a:gsLst>
                            <a:gs pos="5310">
                              <a:srgbClr val="FFFFFF"/>
                            </a:gs>
                            <a:gs pos="21239">
                              <a:srgbClr val="FFFFFF"/>
                            </a:gs>
                          </a:gsLst>
                          <a:lin ang="5400000" scaled="0"/>
                        </a:gradFill>
                        <a:latin typeface="+mn-lt"/>
                      </a:endParaRPr>
                    </a:p>
                  </a:txBody>
                  <a:tcPr marL="89642" marR="89642" marT="0" marB="0" anchor="ctr">
                    <a:lnT w="6350" cap="flat" cmpd="sng" algn="ctr">
                      <a:solidFill>
                        <a:srgbClr val="00BCF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323558">
                <a:tc>
                  <a:txBody>
                    <a:bodyPr/>
                    <a:lstStyle/>
                    <a:p>
                      <a:pPr marL="457200" indent="-457200">
                        <a:buFont typeface="Arial" panose="020B0604020202020204" pitchFamily="34" charset="0"/>
                        <a:buChar char="•"/>
                      </a:pPr>
                      <a:r>
                        <a:rPr lang="en-US" sz="2700" dirty="0" err="1">
                          <a:latin typeface="+mj-lt"/>
                        </a:rPr>
                        <a:t>Añadir</a:t>
                      </a:r>
                      <a:r>
                        <a:rPr lang="en-US" sz="2700" dirty="0">
                          <a:latin typeface="+mj-lt"/>
                        </a:rPr>
                        <a:t>/</a:t>
                      </a:r>
                      <a:r>
                        <a:rPr lang="en-US" sz="2700" dirty="0" err="1">
                          <a:latin typeface="+mj-lt"/>
                        </a:rPr>
                        <a:t>editar</a:t>
                      </a:r>
                      <a:r>
                        <a:rPr lang="en-US" sz="2700" dirty="0">
                          <a:latin typeface="+mj-lt"/>
                        </a:rPr>
                        <a:t>/</a:t>
                      </a:r>
                      <a:r>
                        <a:rPr lang="en-US" sz="2700" dirty="0" err="1">
                          <a:latin typeface="+mj-lt"/>
                        </a:rPr>
                        <a:t>eliminar</a:t>
                      </a:r>
                      <a:r>
                        <a:rPr lang="en-US" sz="2700" baseline="0" dirty="0">
                          <a:latin typeface="+mj-lt"/>
                        </a:rPr>
                        <a:t> </a:t>
                      </a:r>
                      <a:r>
                        <a:rPr lang="en-US" sz="2700" baseline="0" dirty="0" err="1">
                          <a:latin typeface="+mj-lt"/>
                        </a:rPr>
                        <a:t>propiedades</a:t>
                      </a:r>
                      <a:endParaRPr lang="en-US" sz="2700" kern="1200" dirty="0">
                        <a:solidFill>
                          <a:schemeClr val="dk1"/>
                        </a:solidFill>
                        <a:latin typeface="+mj-lt"/>
                        <a:ea typeface="+mn-ea"/>
                        <a:cs typeface="+mn-cs"/>
                      </a:endParaRPr>
                    </a:p>
                    <a:p>
                      <a:pPr marL="457200" indent="-457200">
                        <a:buFont typeface="Arial" panose="020B0604020202020204" pitchFamily="34" charset="0"/>
                        <a:buChar char="•"/>
                      </a:pPr>
                      <a:r>
                        <a:rPr lang="en-US" sz="2700" dirty="0" err="1">
                          <a:latin typeface="+mj-lt"/>
                        </a:rPr>
                        <a:t>Añadir</a:t>
                      </a:r>
                      <a:r>
                        <a:rPr lang="en-US" sz="2700" dirty="0">
                          <a:latin typeface="+mj-lt"/>
                        </a:rPr>
                        <a:t>/</a:t>
                      </a:r>
                      <a:r>
                        <a:rPr lang="en-US" sz="2700" dirty="0" err="1">
                          <a:latin typeface="+mj-lt"/>
                        </a:rPr>
                        <a:t>editar</a:t>
                      </a:r>
                      <a:r>
                        <a:rPr lang="en-US" sz="2700" dirty="0">
                          <a:latin typeface="+mj-lt"/>
                        </a:rPr>
                        <a:t>/</a:t>
                      </a:r>
                      <a:r>
                        <a:rPr lang="en-US" sz="2700" dirty="0" err="1">
                          <a:latin typeface="+mj-lt"/>
                        </a:rPr>
                        <a:t>eliminar</a:t>
                      </a:r>
                      <a:r>
                        <a:rPr lang="en-US" sz="2700" dirty="0">
                          <a:latin typeface="+mj-lt"/>
                        </a:rPr>
                        <a:t> </a:t>
                      </a:r>
                      <a:r>
                        <a:rPr lang="en-US" sz="2700" dirty="0" err="1">
                          <a:latin typeface="+mj-lt"/>
                        </a:rPr>
                        <a:t>elementos</a:t>
                      </a:r>
                      <a:r>
                        <a:rPr lang="en-US" sz="2700" dirty="0">
                          <a:latin typeface="+mj-lt"/>
                        </a:rPr>
                        <a:t> a </a:t>
                      </a:r>
                      <a:r>
                        <a:rPr lang="en-US" sz="2700" dirty="0" err="1">
                          <a:latin typeface="+mj-lt"/>
                        </a:rPr>
                        <a:t>una</a:t>
                      </a:r>
                      <a:r>
                        <a:rPr lang="en-US" sz="2700" dirty="0">
                          <a:latin typeface="+mj-lt"/>
                        </a:rPr>
                        <a:t> </a:t>
                      </a:r>
                      <a:r>
                        <a:rPr lang="en-US" sz="2700" dirty="0" err="1">
                          <a:latin typeface="+mj-lt"/>
                        </a:rPr>
                        <a:t>colección</a:t>
                      </a:r>
                      <a:r>
                        <a:rPr lang="en-US" sz="2700" kern="1200" dirty="0">
                          <a:solidFill>
                            <a:schemeClr val="dk1"/>
                          </a:solidFill>
                          <a:latin typeface="+mj-lt"/>
                          <a:ea typeface="+mn-ea"/>
                          <a:cs typeface="+mn-cs"/>
                        </a:rPr>
                        <a:t> </a:t>
                      </a:r>
                    </a:p>
                    <a:p>
                      <a:pPr marL="457200" indent="-457200">
                        <a:buFont typeface="Arial" panose="020B0604020202020204" pitchFamily="34" charset="0"/>
                        <a:buChar char="•"/>
                      </a:pPr>
                      <a:r>
                        <a:rPr lang="en-US" sz="2700" dirty="0" err="1">
                          <a:latin typeface="+mj-lt"/>
                        </a:rPr>
                        <a:t>Actualizar</a:t>
                      </a:r>
                      <a:r>
                        <a:rPr lang="en-US" sz="2700" dirty="0">
                          <a:latin typeface="+mj-lt"/>
                        </a:rPr>
                        <a:t> </a:t>
                      </a:r>
                      <a:r>
                        <a:rPr lang="en-US" sz="2700" dirty="0" err="1">
                          <a:latin typeface="+mj-lt"/>
                        </a:rPr>
                        <a:t>plantillas</a:t>
                      </a:r>
                      <a:endParaRPr lang="en-US" sz="2700" kern="1200" dirty="0">
                        <a:solidFill>
                          <a:schemeClr val="dk1"/>
                        </a:solidFill>
                        <a:latin typeface="+mj-lt"/>
                        <a:ea typeface="+mn-ea"/>
                        <a:cs typeface="+mn-cs"/>
                      </a:endParaRPr>
                    </a:p>
                    <a:p>
                      <a:pPr marL="457200" indent="-457200">
                        <a:buFont typeface="Arial" panose="020B0604020202020204" pitchFamily="34" charset="0"/>
                        <a:buChar char="•"/>
                      </a:pPr>
                      <a:r>
                        <a:rPr lang="en-US" sz="2700" dirty="0" err="1">
                          <a:latin typeface="+mj-lt"/>
                        </a:rPr>
                        <a:t>Editar</a:t>
                      </a:r>
                      <a:r>
                        <a:rPr lang="en-US" sz="2700" kern="1200" dirty="0">
                          <a:solidFill>
                            <a:schemeClr val="dk1"/>
                          </a:solidFill>
                          <a:latin typeface="+mj-lt"/>
                          <a:ea typeface="+mn-ea"/>
                          <a:cs typeface="+mn-cs"/>
                        </a:rPr>
                        <a:t> </a:t>
                      </a:r>
                      <a:r>
                        <a:rPr lang="en-US" sz="2700" dirty="0">
                          <a:latin typeface="+mj-lt"/>
                        </a:rPr>
                        <a:t>m</a:t>
                      </a:r>
                      <a:r>
                        <a:rPr lang="en-US" sz="2700" kern="1200" dirty="0">
                          <a:solidFill>
                            <a:schemeClr val="dk1"/>
                          </a:solidFill>
                          <a:latin typeface="+mj-lt"/>
                          <a:ea typeface="+mn-ea"/>
                          <a:cs typeface="+mn-cs"/>
                        </a:rPr>
                        <a:t>arkup extensions,</a:t>
                      </a:r>
                      <a:r>
                        <a:rPr lang="en-US" sz="2700" kern="1200" baseline="0" dirty="0">
                          <a:solidFill>
                            <a:schemeClr val="dk1"/>
                          </a:solidFill>
                          <a:latin typeface="+mj-lt"/>
                          <a:ea typeface="+mn-ea"/>
                          <a:cs typeface="+mn-cs"/>
                        </a:rPr>
                        <a:t> </a:t>
                      </a:r>
                      <a:r>
                        <a:rPr lang="en-US" sz="2700" dirty="0" err="1">
                          <a:latin typeface="+mj-lt"/>
                        </a:rPr>
                        <a:t>recursos</a:t>
                      </a:r>
                      <a:r>
                        <a:rPr lang="en-US" sz="2700" dirty="0">
                          <a:latin typeface="+mj-lt"/>
                        </a:rPr>
                        <a:t> &amp; </a:t>
                      </a:r>
                      <a:r>
                        <a:rPr lang="en-US" sz="2700" dirty="0" err="1">
                          <a:latin typeface="+mj-lt"/>
                        </a:rPr>
                        <a:t>estilos</a:t>
                      </a:r>
                      <a:endParaRPr lang="en-US" sz="2700" dirty="0">
                        <a:latin typeface="+mj-lt"/>
                      </a:endParaRPr>
                    </a:p>
                  </a:txBody>
                  <a:tcPr marL="89642" marR="896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indent="-457200">
                        <a:buFont typeface="Arial" panose="020B0604020202020204" pitchFamily="34" charset="0"/>
                        <a:buChar char="•"/>
                      </a:pPr>
                      <a:r>
                        <a:rPr lang="en-US" sz="2700" dirty="0" err="1">
                          <a:latin typeface="+mj-lt"/>
                        </a:rPr>
                        <a:t>Añadir</a:t>
                      </a:r>
                      <a:r>
                        <a:rPr lang="en-US" sz="2700" dirty="0">
                          <a:latin typeface="+mj-lt"/>
                        </a:rPr>
                        <a:t>/</a:t>
                      </a:r>
                      <a:r>
                        <a:rPr lang="en-US" sz="2700" dirty="0" err="1">
                          <a:latin typeface="+mj-lt"/>
                        </a:rPr>
                        <a:t>eliminar</a:t>
                      </a:r>
                      <a:r>
                        <a:rPr lang="en-US" sz="2700" baseline="0" dirty="0">
                          <a:latin typeface="+mj-lt"/>
                        </a:rPr>
                        <a:t> </a:t>
                      </a:r>
                      <a:r>
                        <a:rPr lang="en-US" sz="2700" baseline="0" dirty="0" err="1">
                          <a:latin typeface="+mj-lt"/>
                        </a:rPr>
                        <a:t>diccionarios</a:t>
                      </a:r>
                      <a:r>
                        <a:rPr lang="en-US" sz="2700" baseline="0" dirty="0">
                          <a:latin typeface="+mj-lt"/>
                        </a:rPr>
                        <a:t> de </a:t>
                      </a:r>
                      <a:r>
                        <a:rPr lang="en-US" sz="2700" baseline="0" dirty="0" err="1">
                          <a:latin typeface="+mj-lt"/>
                        </a:rPr>
                        <a:t>recursos</a:t>
                      </a:r>
                      <a:endParaRPr lang="en-US" sz="2700" kern="1200" dirty="0">
                        <a:solidFill>
                          <a:schemeClr val="dk1"/>
                        </a:solidFill>
                        <a:latin typeface="+mj-lt"/>
                        <a:ea typeface="+mn-ea"/>
                        <a:cs typeface="+mn-cs"/>
                      </a:endParaRPr>
                    </a:p>
                    <a:p>
                      <a:pPr marL="457200" indent="-457200">
                        <a:buFont typeface="Arial" panose="020B0604020202020204" pitchFamily="34" charset="0"/>
                        <a:buChar char="•"/>
                      </a:pPr>
                      <a:r>
                        <a:rPr lang="en-US" sz="2700" dirty="0" err="1">
                          <a:latin typeface="+mj-lt"/>
                        </a:rPr>
                        <a:t>Añadir</a:t>
                      </a:r>
                      <a:r>
                        <a:rPr lang="en-US" sz="2700" dirty="0">
                          <a:latin typeface="+mj-lt"/>
                        </a:rPr>
                        <a:t>/</a:t>
                      </a:r>
                      <a:r>
                        <a:rPr lang="en-US" sz="2700" dirty="0" err="1">
                          <a:latin typeface="+mj-lt"/>
                        </a:rPr>
                        <a:t>eliminar</a:t>
                      </a:r>
                      <a:r>
                        <a:rPr lang="en-US" sz="2700" dirty="0">
                          <a:latin typeface="+mj-lt"/>
                        </a:rPr>
                        <a:t> </a:t>
                      </a:r>
                      <a:r>
                        <a:rPr lang="en-US" sz="2700" dirty="0" err="1">
                          <a:latin typeface="+mj-lt"/>
                        </a:rPr>
                        <a:t>nuevas</a:t>
                      </a:r>
                      <a:r>
                        <a:rPr lang="en-US" sz="2700" dirty="0">
                          <a:latin typeface="+mj-lt"/>
                        </a:rPr>
                        <a:t> entradas </a:t>
                      </a:r>
                      <a:r>
                        <a:rPr lang="en-US" sz="2700" dirty="0" err="1">
                          <a:latin typeface="+mj-lt"/>
                        </a:rPr>
                        <a:t>en</a:t>
                      </a:r>
                      <a:r>
                        <a:rPr lang="en-US" sz="2700" dirty="0">
                          <a:latin typeface="+mj-lt"/>
                        </a:rPr>
                        <a:t> </a:t>
                      </a:r>
                      <a:r>
                        <a:rPr lang="en-US" sz="2700" dirty="0" err="1">
                          <a:latin typeface="+mj-lt"/>
                        </a:rPr>
                        <a:t>recursos</a:t>
                      </a:r>
                      <a:endParaRPr lang="en-US" sz="2700" kern="1200" dirty="0">
                        <a:solidFill>
                          <a:schemeClr val="dk1"/>
                        </a:solidFill>
                        <a:latin typeface="+mj-lt"/>
                        <a:ea typeface="+mn-ea"/>
                        <a:cs typeface="+mn-cs"/>
                      </a:endParaRPr>
                    </a:p>
                    <a:p>
                      <a:pPr marL="457200" indent="-457200">
                        <a:buFont typeface="Arial" panose="020B0604020202020204" pitchFamily="34" charset="0"/>
                        <a:buChar char="•"/>
                      </a:pPr>
                      <a:r>
                        <a:rPr lang="en-US" sz="2700" dirty="0" err="1">
                          <a:latin typeface="+mj-lt"/>
                        </a:rPr>
                        <a:t>Renombrar</a:t>
                      </a:r>
                      <a:r>
                        <a:rPr lang="en-US" sz="2700" kern="1200" dirty="0">
                          <a:solidFill>
                            <a:schemeClr val="dk1"/>
                          </a:solidFill>
                          <a:latin typeface="+mj-lt"/>
                          <a:ea typeface="+mn-ea"/>
                          <a:cs typeface="+mn-cs"/>
                        </a:rPr>
                        <a:t> x:Key</a:t>
                      </a:r>
                    </a:p>
                    <a:p>
                      <a:pPr marL="457200" indent="-457200">
                        <a:buFont typeface="Arial" panose="020B0604020202020204" pitchFamily="34" charset="0"/>
                        <a:buChar char="•"/>
                      </a:pPr>
                      <a:r>
                        <a:rPr lang="en-US" sz="2700" dirty="0" err="1">
                          <a:latin typeface="+mj-lt"/>
                        </a:rPr>
                        <a:t>Editar</a:t>
                      </a:r>
                      <a:r>
                        <a:rPr lang="en-US" sz="2700" kern="1200" dirty="0">
                          <a:solidFill>
                            <a:schemeClr val="dk1"/>
                          </a:solidFill>
                          <a:latin typeface="+mj-lt"/>
                          <a:ea typeface="+mn-ea"/>
                          <a:cs typeface="+mn-cs"/>
                        </a:rPr>
                        <a:t> </a:t>
                      </a:r>
                      <a:r>
                        <a:rPr lang="en-US" sz="2700" dirty="0" err="1">
                          <a:latin typeface="+mj-lt"/>
                        </a:rPr>
                        <a:t>Animaciones</a:t>
                      </a:r>
                      <a:r>
                        <a:rPr lang="en-US" sz="2700" dirty="0">
                          <a:latin typeface="+mj-lt"/>
                        </a:rPr>
                        <a:t>, Visual States, Triggers</a:t>
                      </a:r>
                      <a:endParaRPr lang="en-US" sz="2700" kern="1200" dirty="0">
                        <a:solidFill>
                          <a:schemeClr val="dk1"/>
                        </a:solidFill>
                        <a:latin typeface="+mj-lt"/>
                        <a:ea typeface="+mn-ea"/>
                        <a:cs typeface="+mn-cs"/>
                      </a:endParaRPr>
                    </a:p>
                    <a:p>
                      <a:endParaRPr lang="en-US" sz="2700" dirty="0">
                        <a:gradFill>
                          <a:gsLst>
                            <a:gs pos="66981">
                              <a:schemeClr val="tx1">
                                <a:lumMod val="75000"/>
                                <a:lumOff val="25000"/>
                              </a:schemeClr>
                            </a:gs>
                            <a:gs pos="0">
                              <a:schemeClr val="tx1">
                                <a:lumMod val="75000"/>
                                <a:lumOff val="25000"/>
                              </a:schemeClr>
                            </a:gs>
                          </a:gsLst>
                          <a:lin ang="5400000" scaled="0"/>
                        </a:gradFill>
                        <a:latin typeface="+mj-lt"/>
                      </a:endParaRPr>
                    </a:p>
                  </a:txBody>
                  <a:tcPr marL="89642" marR="896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68975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PT%20Theme">
  <a:themeElements>
    <a:clrScheme name="Windows Threshold">
      <a:dk1>
        <a:srgbClr val="737373"/>
      </a:dk1>
      <a:lt1>
        <a:sysClr val="window" lastClr="FFFFFF"/>
      </a:lt1>
      <a:dk2>
        <a:srgbClr val="000000"/>
      </a:dk2>
      <a:lt2>
        <a:srgbClr val="D2D2D2"/>
      </a:lt2>
      <a:accent1>
        <a:srgbClr val="0078D7"/>
      </a:accent1>
      <a:accent2>
        <a:srgbClr val="5C2D91"/>
      </a:accent2>
      <a:accent3>
        <a:srgbClr val="B4009E"/>
      </a:accent3>
      <a:accent4>
        <a:srgbClr val="008272"/>
      </a:accent4>
      <a:accent5>
        <a:srgbClr val="107C10"/>
      </a:accent5>
      <a:accent6>
        <a:srgbClr val="E81123"/>
      </a:accent6>
      <a:hlink>
        <a:srgbClr val="0078D7"/>
      </a:hlink>
      <a:folHlink>
        <a:srgbClr val="737373"/>
      </a:folHlink>
    </a:clrScheme>
    <a:fontScheme name="Segoe">
      <a:majorFont>
        <a:latin typeface="Segoe UI"/>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defPPr algn="ctr">
          <a:lnSpc>
            <a:spcPct val="9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137160" tIns="109728" rIns="137160" bIns="109728" rtlCol="0">
        <a:spAutoFit/>
      </a:bodyPr>
      <a:lstStyle>
        <a:defPPr>
          <a:lnSpc>
            <a:spcPct val="90000"/>
          </a:lnSpc>
          <a:spcBef>
            <a:spcPts val="600"/>
          </a:spcBef>
          <a:defRPr dirty="0" err="1" smtClean="0"/>
        </a:defPPr>
      </a:lstStyle>
    </a:txDef>
  </a:objectDefaults>
  <a:extraClrSchemeLst/>
  <a:custClrLst>
    <a:custClr name="Yellow">
      <a:srgbClr val="FFB900"/>
    </a:custClr>
    <a:custClr name="Orange">
      <a:srgbClr val="D83B01"/>
    </a:custClr>
    <a:custClr name="Light Yellow">
      <a:srgbClr val="FFF100"/>
    </a:custClr>
    <a:custClr name="Light Orange">
      <a:srgbClr val="FF8C00"/>
    </a:custClr>
    <a:custClr name="Dark Red">
      <a:srgbClr val="A80000"/>
    </a:custClr>
    <a:custClr name="Light Magenta">
      <a:srgbClr val="E3008C"/>
    </a:custClr>
    <a:custClr name="Dark Magenta">
      <a:srgbClr val="5C005C"/>
    </a:custClr>
    <a:custClr name="Light Purple">
      <a:srgbClr val="B4A0FF"/>
    </a:custClr>
    <a:custClr name="Dark Purple">
      <a:srgbClr val="32145A"/>
    </a:custClr>
    <a:custClr name="Light Blue">
      <a:srgbClr val="00BCF2"/>
    </a:custClr>
    <a:custClr name="Mid Blue">
      <a:srgbClr val="00188F"/>
    </a:custClr>
    <a:custClr name="Dark Blue">
      <a:srgbClr val="002050"/>
    </a:custClr>
    <a:custClr name="Light Teal">
      <a:srgbClr val="00B294"/>
    </a:custClr>
    <a:custClr name="Dark Teal">
      <a:srgbClr val="004B50"/>
    </a:custClr>
    <a:custClr name="Light Green">
      <a:srgbClr val="BAD80A"/>
    </a:custClr>
    <a:custClr name="Dark Green">
      <a:srgbClr val="004B1C"/>
    </a:custClr>
    <a:custClr name="Dark Gray">
      <a:srgbClr val="505050"/>
    </a:custClr>
  </a:custClrLst>
  <a:extLst>
    <a:ext uri="{05A4C25C-085E-4340-85A3-A5531E510DB2}">
      <thm15:themeFamily xmlns:thm15="http://schemas.microsoft.com/office/thememl/2012/main" name="PPT%20Theme" id="{82616841-7427-4827-869A-BD59E6CB2CB3}" vid="{68DEB26C-E886-4233-AE85-B4E59D32E7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EEE5B532-0FC6-42A2-92D4-EABE09DEBFCC" xsi:nil="true"/>
    <Status xmlns="EEE5B532-0FC6-42A2-92D4-EABE09DEBFCC">Final</Status>
    <Content_x0020_Type xmlns="EEE5B532-0FC6-42A2-92D4-EABE09DEBFCC">Slide Presentation</Content_x0020_Typ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7A91A40830EBD43BE524A7CE4B3AE1E" ma:contentTypeVersion="" ma:contentTypeDescription="Create a new document." ma:contentTypeScope="" ma:versionID="564620281baef6ba28e9e829bb933c81">
  <xsd:schema xmlns:xsd="http://www.w3.org/2001/XMLSchema" xmlns:xs="http://www.w3.org/2001/XMLSchema" xmlns:p="http://schemas.microsoft.com/office/2006/metadata/properties" xmlns:ns2="EEE5B532-0FC6-42A2-92D4-EABE09DEBFCC" targetNamespace="http://schemas.microsoft.com/office/2006/metadata/properties" ma:root="true" ma:fieldsID="e0bdcf4237a0a33696396f5b9319db96" ns2:_="">
    <xsd:import namespace="EEE5B532-0FC6-42A2-92D4-EABE09DEBFCC"/>
    <xsd:element name="properties">
      <xsd:complexType>
        <xsd:sequence>
          <xsd:element name="documentManagement">
            <xsd:complexType>
              <xsd:all>
                <xsd:element ref="ns2:Content_x0020_Type"/>
                <xsd:element ref="ns2:Module" minOccurs="0"/>
                <xsd:element ref="ns2:Statu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E5B532-0FC6-42A2-92D4-EABE09DEBFCC"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5E1494-6B65-4E1E-9729-2B216CB62627}">
  <ds:schemaRefs>
    <ds:schemaRef ds:uri="http://purl.org/dc/elements/1.1/"/>
    <ds:schemaRef ds:uri="EEE5B532-0FC6-42A2-92D4-EABE09DEBFCC"/>
    <ds:schemaRef ds:uri="http://purl.org/dc/terms/"/>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56A11EA6-2FC2-46BC-88D1-DD1545DDA3D6}">
  <ds:schemaRefs>
    <ds:schemaRef ds:uri="http://schemas.microsoft.com/sharepoint/v3/contenttype/forms"/>
  </ds:schemaRefs>
</ds:datastoreItem>
</file>

<file path=customXml/itemProps3.xml><?xml version="1.0" encoding="utf-8"?>
<ds:datastoreItem xmlns:ds="http://schemas.openxmlformats.org/officeDocument/2006/customXml" ds:itemID="{DE9A42DE-7C1D-459D-B825-997C7A9B9B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E5B532-0FC6-42A2-92D4-EABE09DEBF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 Theme</Template>
  <TotalTime>0</TotalTime>
  <Words>662</Words>
  <Application>Microsoft Office PowerPoint</Application>
  <PresentationFormat>Widescreen</PresentationFormat>
  <Paragraphs>91</Paragraphs>
  <Slides>16</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Aller</vt:lpstr>
      <vt:lpstr>Arial</vt:lpstr>
      <vt:lpstr>Calibri</vt:lpstr>
      <vt:lpstr>Consolas</vt:lpstr>
      <vt:lpstr>Segoe UI</vt:lpstr>
      <vt:lpstr>Segoe UI Light</vt:lpstr>
      <vt:lpstr>Times New Roman</vt:lpstr>
      <vt:lpstr>PPT%20Theme</vt:lpstr>
      <vt:lpstr>Novedades en Visual Studio para desarrolladores UWP</vt:lpstr>
      <vt:lpstr>Javier Suárez Ruiz</vt:lpstr>
      <vt:lpstr>PowerPoint Presentation</vt:lpstr>
      <vt:lpstr>Windows 10 Anniversary SDK</vt:lpstr>
      <vt:lpstr>PowerPoint Presentation</vt:lpstr>
      <vt:lpstr>Windows 10 Anniversary SDK</vt:lpstr>
      <vt:lpstr>Mejoras en .NET Native</vt:lpstr>
      <vt:lpstr>Novedades en herramientas</vt:lpstr>
      <vt:lpstr>XAML Edit-n-Continue</vt:lpstr>
      <vt:lpstr>XAML Edit-n-Continue</vt:lpstr>
      <vt:lpstr>Editor XAML</vt:lpstr>
      <vt:lpstr>Trabajando con el editor XAML</vt:lpstr>
      <vt:lpstr>Packaging Wizard</vt:lpstr>
      <vt:lpstr>Package Wizard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2015-03-21T09:10:53Z</dcterms:created>
  <dcterms:modified xsi:type="dcterms:W3CDTF">2016-04-04T18:13:15Z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0x01010077A91A40830EBD43BE524A7CE4B3AE1E</vt:lpwstr>
  </property>
</Properties>
</file>