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81" r:id="rId2"/>
  </p:sldMasterIdLst>
  <p:notesMasterIdLst>
    <p:notesMasterId r:id="rId14"/>
  </p:notesMasterIdLst>
  <p:handoutMasterIdLst>
    <p:handoutMasterId r:id="rId15"/>
  </p:handoutMasterIdLst>
  <p:sldIdLst>
    <p:sldId id="397" r:id="rId3"/>
    <p:sldId id="262" r:id="rId4"/>
    <p:sldId id="391" r:id="rId5"/>
    <p:sldId id="392" r:id="rId6"/>
    <p:sldId id="393" r:id="rId7"/>
    <p:sldId id="394" r:id="rId8"/>
    <p:sldId id="395" r:id="rId9"/>
    <p:sldId id="396" r:id="rId10"/>
    <p:sldId id="290" r:id="rId11"/>
    <p:sldId id="390" r:id="rId12"/>
    <p:sldId id="289" r:id="rId13"/>
  </p:sldIdLst>
  <p:sldSz cx="9144000" cy="5143500" type="screen16x9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A0053"/>
    <a:srgbClr val="350F3D"/>
    <a:srgbClr val="DBC1F7"/>
    <a:srgbClr val="C297F1"/>
    <a:srgbClr val="0D0F05"/>
    <a:srgbClr val="000000"/>
    <a:srgbClr val="00696E"/>
    <a:srgbClr val="046A6A"/>
    <a:srgbClr val="007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09" autoAdjust="0"/>
    <p:restoredTop sz="86410" autoAdjust="0"/>
  </p:normalViewPr>
  <p:slideViewPr>
    <p:cSldViewPr showGuides="1">
      <p:cViewPr varScale="1">
        <p:scale>
          <a:sx n="68" d="100"/>
          <a:sy n="68" d="100"/>
        </p:scale>
        <p:origin x="32" y="32"/>
      </p:cViewPr>
      <p:guideLst>
        <p:guide orient="horz" pos="1236"/>
        <p:guide pos="2880"/>
      </p:guideLst>
    </p:cSldViewPr>
  </p:slideViewPr>
  <p:outlineViewPr>
    <p:cViewPr>
      <p:scale>
        <a:sx n="33" d="100"/>
        <a:sy n="33" d="100"/>
      </p:scale>
      <p:origin x="0" y="302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716" y="-8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8CDAF-7DF6-4C31-9F8F-72D51D84B3D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5903141-39AF-4B5C-9FFD-74499814DA74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400" dirty="0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¿</a:t>
          </a:r>
          <a:r>
            <a:rPr lang="en-US" sz="1400" dirty="0" err="1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Mejor</a:t>
          </a:r>
          <a:r>
            <a:rPr lang="en-US" sz="1400" dirty="0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 </a:t>
          </a:r>
          <a:r>
            <a:rPr lang="en-US" sz="1400" dirty="0" err="1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anuncio</a:t>
          </a:r>
          <a:r>
            <a:rPr lang="en-US" sz="1400" dirty="0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 del </a:t>
          </a:r>
          <a:r>
            <a:rPr lang="en-US" sz="1400" dirty="0" err="1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año</a:t>
          </a:r>
          <a:r>
            <a:rPr lang="en-US" sz="1400" dirty="0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?</a:t>
          </a:r>
          <a:endParaRPr lang="ru-RU" sz="1400" dirty="0">
            <a:solidFill>
              <a:schemeClr val="bg1">
                <a:lumMod val="20000"/>
                <a:lumOff val="80000"/>
              </a:schemeClr>
            </a:solidFill>
            <a:latin typeface="Aller"/>
            <a:cs typeface="Aller"/>
          </a:endParaRPr>
        </a:p>
      </dgm:t>
    </dgm:pt>
    <dgm:pt modelId="{6657A027-8BE0-4E36-83D8-4060FAFF2919}" type="parTrans" cxnId="{21D2D8B3-C53C-4FD8-AA92-312EAF59D8BC}">
      <dgm:prSet/>
      <dgm:spPr/>
      <dgm:t>
        <a:bodyPr/>
        <a:lstStyle/>
        <a:p>
          <a:endParaRPr lang="ru-RU"/>
        </a:p>
      </dgm:t>
    </dgm:pt>
    <dgm:pt modelId="{693E0949-586F-4880-AC28-992E60A17638}" type="sibTrans" cxnId="{21D2D8B3-C53C-4FD8-AA92-312EAF59D8BC}">
      <dgm:prSet/>
      <dgm:spPr/>
      <dgm:t>
        <a:bodyPr/>
        <a:lstStyle/>
        <a:p>
          <a:endParaRPr lang="ru-RU"/>
        </a:p>
      </dgm:t>
    </dgm:pt>
    <dgm:pt modelId="{CBD46BCB-C207-48BA-9CA0-7F45C4FF17B9}">
      <dgm:prSet phldrT="[Text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r>
            <a:rPr lang="es-ES_tradnl" sz="1600" dirty="0" smtClean="0">
              <a:solidFill>
                <a:schemeClr val="tx1"/>
              </a:solidFill>
              <a:latin typeface="+mj-lt"/>
            </a:rPr>
            <a:t>¿Mejor dispositivo?</a:t>
          </a:r>
          <a:endParaRPr lang="ru-RU" sz="1600" dirty="0">
            <a:solidFill>
              <a:schemeClr val="tx1"/>
            </a:solidFill>
            <a:latin typeface="+mj-lt"/>
          </a:endParaRPr>
        </a:p>
      </dgm:t>
    </dgm:pt>
    <dgm:pt modelId="{1D5EBC07-33A3-41EF-8C97-4C5D55A0E61D}" type="parTrans" cxnId="{524279B6-A288-405B-9646-FAC1A8D94E81}">
      <dgm:prSet/>
      <dgm:spPr/>
      <dgm:t>
        <a:bodyPr/>
        <a:lstStyle/>
        <a:p>
          <a:endParaRPr lang="ru-RU"/>
        </a:p>
      </dgm:t>
    </dgm:pt>
    <dgm:pt modelId="{F7388884-FD64-4164-94DE-03DA2063E3C4}" type="sibTrans" cxnId="{524279B6-A288-405B-9646-FAC1A8D94E81}">
      <dgm:prSet/>
      <dgm:spPr/>
      <dgm:t>
        <a:bodyPr/>
        <a:lstStyle/>
        <a:p>
          <a:endParaRPr lang="ru-RU"/>
        </a:p>
      </dgm:t>
    </dgm:pt>
    <dgm:pt modelId="{8B7A50F4-ED42-4C9E-863F-F5A6A332B93A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¿</a:t>
          </a:r>
          <a:r>
            <a:rPr lang="en-US" dirty="0" err="1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Que</a:t>
          </a:r>
          <a:r>
            <a:rPr lang="en-US" dirty="0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 </a:t>
          </a:r>
          <a:r>
            <a:rPr lang="en-US" dirty="0" err="1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mejoraríais</a:t>
          </a:r>
          <a:r>
            <a:rPr lang="en-US" dirty="0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 </a:t>
          </a:r>
          <a:r>
            <a:rPr lang="en-US" dirty="0" err="1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urgentemente</a:t>
          </a:r>
          <a:r>
            <a:rPr lang="en-US" dirty="0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?</a:t>
          </a:r>
          <a:endParaRPr lang="ru-RU" dirty="0">
            <a:solidFill>
              <a:schemeClr val="bg1">
                <a:lumMod val="20000"/>
                <a:lumOff val="80000"/>
              </a:schemeClr>
            </a:solidFill>
            <a:latin typeface="Aller"/>
            <a:cs typeface="Aller"/>
          </a:endParaRPr>
        </a:p>
      </dgm:t>
    </dgm:pt>
    <dgm:pt modelId="{45A52131-1741-4A6A-AE40-A3CDE798B5F5}" type="parTrans" cxnId="{07EE1DC7-8037-4CAB-B7CB-944C89DF4D8C}">
      <dgm:prSet/>
      <dgm:spPr/>
      <dgm:t>
        <a:bodyPr/>
        <a:lstStyle/>
        <a:p>
          <a:endParaRPr lang="es-ES"/>
        </a:p>
      </dgm:t>
    </dgm:pt>
    <dgm:pt modelId="{F17EF0D2-F6C7-436A-99E2-8AE9E49B3DD3}" type="sibTrans" cxnId="{07EE1DC7-8037-4CAB-B7CB-944C89DF4D8C}">
      <dgm:prSet/>
      <dgm:spPr/>
      <dgm:t>
        <a:bodyPr/>
        <a:lstStyle/>
        <a:p>
          <a:endParaRPr lang="es-ES"/>
        </a:p>
      </dgm:t>
    </dgm:pt>
    <dgm:pt modelId="{5BB5C2F3-2BA1-4C2B-9132-F59D20532968}">
      <dgm:prSet phldrT="[Text]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r>
            <a:rPr lang="es-ES_tradnl" dirty="0" smtClean="0">
              <a:solidFill>
                <a:schemeClr val="tx1"/>
              </a:solidFill>
              <a:latin typeface="+mj-lt"/>
            </a:rPr>
            <a:t>¿Qué esperáis en el 2015?</a:t>
          </a:r>
          <a:endParaRPr lang="ru-RU" dirty="0">
            <a:solidFill>
              <a:schemeClr val="tx1"/>
            </a:solidFill>
            <a:latin typeface="+mj-lt"/>
          </a:endParaRPr>
        </a:p>
      </dgm:t>
    </dgm:pt>
    <dgm:pt modelId="{E86FCF1D-C6BF-4BF3-8DF4-DC79A98E50C6}" type="parTrans" cxnId="{76CA39AD-61EB-429F-ACA5-056EE00632AC}">
      <dgm:prSet/>
      <dgm:spPr/>
      <dgm:t>
        <a:bodyPr/>
        <a:lstStyle/>
        <a:p>
          <a:endParaRPr lang="es-ES"/>
        </a:p>
      </dgm:t>
    </dgm:pt>
    <dgm:pt modelId="{E849A5A8-9B18-451B-88E1-2BAF478B3A40}" type="sibTrans" cxnId="{76CA39AD-61EB-429F-ACA5-056EE00632AC}">
      <dgm:prSet/>
      <dgm:spPr/>
      <dgm:t>
        <a:bodyPr/>
        <a:lstStyle/>
        <a:p>
          <a:endParaRPr lang="es-ES"/>
        </a:p>
      </dgm:t>
    </dgm:pt>
    <dgm:pt modelId="{7E485650-96E4-4AE1-B43D-6FF956D9902E}">
      <dgm:prSet phldrT="[Text]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r>
            <a:rPr lang="es-ES_tradnl" dirty="0" smtClean="0">
              <a:solidFill>
                <a:schemeClr val="tx1"/>
              </a:solidFill>
              <a:latin typeface="+mj-lt"/>
            </a:rPr>
            <a:t>¿Mejor SDK?</a:t>
          </a:r>
          <a:endParaRPr lang="ru-RU" dirty="0">
            <a:solidFill>
              <a:schemeClr val="tx1"/>
            </a:solidFill>
            <a:latin typeface="+mj-lt"/>
          </a:endParaRPr>
        </a:p>
      </dgm:t>
    </dgm:pt>
    <dgm:pt modelId="{BBAC1673-66D3-4ABE-B2CF-3CA461B58665}" type="parTrans" cxnId="{12DD421F-C37F-4F57-8F7A-1E93CDAAA764}">
      <dgm:prSet/>
      <dgm:spPr/>
      <dgm:t>
        <a:bodyPr/>
        <a:lstStyle/>
        <a:p>
          <a:endParaRPr lang="es-ES"/>
        </a:p>
      </dgm:t>
    </dgm:pt>
    <dgm:pt modelId="{8EB07058-22C7-4415-B1E0-DD32B871BB13}" type="sibTrans" cxnId="{12DD421F-C37F-4F57-8F7A-1E93CDAAA764}">
      <dgm:prSet/>
      <dgm:spPr/>
      <dgm:t>
        <a:bodyPr/>
        <a:lstStyle/>
        <a:p>
          <a:endParaRPr lang="es-ES"/>
        </a:p>
      </dgm:t>
    </dgm:pt>
    <dgm:pt modelId="{DBF1ADB3-7446-4177-98C4-DFB806646B01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¿</a:t>
          </a:r>
          <a:r>
            <a:rPr lang="en-US" dirty="0" err="1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Mejor</a:t>
          </a:r>
          <a:r>
            <a:rPr lang="en-US" dirty="0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 App?</a:t>
          </a:r>
          <a:endParaRPr lang="ru-RU" dirty="0">
            <a:solidFill>
              <a:schemeClr val="bg1">
                <a:lumMod val="20000"/>
                <a:lumOff val="80000"/>
              </a:schemeClr>
            </a:solidFill>
            <a:latin typeface="Aller"/>
            <a:cs typeface="Aller"/>
          </a:endParaRPr>
        </a:p>
      </dgm:t>
    </dgm:pt>
    <dgm:pt modelId="{2A6025EC-A9A3-4D24-8A41-DCABF4535FAF}" type="parTrans" cxnId="{917DCF6E-CD54-4B37-A3E3-9220FAE0092F}">
      <dgm:prSet/>
      <dgm:spPr/>
      <dgm:t>
        <a:bodyPr/>
        <a:lstStyle/>
        <a:p>
          <a:endParaRPr lang="es-ES"/>
        </a:p>
      </dgm:t>
    </dgm:pt>
    <dgm:pt modelId="{EA5FCC64-8EC2-407E-81C0-D1FB9D278A1E}" type="sibTrans" cxnId="{917DCF6E-CD54-4B37-A3E3-9220FAE0092F}">
      <dgm:prSet/>
      <dgm:spPr/>
      <dgm:t>
        <a:bodyPr/>
        <a:lstStyle/>
        <a:p>
          <a:endParaRPr lang="es-ES"/>
        </a:p>
      </dgm:t>
    </dgm:pt>
    <dgm:pt modelId="{D946EDDB-1611-4860-8B51-38AF7FEF31F7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s-ES" dirty="0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Preguntas y Respuestas</a:t>
          </a:r>
          <a:endParaRPr lang="ru-RU" dirty="0">
            <a:solidFill>
              <a:schemeClr val="bg1">
                <a:lumMod val="20000"/>
                <a:lumOff val="80000"/>
              </a:schemeClr>
            </a:solidFill>
            <a:latin typeface="Aller"/>
            <a:cs typeface="Aller"/>
          </a:endParaRPr>
        </a:p>
      </dgm:t>
    </dgm:pt>
    <dgm:pt modelId="{DC7DF102-0F4C-45BF-B219-AC46944F5B68}" type="parTrans" cxnId="{E5D356D3-E6B0-4785-87E2-24E231F204A1}">
      <dgm:prSet/>
      <dgm:spPr/>
      <dgm:t>
        <a:bodyPr/>
        <a:lstStyle/>
        <a:p>
          <a:endParaRPr lang="es-ES"/>
        </a:p>
      </dgm:t>
    </dgm:pt>
    <dgm:pt modelId="{7985277C-C831-411A-AADE-A63734EB1C80}" type="sibTrans" cxnId="{E5D356D3-E6B0-4785-87E2-24E231F204A1}">
      <dgm:prSet/>
      <dgm:spPr/>
      <dgm:t>
        <a:bodyPr/>
        <a:lstStyle/>
        <a:p>
          <a:endParaRPr lang="es-ES"/>
        </a:p>
      </dgm:t>
    </dgm:pt>
    <dgm:pt modelId="{34F52A64-1B76-4959-9909-003B421C3B64}" type="pres">
      <dgm:prSet presAssocID="{FC68CDAF-7DF6-4C31-9F8F-72D51D84B3D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FF3752F-526C-46C8-AC69-20F5A193591B}" type="pres">
      <dgm:prSet presAssocID="{A5903141-39AF-4B5C-9FFD-74499814DA74}" presName="node" presStyleLbl="node1" presStyleIdx="0" presStyleCnt="7" custScaleX="103630" custScaleY="17267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3D8AC4-903A-446F-A718-DFC62EB34FB5}" type="pres">
      <dgm:prSet presAssocID="{693E0949-586F-4880-AC28-992E60A17638}" presName="sibTrans" presStyleCnt="0"/>
      <dgm:spPr/>
    </dgm:pt>
    <dgm:pt modelId="{373F197C-9B5C-4548-BB12-D8F8D60569A8}" type="pres">
      <dgm:prSet presAssocID="{CBD46BCB-C207-48BA-9CA0-7F45C4FF17B9}" presName="node" presStyleLbl="node1" presStyleIdx="1" presStyleCnt="7" custScaleX="103630" custScaleY="17267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72415B-9048-4ADE-84AB-E753EA1A7724}" type="pres">
      <dgm:prSet presAssocID="{F7388884-FD64-4164-94DE-03DA2063E3C4}" presName="sibTrans" presStyleCnt="0"/>
      <dgm:spPr/>
    </dgm:pt>
    <dgm:pt modelId="{83C37F68-BC79-42EC-B5F2-D77AEE10F611}" type="pres">
      <dgm:prSet presAssocID="{DBF1ADB3-7446-4177-98C4-DFB806646B01}" presName="node" presStyleLbl="node1" presStyleIdx="2" presStyleCnt="7" custScaleX="103630" custScaleY="17267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2ACE0A-A529-492C-9152-B9C363ABC2EE}" type="pres">
      <dgm:prSet presAssocID="{EA5FCC64-8EC2-407E-81C0-D1FB9D278A1E}" presName="sibTrans" presStyleCnt="0"/>
      <dgm:spPr/>
    </dgm:pt>
    <dgm:pt modelId="{739C7EF4-4624-4BD2-8240-F075548AA344}" type="pres">
      <dgm:prSet presAssocID="{7E485650-96E4-4AE1-B43D-6FF956D9902E}" presName="node" presStyleLbl="node1" presStyleIdx="3" presStyleCnt="7" custScaleX="103630" custScaleY="17267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BA7C1D9-40A8-4E6A-A19D-8287C37FFE25}" type="pres">
      <dgm:prSet presAssocID="{8EB07058-22C7-4415-B1E0-DD32B871BB13}" presName="sibTrans" presStyleCnt="0"/>
      <dgm:spPr/>
    </dgm:pt>
    <dgm:pt modelId="{A54DBA54-2B3B-4D8A-B47C-76656DE0B406}" type="pres">
      <dgm:prSet presAssocID="{8B7A50F4-ED42-4C9E-863F-F5A6A332B93A}" presName="node" presStyleLbl="node1" presStyleIdx="4" presStyleCnt="7" custScaleX="103630" custScaleY="17267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4EF44E-4E24-4B70-8E46-024F560CBC21}" type="pres">
      <dgm:prSet presAssocID="{F17EF0D2-F6C7-436A-99E2-8AE9E49B3DD3}" presName="sibTrans" presStyleCnt="0"/>
      <dgm:spPr/>
    </dgm:pt>
    <dgm:pt modelId="{63042DAD-D844-46BE-8618-5CEE42D931C1}" type="pres">
      <dgm:prSet presAssocID="{5BB5C2F3-2BA1-4C2B-9132-F59D20532968}" presName="node" presStyleLbl="node1" presStyleIdx="5" presStyleCnt="7" custScaleX="103630" custScaleY="17267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AAA0D0-83CD-48FC-8842-DB2BA49BE57D}" type="pres">
      <dgm:prSet presAssocID="{E849A5A8-9B18-451B-88E1-2BAF478B3A40}" presName="sibTrans" presStyleCnt="0"/>
      <dgm:spPr/>
    </dgm:pt>
    <dgm:pt modelId="{89894F87-49FF-49A1-B29C-D19517DABD9D}" type="pres">
      <dgm:prSet presAssocID="{D946EDDB-1611-4860-8B51-38AF7FEF31F7}" presName="node" presStyleLbl="node1" presStyleIdx="6" presStyleCnt="7" custScaleX="103630" custScaleY="17267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0FF93C8-A443-41D5-9D56-3E5761EDA4A0}" type="presOf" srcId="{8B7A50F4-ED42-4C9E-863F-F5A6A332B93A}" destId="{A54DBA54-2B3B-4D8A-B47C-76656DE0B406}" srcOrd="0" destOrd="0" presId="urn:microsoft.com/office/officeart/2005/8/layout/default"/>
    <dgm:cxn modelId="{E5D356D3-E6B0-4785-87E2-24E231F204A1}" srcId="{FC68CDAF-7DF6-4C31-9F8F-72D51D84B3DE}" destId="{D946EDDB-1611-4860-8B51-38AF7FEF31F7}" srcOrd="6" destOrd="0" parTransId="{DC7DF102-0F4C-45BF-B219-AC46944F5B68}" sibTransId="{7985277C-C831-411A-AADE-A63734EB1C80}"/>
    <dgm:cxn modelId="{F63BF6EA-3E94-4078-8D04-2A77D16401FE}" type="presOf" srcId="{FC68CDAF-7DF6-4C31-9F8F-72D51D84B3DE}" destId="{34F52A64-1B76-4959-9909-003B421C3B64}" srcOrd="0" destOrd="0" presId="urn:microsoft.com/office/officeart/2005/8/layout/default"/>
    <dgm:cxn modelId="{76CA39AD-61EB-429F-ACA5-056EE00632AC}" srcId="{FC68CDAF-7DF6-4C31-9F8F-72D51D84B3DE}" destId="{5BB5C2F3-2BA1-4C2B-9132-F59D20532968}" srcOrd="5" destOrd="0" parTransId="{E86FCF1D-C6BF-4BF3-8DF4-DC79A98E50C6}" sibTransId="{E849A5A8-9B18-451B-88E1-2BAF478B3A40}"/>
    <dgm:cxn modelId="{07EE1DC7-8037-4CAB-B7CB-944C89DF4D8C}" srcId="{FC68CDAF-7DF6-4C31-9F8F-72D51D84B3DE}" destId="{8B7A50F4-ED42-4C9E-863F-F5A6A332B93A}" srcOrd="4" destOrd="0" parTransId="{45A52131-1741-4A6A-AE40-A3CDE798B5F5}" sibTransId="{F17EF0D2-F6C7-436A-99E2-8AE9E49B3DD3}"/>
    <dgm:cxn modelId="{099F508F-99BA-4D73-B7AE-7F7F6A018FD4}" type="presOf" srcId="{7E485650-96E4-4AE1-B43D-6FF956D9902E}" destId="{739C7EF4-4624-4BD2-8240-F075548AA344}" srcOrd="0" destOrd="0" presId="urn:microsoft.com/office/officeart/2005/8/layout/default"/>
    <dgm:cxn modelId="{073EFAE8-D1E3-49A0-A517-88FF9C3F4FC3}" type="presOf" srcId="{DBF1ADB3-7446-4177-98C4-DFB806646B01}" destId="{83C37F68-BC79-42EC-B5F2-D77AEE10F611}" srcOrd="0" destOrd="0" presId="urn:microsoft.com/office/officeart/2005/8/layout/default"/>
    <dgm:cxn modelId="{4B1482F1-2A48-4E3E-BFBC-CFC4CFA7E039}" type="presOf" srcId="{D946EDDB-1611-4860-8B51-38AF7FEF31F7}" destId="{89894F87-49FF-49A1-B29C-D19517DABD9D}" srcOrd="0" destOrd="0" presId="urn:microsoft.com/office/officeart/2005/8/layout/default"/>
    <dgm:cxn modelId="{917DCF6E-CD54-4B37-A3E3-9220FAE0092F}" srcId="{FC68CDAF-7DF6-4C31-9F8F-72D51D84B3DE}" destId="{DBF1ADB3-7446-4177-98C4-DFB806646B01}" srcOrd="2" destOrd="0" parTransId="{2A6025EC-A9A3-4D24-8A41-DCABF4535FAF}" sibTransId="{EA5FCC64-8EC2-407E-81C0-D1FB9D278A1E}"/>
    <dgm:cxn modelId="{F7F87634-1C5F-478E-9C2E-77A364BF71E9}" type="presOf" srcId="{CBD46BCB-C207-48BA-9CA0-7F45C4FF17B9}" destId="{373F197C-9B5C-4548-BB12-D8F8D60569A8}" srcOrd="0" destOrd="0" presId="urn:microsoft.com/office/officeart/2005/8/layout/default"/>
    <dgm:cxn modelId="{12DD421F-C37F-4F57-8F7A-1E93CDAAA764}" srcId="{FC68CDAF-7DF6-4C31-9F8F-72D51D84B3DE}" destId="{7E485650-96E4-4AE1-B43D-6FF956D9902E}" srcOrd="3" destOrd="0" parTransId="{BBAC1673-66D3-4ABE-B2CF-3CA461B58665}" sibTransId="{8EB07058-22C7-4415-B1E0-DD32B871BB13}"/>
    <dgm:cxn modelId="{5F5C9A67-D8C8-43FF-B628-32B532636A1D}" type="presOf" srcId="{A5903141-39AF-4B5C-9FFD-74499814DA74}" destId="{DFF3752F-526C-46C8-AC69-20F5A193591B}" srcOrd="0" destOrd="0" presId="urn:microsoft.com/office/officeart/2005/8/layout/default"/>
    <dgm:cxn modelId="{21D2D8B3-C53C-4FD8-AA92-312EAF59D8BC}" srcId="{FC68CDAF-7DF6-4C31-9F8F-72D51D84B3DE}" destId="{A5903141-39AF-4B5C-9FFD-74499814DA74}" srcOrd="0" destOrd="0" parTransId="{6657A027-8BE0-4E36-83D8-4060FAFF2919}" sibTransId="{693E0949-586F-4880-AC28-992E60A17638}"/>
    <dgm:cxn modelId="{524279B6-A288-405B-9646-FAC1A8D94E81}" srcId="{FC68CDAF-7DF6-4C31-9F8F-72D51D84B3DE}" destId="{CBD46BCB-C207-48BA-9CA0-7F45C4FF17B9}" srcOrd="1" destOrd="0" parTransId="{1D5EBC07-33A3-41EF-8C97-4C5D55A0E61D}" sibTransId="{F7388884-FD64-4164-94DE-03DA2063E3C4}"/>
    <dgm:cxn modelId="{54B6AA6E-342D-4541-9CA5-FBD83B4E0174}" type="presOf" srcId="{5BB5C2F3-2BA1-4C2B-9132-F59D20532968}" destId="{63042DAD-D844-46BE-8618-5CEE42D931C1}" srcOrd="0" destOrd="0" presId="urn:microsoft.com/office/officeart/2005/8/layout/default"/>
    <dgm:cxn modelId="{D4F0F171-0D2B-42D5-AB29-C1D9FA569D87}" type="presParOf" srcId="{34F52A64-1B76-4959-9909-003B421C3B64}" destId="{DFF3752F-526C-46C8-AC69-20F5A193591B}" srcOrd="0" destOrd="0" presId="urn:microsoft.com/office/officeart/2005/8/layout/default"/>
    <dgm:cxn modelId="{9FD07551-8DCE-44EA-AA8F-15B72171684D}" type="presParOf" srcId="{34F52A64-1B76-4959-9909-003B421C3B64}" destId="{A73D8AC4-903A-446F-A718-DFC62EB34FB5}" srcOrd="1" destOrd="0" presId="urn:microsoft.com/office/officeart/2005/8/layout/default"/>
    <dgm:cxn modelId="{B6B3881B-F9F4-44B6-8FAA-31BB1F839FFC}" type="presParOf" srcId="{34F52A64-1B76-4959-9909-003B421C3B64}" destId="{373F197C-9B5C-4548-BB12-D8F8D60569A8}" srcOrd="2" destOrd="0" presId="urn:microsoft.com/office/officeart/2005/8/layout/default"/>
    <dgm:cxn modelId="{BC916F05-A8B5-466B-BD1B-9CE50098F18E}" type="presParOf" srcId="{34F52A64-1B76-4959-9909-003B421C3B64}" destId="{0B72415B-9048-4ADE-84AB-E753EA1A7724}" srcOrd="3" destOrd="0" presId="urn:microsoft.com/office/officeart/2005/8/layout/default"/>
    <dgm:cxn modelId="{424F8188-DD63-4239-9B91-524B0F699910}" type="presParOf" srcId="{34F52A64-1B76-4959-9909-003B421C3B64}" destId="{83C37F68-BC79-42EC-B5F2-D77AEE10F611}" srcOrd="4" destOrd="0" presId="urn:microsoft.com/office/officeart/2005/8/layout/default"/>
    <dgm:cxn modelId="{700B5921-522E-47EF-A987-6721C4C80BE4}" type="presParOf" srcId="{34F52A64-1B76-4959-9909-003B421C3B64}" destId="{BB2ACE0A-A529-492C-9152-B9C363ABC2EE}" srcOrd="5" destOrd="0" presId="urn:microsoft.com/office/officeart/2005/8/layout/default"/>
    <dgm:cxn modelId="{29B2F435-6EDF-4A2C-A7EE-D79D86E39DC1}" type="presParOf" srcId="{34F52A64-1B76-4959-9909-003B421C3B64}" destId="{739C7EF4-4624-4BD2-8240-F075548AA344}" srcOrd="6" destOrd="0" presId="urn:microsoft.com/office/officeart/2005/8/layout/default"/>
    <dgm:cxn modelId="{F31E2486-81EC-4146-9540-463AB7BE1090}" type="presParOf" srcId="{34F52A64-1B76-4959-9909-003B421C3B64}" destId="{EBA7C1D9-40A8-4E6A-A19D-8287C37FFE25}" srcOrd="7" destOrd="0" presId="urn:microsoft.com/office/officeart/2005/8/layout/default"/>
    <dgm:cxn modelId="{0CA4DCE5-7B44-40DA-91AD-B8528701C19F}" type="presParOf" srcId="{34F52A64-1B76-4959-9909-003B421C3B64}" destId="{A54DBA54-2B3B-4D8A-B47C-76656DE0B406}" srcOrd="8" destOrd="0" presId="urn:microsoft.com/office/officeart/2005/8/layout/default"/>
    <dgm:cxn modelId="{95F40B16-6CD7-405A-9AD5-3DBC04A36174}" type="presParOf" srcId="{34F52A64-1B76-4959-9909-003B421C3B64}" destId="{A44EF44E-4E24-4B70-8E46-024F560CBC21}" srcOrd="9" destOrd="0" presId="urn:microsoft.com/office/officeart/2005/8/layout/default"/>
    <dgm:cxn modelId="{20BD7E25-66EA-4EF0-B83F-384C365D6502}" type="presParOf" srcId="{34F52A64-1B76-4959-9909-003B421C3B64}" destId="{63042DAD-D844-46BE-8618-5CEE42D931C1}" srcOrd="10" destOrd="0" presId="urn:microsoft.com/office/officeart/2005/8/layout/default"/>
    <dgm:cxn modelId="{9AB1EE13-F3A8-414F-B517-FE025BD6BFE1}" type="presParOf" srcId="{34F52A64-1B76-4959-9909-003B421C3B64}" destId="{52AAA0D0-83CD-48FC-8842-DB2BA49BE57D}" srcOrd="11" destOrd="0" presId="urn:microsoft.com/office/officeart/2005/8/layout/default"/>
    <dgm:cxn modelId="{FD30C719-A831-4F21-BEA4-41703FE6EE0B}" type="presParOf" srcId="{34F52A64-1B76-4959-9909-003B421C3B64}" destId="{89894F87-49FF-49A1-B29C-D19517DABD9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3752F-526C-46C8-AC69-20F5A193591B}">
      <dsp:nvSpPr>
        <dsp:cNvPr id="0" name=""/>
        <dsp:cNvSpPr/>
      </dsp:nvSpPr>
      <dsp:spPr>
        <a:xfrm>
          <a:off x="638024" y="1212"/>
          <a:ext cx="1166877" cy="1166623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¿</a:t>
          </a:r>
          <a:r>
            <a:rPr lang="en-US" sz="1400" kern="1200" dirty="0" err="1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Mejor</a:t>
          </a:r>
          <a:r>
            <a:rPr lang="en-US" sz="1400" kern="1200" dirty="0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 </a:t>
          </a:r>
          <a:r>
            <a:rPr lang="en-US" sz="1400" kern="1200" dirty="0" err="1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anuncio</a:t>
          </a:r>
          <a:r>
            <a:rPr lang="en-US" sz="1400" kern="1200" dirty="0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 del </a:t>
          </a:r>
          <a:r>
            <a:rPr lang="en-US" sz="1400" kern="1200" dirty="0" err="1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año</a:t>
          </a:r>
          <a:r>
            <a:rPr lang="en-US" sz="1400" kern="1200" dirty="0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?</a:t>
          </a:r>
          <a:endParaRPr lang="ru-RU" sz="1400" kern="1200" dirty="0">
            <a:solidFill>
              <a:schemeClr val="bg1">
                <a:lumMod val="20000"/>
                <a:lumOff val="80000"/>
              </a:schemeClr>
            </a:solidFill>
            <a:latin typeface="Aller"/>
            <a:cs typeface="Aller"/>
          </a:endParaRPr>
        </a:p>
      </dsp:txBody>
      <dsp:txXfrm>
        <a:off x="638024" y="1212"/>
        <a:ext cx="1166877" cy="1166623"/>
      </dsp:txXfrm>
    </dsp:sp>
    <dsp:sp modelId="{373F197C-9B5C-4548-BB12-D8F8D60569A8}">
      <dsp:nvSpPr>
        <dsp:cNvPr id="0" name=""/>
        <dsp:cNvSpPr/>
      </dsp:nvSpPr>
      <dsp:spPr>
        <a:xfrm>
          <a:off x="1917502" y="1212"/>
          <a:ext cx="1166877" cy="1166623"/>
        </a:xfrm>
        <a:prstGeom prst="rect">
          <a:avLst/>
        </a:prstGeom>
        <a:solidFill>
          <a:schemeClr val="bg2">
            <a:lumMod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>
              <a:solidFill>
                <a:schemeClr val="tx1"/>
              </a:solidFill>
              <a:latin typeface="+mj-lt"/>
            </a:rPr>
            <a:t>¿Mejor dispositivo?</a:t>
          </a:r>
          <a:endParaRPr lang="ru-RU" sz="1600" kern="1200" dirty="0">
            <a:solidFill>
              <a:schemeClr val="tx1"/>
            </a:solidFill>
            <a:latin typeface="+mj-lt"/>
          </a:endParaRPr>
        </a:p>
      </dsp:txBody>
      <dsp:txXfrm>
        <a:off x="1917502" y="1212"/>
        <a:ext cx="1166877" cy="1166623"/>
      </dsp:txXfrm>
    </dsp:sp>
    <dsp:sp modelId="{83C37F68-BC79-42EC-B5F2-D77AEE10F611}">
      <dsp:nvSpPr>
        <dsp:cNvPr id="0" name=""/>
        <dsp:cNvSpPr/>
      </dsp:nvSpPr>
      <dsp:spPr>
        <a:xfrm>
          <a:off x="3196981" y="1212"/>
          <a:ext cx="1166877" cy="1166623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¿</a:t>
          </a:r>
          <a:r>
            <a:rPr lang="en-US" sz="1200" kern="1200" dirty="0" err="1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Mejor</a:t>
          </a:r>
          <a:r>
            <a:rPr lang="en-US" sz="1200" kern="1200" dirty="0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 App?</a:t>
          </a:r>
          <a:endParaRPr lang="ru-RU" sz="1200" kern="1200" dirty="0">
            <a:solidFill>
              <a:schemeClr val="bg1">
                <a:lumMod val="20000"/>
                <a:lumOff val="80000"/>
              </a:schemeClr>
            </a:solidFill>
            <a:latin typeface="Aller"/>
            <a:cs typeface="Aller"/>
          </a:endParaRPr>
        </a:p>
      </dsp:txBody>
      <dsp:txXfrm>
        <a:off x="3196981" y="1212"/>
        <a:ext cx="1166877" cy="1166623"/>
      </dsp:txXfrm>
    </dsp:sp>
    <dsp:sp modelId="{739C7EF4-4624-4BD2-8240-F075548AA344}">
      <dsp:nvSpPr>
        <dsp:cNvPr id="0" name=""/>
        <dsp:cNvSpPr/>
      </dsp:nvSpPr>
      <dsp:spPr>
        <a:xfrm>
          <a:off x="4476459" y="1212"/>
          <a:ext cx="1166877" cy="1166623"/>
        </a:xfrm>
        <a:prstGeom prst="rect">
          <a:avLst/>
        </a:prstGeom>
        <a:solidFill>
          <a:schemeClr val="bg2">
            <a:lumMod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>
              <a:solidFill>
                <a:schemeClr val="tx1"/>
              </a:solidFill>
              <a:latin typeface="+mj-lt"/>
            </a:rPr>
            <a:t>¿Mejor SDK?</a:t>
          </a:r>
          <a:endParaRPr lang="ru-RU" sz="1200" kern="1200" dirty="0">
            <a:solidFill>
              <a:schemeClr val="tx1"/>
            </a:solidFill>
            <a:latin typeface="+mj-lt"/>
          </a:endParaRPr>
        </a:p>
      </dsp:txBody>
      <dsp:txXfrm>
        <a:off x="4476459" y="1212"/>
        <a:ext cx="1166877" cy="1166623"/>
      </dsp:txXfrm>
    </dsp:sp>
    <dsp:sp modelId="{A54DBA54-2B3B-4D8A-B47C-76656DE0B406}">
      <dsp:nvSpPr>
        <dsp:cNvPr id="0" name=""/>
        <dsp:cNvSpPr/>
      </dsp:nvSpPr>
      <dsp:spPr>
        <a:xfrm>
          <a:off x="5755937" y="1212"/>
          <a:ext cx="1166877" cy="1166623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¿</a:t>
          </a:r>
          <a:r>
            <a:rPr lang="en-US" sz="1200" kern="1200" dirty="0" err="1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Que</a:t>
          </a:r>
          <a:r>
            <a:rPr lang="en-US" sz="1200" kern="1200" dirty="0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 </a:t>
          </a:r>
          <a:r>
            <a:rPr lang="en-US" sz="1200" kern="1200" dirty="0" err="1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mejoraríais</a:t>
          </a:r>
          <a:r>
            <a:rPr lang="en-US" sz="1200" kern="1200" dirty="0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 </a:t>
          </a:r>
          <a:r>
            <a:rPr lang="en-US" sz="1200" kern="1200" dirty="0" err="1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urgentemente</a:t>
          </a:r>
          <a:r>
            <a:rPr lang="en-US" sz="1200" kern="1200" dirty="0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?</a:t>
          </a:r>
          <a:endParaRPr lang="ru-RU" sz="1200" kern="1200" dirty="0">
            <a:solidFill>
              <a:schemeClr val="bg1">
                <a:lumMod val="20000"/>
                <a:lumOff val="80000"/>
              </a:schemeClr>
            </a:solidFill>
            <a:latin typeface="Aller"/>
            <a:cs typeface="Aller"/>
          </a:endParaRPr>
        </a:p>
      </dsp:txBody>
      <dsp:txXfrm>
        <a:off x="5755937" y="1212"/>
        <a:ext cx="1166877" cy="1166623"/>
      </dsp:txXfrm>
    </dsp:sp>
    <dsp:sp modelId="{63042DAD-D844-46BE-8618-5CEE42D931C1}">
      <dsp:nvSpPr>
        <dsp:cNvPr id="0" name=""/>
        <dsp:cNvSpPr/>
      </dsp:nvSpPr>
      <dsp:spPr>
        <a:xfrm>
          <a:off x="2557241" y="1280436"/>
          <a:ext cx="1166877" cy="1166623"/>
        </a:xfrm>
        <a:prstGeom prst="rect">
          <a:avLst/>
        </a:prstGeom>
        <a:solidFill>
          <a:schemeClr val="bg2">
            <a:lumMod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>
              <a:solidFill>
                <a:schemeClr val="tx1"/>
              </a:solidFill>
              <a:latin typeface="+mj-lt"/>
            </a:rPr>
            <a:t>¿Qué esperáis en el 2015?</a:t>
          </a:r>
          <a:endParaRPr lang="ru-RU" sz="1200" kern="1200" dirty="0">
            <a:solidFill>
              <a:schemeClr val="tx1"/>
            </a:solidFill>
            <a:latin typeface="+mj-lt"/>
          </a:endParaRPr>
        </a:p>
      </dsp:txBody>
      <dsp:txXfrm>
        <a:off x="2557241" y="1280436"/>
        <a:ext cx="1166877" cy="1166623"/>
      </dsp:txXfrm>
    </dsp:sp>
    <dsp:sp modelId="{89894F87-49FF-49A1-B29C-D19517DABD9D}">
      <dsp:nvSpPr>
        <dsp:cNvPr id="0" name=""/>
        <dsp:cNvSpPr/>
      </dsp:nvSpPr>
      <dsp:spPr>
        <a:xfrm>
          <a:off x="3836720" y="1280436"/>
          <a:ext cx="1166877" cy="1166623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solidFill>
                <a:schemeClr val="bg1">
                  <a:lumMod val="20000"/>
                  <a:lumOff val="80000"/>
                </a:schemeClr>
              </a:solidFill>
              <a:latin typeface="Aller"/>
              <a:cs typeface="Aller"/>
            </a:rPr>
            <a:t>Preguntas y Respuestas</a:t>
          </a:r>
          <a:endParaRPr lang="ru-RU" sz="1200" kern="1200" dirty="0">
            <a:solidFill>
              <a:schemeClr val="bg1">
                <a:lumMod val="20000"/>
                <a:lumOff val="80000"/>
              </a:schemeClr>
            </a:solidFill>
            <a:latin typeface="Aller"/>
            <a:cs typeface="Aller"/>
          </a:endParaRPr>
        </a:p>
      </dsp:txBody>
      <dsp:txXfrm>
        <a:off x="3836720" y="1280436"/>
        <a:ext cx="1166877" cy="1166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44911-4C4D-4FB6-8FB5-86C45076C12E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B624C-DCAE-4F8C-88AB-1E01BA1E8237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102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E0966-4496-4991-ACE5-DDEE4AA5F111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39310-3DD3-491D-930A-68A0B7F9FD9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23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C1CF0-316C-4904-A0F9-3EEDE72BDC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47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0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0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9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54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17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39310-3DD3-491D-930A-68A0B7F9FD9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69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924" y="2693367"/>
            <a:ext cx="7772400" cy="1102519"/>
          </a:xfrm>
        </p:spPr>
        <p:txBody>
          <a:bodyPr/>
          <a:lstStyle>
            <a:lvl1pPr algn="l">
              <a:lnSpc>
                <a:spcPct val="75000"/>
              </a:lnSpc>
              <a:defRPr lang="en-US" sz="6000" kern="1200" spc="-15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924" y="4011910"/>
            <a:ext cx="6400800" cy="360040"/>
          </a:xfrm>
        </p:spPr>
        <p:txBody>
          <a:bodyPr>
            <a:normAutofit/>
          </a:bodyPr>
          <a:lstStyle>
            <a:lvl1pPr marL="0" indent="0" algn="l">
              <a:buNone/>
              <a:defRPr sz="27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0"/>
          </p:nvPr>
        </p:nvSpPr>
        <p:spPr>
          <a:xfrm>
            <a:off x="3635896" y="287665"/>
            <a:ext cx="1674000" cy="1674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3" name="Picture Placeholder 11"/>
          <p:cNvSpPr>
            <a:spLocks noGrp="1" noChangeAspect="1"/>
          </p:cNvSpPr>
          <p:nvPr>
            <p:ph type="pic" sz="quarter" idx="11"/>
          </p:nvPr>
        </p:nvSpPr>
        <p:spPr>
          <a:xfrm>
            <a:off x="5393660" y="287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4" name="Picture Placeholder 11"/>
          <p:cNvSpPr>
            <a:spLocks noGrp="1" noChangeAspect="1"/>
          </p:cNvSpPr>
          <p:nvPr>
            <p:ph type="pic" sz="quarter" idx="12"/>
          </p:nvPr>
        </p:nvSpPr>
        <p:spPr>
          <a:xfrm>
            <a:off x="5393660" y="1169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6" name="Picture Placeholder 11"/>
          <p:cNvSpPr>
            <a:spLocks noGrp="1" noChangeAspect="1"/>
          </p:cNvSpPr>
          <p:nvPr>
            <p:ph type="pic" sz="quarter" idx="13"/>
          </p:nvPr>
        </p:nvSpPr>
        <p:spPr>
          <a:xfrm>
            <a:off x="6281483" y="287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7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6281483" y="1169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8" name="Picture Placeholder 11"/>
          <p:cNvSpPr>
            <a:spLocks noGrp="1" noChangeAspect="1"/>
          </p:cNvSpPr>
          <p:nvPr>
            <p:ph type="pic" sz="quarter" idx="15"/>
          </p:nvPr>
        </p:nvSpPr>
        <p:spPr>
          <a:xfrm>
            <a:off x="7164631" y="287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9" name="Picture Placeholder 11"/>
          <p:cNvSpPr>
            <a:spLocks noGrp="1" noChangeAspect="1"/>
          </p:cNvSpPr>
          <p:nvPr>
            <p:ph type="pic" sz="quarter" idx="16"/>
          </p:nvPr>
        </p:nvSpPr>
        <p:spPr>
          <a:xfrm>
            <a:off x="7164631" y="1169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0" name="Picture Placeholder 11"/>
          <p:cNvSpPr>
            <a:spLocks noGrp="1" noChangeAspect="1"/>
          </p:cNvSpPr>
          <p:nvPr>
            <p:ph type="pic" sz="quarter" idx="17"/>
          </p:nvPr>
        </p:nvSpPr>
        <p:spPr>
          <a:xfrm>
            <a:off x="8047779" y="287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1" name="Picture Placeholder 11"/>
          <p:cNvSpPr>
            <a:spLocks noGrp="1" noChangeAspect="1"/>
          </p:cNvSpPr>
          <p:nvPr>
            <p:ph type="pic" sz="quarter" idx="18"/>
          </p:nvPr>
        </p:nvSpPr>
        <p:spPr>
          <a:xfrm>
            <a:off x="8047779" y="1169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pic>
        <p:nvPicPr>
          <p:cNvPr id="22" name="Picture 21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16" y="4499373"/>
            <a:ext cx="360000" cy="360000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33924" y="4515966"/>
            <a:ext cx="6400800" cy="2682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None/>
              <a:defRPr lang="en-US" sz="1600" smtClean="0">
                <a:solidFill>
                  <a:schemeClr val="tx2"/>
                </a:solidFill>
              </a:defRPr>
            </a:lvl1pPr>
            <a:lvl2pPr marL="742950" indent="-285750">
              <a:buNone/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 marL="1143000" indent="-228600">
              <a:buNone/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 marL="1600200" indent="-228600">
              <a:buNone/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 marL="2057400" indent="-22860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778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ferris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1929" y="2235543"/>
            <a:ext cx="8740142" cy="672414"/>
          </a:xfrm>
        </p:spPr>
        <p:txBody>
          <a:bodyPr lIns="134453" tIns="107563" rIns="134453" bIns="107563" anchor="ctr">
            <a:noAutofit/>
          </a:bodyPr>
          <a:lstStyle>
            <a:lvl1pPr>
              <a:lnSpc>
                <a:spcPct val="90000"/>
              </a:lnSpc>
              <a:defRPr sz="4900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31" y="4252785"/>
            <a:ext cx="5378548" cy="672414"/>
          </a:xfrm>
        </p:spPr>
        <p:txBody>
          <a:bodyPr lIns="134453" tIns="107563" rIns="134453" bIns="107563" anchor="b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00" b="0" spc="-38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  <a:cs typeface="Segoe UI" pitchFamily="34" charset="0"/>
              </a:defRPr>
            </a:lvl1pPr>
            <a:lvl2pPr marL="342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1"/>
            <a:ext cx="8731914" cy="1352550"/>
          </a:xfrm>
          <a:solidFill>
            <a:srgbClr val="FFFFFF">
              <a:alpha val="50196"/>
            </a:srgbClr>
          </a:solidFill>
        </p:spPr>
        <p:txBody>
          <a:bodyPr wrap="square" bIns="20174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2550"/>
            <a:ext cx="4038600" cy="324207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68319" tIns="34160" rIns="68319" bIns="34160" rtlCol="0">
            <a:normAutofit/>
          </a:bodyPr>
          <a:lstStyle>
            <a:lvl1pPr>
              <a:defRPr lang="en-US" b="0" cap="all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mtClean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lang="en-US" smtClean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lang="en-US" smtClean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lang="en-US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2550"/>
            <a:ext cx="4038600" cy="324207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68319" tIns="34160" rIns="68319" bIns="34160" rtlCol="0">
            <a:normAutofit/>
          </a:bodyPr>
          <a:lstStyle>
            <a:lvl1pPr>
              <a:defRPr lang="en-US" b="0" cap="all" baseline="0" smtClean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mtClean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lang="en-US" smtClean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lang="en-US" smtClean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lang="en-US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52654" y="4897279"/>
            <a:ext cx="1741767" cy="222818"/>
          </a:xfrm>
          <a:prstGeom prst="rect">
            <a:avLst/>
          </a:prstGeom>
        </p:spPr>
        <p:txBody>
          <a:bodyPr/>
          <a:lstStyle/>
          <a:p>
            <a:r>
              <a:rPr>
                <a:solidFill>
                  <a:prstClr val="white"/>
                </a:solidFill>
              </a:rPr>
              <a:t>METRO DESIGN LANGUAGE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6801" y="4897279"/>
            <a:ext cx="477004" cy="22281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>
                <a:solidFill>
                  <a:prstClr val="white"/>
                </a:solidFill>
              </a:rPr>
              <a:pPr/>
              <a:t>‹Nº›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361950"/>
            <a:ext cx="8706514" cy="304800"/>
          </a:xfrm>
          <a:noFill/>
        </p:spPr>
        <p:txBody>
          <a:bodyPr>
            <a:noAutofit/>
          </a:bodyPr>
          <a:lstStyle>
            <a:lvl1pPr>
              <a:defRPr sz="1200" b="0" cap="all" baseline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200" b="0" cap="all" baseline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200" b="0" cap="all" baseline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 b="0" cap="all" baseline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 b="0" cap="all" baseline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94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924" y="2693367"/>
            <a:ext cx="7772400" cy="1102519"/>
          </a:xfrm>
        </p:spPr>
        <p:txBody>
          <a:bodyPr/>
          <a:lstStyle>
            <a:lvl1pPr algn="l">
              <a:lnSpc>
                <a:spcPct val="75000"/>
              </a:lnSpc>
              <a:defRPr lang="en-US" sz="6000" kern="1200" spc="-15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924" y="4011910"/>
            <a:ext cx="6400800" cy="360040"/>
          </a:xfrm>
        </p:spPr>
        <p:txBody>
          <a:bodyPr>
            <a:normAutofit/>
          </a:bodyPr>
          <a:lstStyle>
            <a:lvl1pPr marL="0" indent="0" algn="l">
              <a:buNone/>
              <a:defRPr sz="27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13" name="Picture Placeholder 11"/>
          <p:cNvSpPr>
            <a:spLocks noGrp="1" noChangeAspect="1"/>
          </p:cNvSpPr>
          <p:nvPr>
            <p:ph type="pic" sz="quarter" idx="11"/>
          </p:nvPr>
        </p:nvSpPr>
        <p:spPr>
          <a:xfrm>
            <a:off x="5393660" y="287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4" name="Picture Placeholder 11"/>
          <p:cNvSpPr>
            <a:spLocks noGrp="1" noChangeAspect="1"/>
          </p:cNvSpPr>
          <p:nvPr>
            <p:ph type="pic" sz="quarter" idx="12"/>
          </p:nvPr>
        </p:nvSpPr>
        <p:spPr>
          <a:xfrm>
            <a:off x="5393660" y="1169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6" name="Picture Placeholder 11"/>
          <p:cNvSpPr>
            <a:spLocks noGrp="1" noChangeAspect="1"/>
          </p:cNvSpPr>
          <p:nvPr>
            <p:ph type="pic" sz="quarter" idx="13"/>
          </p:nvPr>
        </p:nvSpPr>
        <p:spPr>
          <a:xfrm>
            <a:off x="6281483" y="287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7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6281483" y="1169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8" name="Picture Placeholder 11"/>
          <p:cNvSpPr>
            <a:spLocks noGrp="1" noChangeAspect="1"/>
          </p:cNvSpPr>
          <p:nvPr>
            <p:ph type="pic" sz="quarter" idx="15"/>
          </p:nvPr>
        </p:nvSpPr>
        <p:spPr>
          <a:xfrm>
            <a:off x="7164631" y="287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9" name="Picture Placeholder 11"/>
          <p:cNvSpPr>
            <a:spLocks noGrp="1" noChangeAspect="1"/>
          </p:cNvSpPr>
          <p:nvPr>
            <p:ph type="pic" sz="quarter" idx="16"/>
          </p:nvPr>
        </p:nvSpPr>
        <p:spPr>
          <a:xfrm>
            <a:off x="7164631" y="1169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0" name="Picture Placeholder 11"/>
          <p:cNvSpPr>
            <a:spLocks noGrp="1" noChangeAspect="1"/>
          </p:cNvSpPr>
          <p:nvPr>
            <p:ph type="pic" sz="quarter" idx="17"/>
          </p:nvPr>
        </p:nvSpPr>
        <p:spPr>
          <a:xfrm>
            <a:off x="8047779" y="287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1" name="Picture Placeholder 11"/>
          <p:cNvSpPr>
            <a:spLocks noGrp="1" noChangeAspect="1"/>
          </p:cNvSpPr>
          <p:nvPr>
            <p:ph type="pic" sz="quarter" idx="18"/>
          </p:nvPr>
        </p:nvSpPr>
        <p:spPr>
          <a:xfrm>
            <a:off x="8047779" y="1169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pic>
        <p:nvPicPr>
          <p:cNvPr id="23" name="Picture 22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499373"/>
            <a:ext cx="360000" cy="360000"/>
          </a:xfrm>
          <a:prstGeom prst="rect">
            <a:avLst/>
          </a:prstGeom>
        </p:spPr>
      </p:pic>
      <p:pic>
        <p:nvPicPr>
          <p:cNvPr id="22" name="Picture 12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584" y="449937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ferris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44663"/>
            <a:ext cx="8229600" cy="2755900"/>
          </a:xfrm>
        </p:spPr>
        <p:txBody>
          <a:bodyPr/>
          <a:lstStyle>
            <a:lvl2pPr marL="574675" indent="-114300">
              <a:defRPr/>
            </a:lvl2pPr>
            <a:lvl3pPr marL="1028700" indent="-114300">
              <a:defRPr/>
            </a:lvl3pPr>
            <a:lvl4pPr marL="1489075" indent="-114300">
              <a:defRPr/>
            </a:lvl4pPr>
            <a:lvl5pPr marL="1943100" indent="-114300"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401955"/>
            <a:ext cx="8229600" cy="360548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809625"/>
            <a:ext cx="8229600" cy="23177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625" indent="0">
              <a:buNone/>
              <a:defRPr sz="1200">
                <a:solidFill>
                  <a:schemeClr val="tx1"/>
                </a:solidFill>
              </a:defRPr>
            </a:lvl2pPr>
            <a:lvl3pPr marL="342900" indent="0">
              <a:buNone/>
              <a:defRPr sz="1200">
                <a:solidFill>
                  <a:schemeClr val="tx1"/>
                </a:solidFill>
              </a:defRPr>
            </a:lvl3pPr>
            <a:lvl4pPr marL="517525" indent="0">
              <a:buNone/>
              <a:defRPr sz="1200">
                <a:solidFill>
                  <a:schemeClr val="tx1"/>
                </a:solidFill>
              </a:defRPr>
            </a:lvl4pPr>
            <a:lvl5pPr marL="685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DD3B76A-C5DE-4B9A-BEAE-BBF0DC17AAA8}" type="datetime1">
              <a:rPr lang="en-US" smtClean="0"/>
              <a:t>12/9/2014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2973884"/>
            <a:ext cx="2241550" cy="461665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</a:defRPr>
            </a:lvl1pPr>
            <a:lvl2pPr marL="285750" indent="-114300" algn="l">
              <a:spcBef>
                <a:spcPts val="0"/>
              </a:spcBef>
              <a:buFont typeface="Arial" pitchFamily="34" charset="0"/>
              <a:buChar char="•"/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457200" indent="-114300" algn="l">
              <a:buFont typeface="Arial" pitchFamily="34" charset="0"/>
              <a:buChar char="•"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628650" indent="-114300" algn="l">
              <a:buFont typeface="Arial" pitchFamily="34" charset="0"/>
              <a:buChar char="•"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742950" indent="-114300" algn="l">
              <a:buFont typeface="Arial" pitchFamily="34" charset="0"/>
              <a:buChar char="•"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name and title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1" y="400123"/>
            <a:ext cx="2241550" cy="230832"/>
          </a:xfrm>
        </p:spPr>
        <p:txBody>
          <a:bodyPr wrap="square">
            <a:sp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 marL="685800" indent="0"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presentation date</a:t>
            </a:r>
          </a:p>
        </p:txBody>
      </p:sp>
      <p:sp>
        <p:nvSpPr>
          <p:cNvPr id="5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1" y="1767840"/>
            <a:ext cx="2241550" cy="3605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64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667C-B123-4C9D-8392-E4DAC4F69B68}" type="datetimeFigureOut">
              <a:rPr lang="ru-RU" smtClean="0"/>
              <a:t>09.12.2014</a:t>
            </a:fld>
            <a:endParaRPr lang="ru-RU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0674-0C3A-461C-8E60-67A8CCC5BB66}" type="slidenum">
              <a:rPr lang="ru-RU" smtClean="0"/>
              <a:t>‹Nº›</a:t>
            </a:fld>
            <a:endParaRPr lang="ru-RU" dirty="0"/>
          </a:p>
        </p:txBody>
      </p:sp>
      <p:pic>
        <p:nvPicPr>
          <p:cNvPr id="7" name="Picture 12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584" y="449937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5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667C-B123-4C9D-8392-E4DAC4F69B68}" type="datetimeFigureOut">
              <a:rPr lang="ru-RU" smtClean="0"/>
              <a:t>09.12.2014</a:t>
            </a:fld>
            <a:endParaRPr lang="ru-RU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0674-0C3A-461C-8E60-67A8CCC5BB66}" type="slidenum">
              <a:rPr lang="ru-RU" smtClean="0"/>
              <a:t>‹Nº›</a:t>
            </a:fld>
            <a:endParaRPr lang="ru-RU" dirty="0"/>
          </a:p>
        </p:txBody>
      </p:sp>
      <p:pic>
        <p:nvPicPr>
          <p:cNvPr id="7" name="Picture 12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584" y="449937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9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667C-B123-4C9D-8392-E4DAC4F69B68}" type="datetimeFigureOut">
              <a:rPr lang="ru-RU" smtClean="0"/>
              <a:t>09.12.2014</a:t>
            </a:fld>
            <a:endParaRPr lang="ru-RU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0674-0C3A-461C-8E60-67A8CCC5BB66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032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667C-B123-4C9D-8392-E4DAC4F69B68}" type="datetimeFigureOut">
              <a:rPr lang="ru-RU" smtClean="0"/>
              <a:t>09.12.2014</a:t>
            </a:fld>
            <a:endParaRPr lang="ru-RU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0674-0C3A-461C-8E60-67A8CCC5BB66}" type="slidenum">
              <a:rPr lang="ru-RU" smtClean="0"/>
              <a:t>‹Nº›</a:t>
            </a:fld>
            <a:endParaRPr lang="ru-RU" dirty="0"/>
          </a:p>
        </p:txBody>
      </p:sp>
      <p:pic>
        <p:nvPicPr>
          <p:cNvPr id="8" name="Picture 12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584" y="449937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19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667C-B123-4C9D-8392-E4DAC4F69B68}" type="datetimeFigureOut">
              <a:rPr lang="ru-RU" smtClean="0"/>
              <a:t>09.12.2014</a:t>
            </a:fld>
            <a:endParaRPr lang="ru-RU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0674-0C3A-461C-8E60-67A8CCC5BB66}" type="slidenum">
              <a:rPr lang="ru-RU" smtClean="0"/>
              <a:t>‹Nº›</a:t>
            </a:fld>
            <a:endParaRPr lang="ru-RU" dirty="0"/>
          </a:p>
        </p:txBody>
      </p:sp>
      <p:pic>
        <p:nvPicPr>
          <p:cNvPr id="10" name="Picture 12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584" y="449937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43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1"/>
          <p:cNvSpPr>
            <a:spLocks noGrp="1" noChangeAspect="1"/>
          </p:cNvSpPr>
          <p:nvPr>
            <p:ph type="pic" sz="quarter" idx="16"/>
          </p:nvPr>
        </p:nvSpPr>
        <p:spPr>
          <a:xfrm>
            <a:off x="7395094" y="2597600"/>
            <a:ext cx="1368000" cy="1368000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pic>
        <p:nvPicPr>
          <p:cNvPr id="22" name="Picture 21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16" y="4499373"/>
            <a:ext cx="360000" cy="360000"/>
          </a:xfrm>
          <a:prstGeom prst="rect">
            <a:avLst/>
          </a:prstGeom>
        </p:spPr>
      </p:pic>
      <p:sp>
        <p:nvSpPr>
          <p:cNvPr id="27" name="Picture Placeholder 11"/>
          <p:cNvSpPr>
            <a:spLocks noGrp="1" noChangeAspect="1"/>
          </p:cNvSpPr>
          <p:nvPr>
            <p:ph type="pic" sz="quarter" idx="19"/>
          </p:nvPr>
        </p:nvSpPr>
        <p:spPr>
          <a:xfrm>
            <a:off x="3005807" y="1131734"/>
            <a:ext cx="1368000" cy="1368000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8" name="Picture Placeholder 11"/>
          <p:cNvSpPr>
            <a:spLocks noGrp="1" noChangeAspect="1"/>
          </p:cNvSpPr>
          <p:nvPr>
            <p:ph type="pic" sz="quarter" idx="20"/>
          </p:nvPr>
        </p:nvSpPr>
        <p:spPr>
          <a:xfrm>
            <a:off x="3005807" y="2597600"/>
            <a:ext cx="1368000" cy="1368000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9" name="Picture Placeholder 11"/>
          <p:cNvSpPr>
            <a:spLocks noGrp="1" noChangeAspect="1"/>
          </p:cNvSpPr>
          <p:nvPr>
            <p:ph type="pic" sz="quarter" idx="21"/>
          </p:nvPr>
        </p:nvSpPr>
        <p:spPr>
          <a:xfrm>
            <a:off x="4465932" y="1131734"/>
            <a:ext cx="1368000" cy="1368000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0" name="Picture Placeholder 11"/>
          <p:cNvSpPr>
            <a:spLocks noGrp="1" noChangeAspect="1"/>
          </p:cNvSpPr>
          <p:nvPr>
            <p:ph type="pic" sz="quarter" idx="22"/>
          </p:nvPr>
        </p:nvSpPr>
        <p:spPr>
          <a:xfrm>
            <a:off x="4465932" y="2597600"/>
            <a:ext cx="1368000" cy="1368000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1" name="Picture Placeholder 11"/>
          <p:cNvSpPr>
            <a:spLocks noGrp="1" noChangeAspect="1"/>
          </p:cNvSpPr>
          <p:nvPr>
            <p:ph type="pic" sz="quarter" idx="23"/>
          </p:nvPr>
        </p:nvSpPr>
        <p:spPr>
          <a:xfrm>
            <a:off x="5934210" y="1131734"/>
            <a:ext cx="1368000" cy="1368000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2" name="Picture Placeholder 11"/>
          <p:cNvSpPr>
            <a:spLocks noGrp="1" noChangeAspect="1"/>
          </p:cNvSpPr>
          <p:nvPr>
            <p:ph type="pic" sz="quarter" idx="24"/>
          </p:nvPr>
        </p:nvSpPr>
        <p:spPr>
          <a:xfrm>
            <a:off x="7395094" y="1131734"/>
            <a:ext cx="1368000" cy="1368000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3" name="Picture Placeholder 11"/>
          <p:cNvSpPr>
            <a:spLocks noGrp="1" noChangeAspect="1"/>
          </p:cNvSpPr>
          <p:nvPr>
            <p:ph type="pic" sz="quarter" idx="25"/>
          </p:nvPr>
        </p:nvSpPr>
        <p:spPr>
          <a:xfrm>
            <a:off x="5934210" y="2597600"/>
            <a:ext cx="1368000" cy="1368000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584" y="4499373"/>
            <a:ext cx="360000" cy="360000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208771" y="304069"/>
            <a:ext cx="8565577" cy="770143"/>
          </a:xfrm>
        </p:spPr>
        <p:txBody>
          <a:bodyPr>
            <a:normAutofit/>
          </a:bodyPr>
          <a:lstStyle>
            <a:lvl1pPr algn="l">
              <a:lnSpc>
                <a:spcPct val="75000"/>
              </a:lnSpc>
              <a:defRPr lang="en-US" sz="4800" kern="1200" spc="-15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211014" y="1139124"/>
            <a:ext cx="2704801" cy="2834999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tx2"/>
                </a:solidFill>
              </a:defRPr>
            </a:lvl2pPr>
            <a:lvl3pPr marL="447675" indent="-180975">
              <a:buClr>
                <a:schemeClr val="bg2"/>
              </a:buClr>
              <a:buSzPct val="120000"/>
              <a:defRPr sz="1600">
                <a:solidFill>
                  <a:schemeClr val="tx2"/>
                </a:solidFill>
              </a:defRPr>
            </a:lvl3pPr>
            <a:lvl4pPr marL="714375" indent="-266700">
              <a:buClr>
                <a:schemeClr val="bg2"/>
              </a:buClr>
              <a:defRPr sz="1600">
                <a:solidFill>
                  <a:schemeClr val="tx2"/>
                </a:solidFill>
              </a:defRPr>
            </a:lvl4pPr>
            <a:lvl5pPr marL="990600" indent="-276225">
              <a:buClr>
                <a:schemeClr val="bg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18" name="Picture Placeholder 11"/>
          <p:cNvSpPr>
            <a:spLocks noGrp="1" noChangeAspect="1"/>
          </p:cNvSpPr>
          <p:nvPr>
            <p:ph type="pic" sz="quarter" idx="27"/>
          </p:nvPr>
        </p:nvSpPr>
        <p:spPr>
          <a:xfrm>
            <a:off x="1547664" y="1131734"/>
            <a:ext cx="1368000" cy="1368000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45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ferris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667C-B123-4C9D-8392-E4DAC4F69B68}" type="datetimeFigureOut">
              <a:rPr lang="ru-RU" smtClean="0"/>
              <a:t>09.12.2014</a:t>
            </a:fld>
            <a:endParaRPr lang="ru-RU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0674-0C3A-461C-8E60-67A8CCC5BB66}" type="slidenum">
              <a:rPr lang="ru-RU" smtClean="0"/>
              <a:t>‹Nº›</a:t>
            </a:fld>
            <a:endParaRPr lang="ru-RU" dirty="0"/>
          </a:p>
        </p:txBody>
      </p:sp>
      <p:pic>
        <p:nvPicPr>
          <p:cNvPr id="6" name="Picture 12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584" y="449937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78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667C-B123-4C9D-8392-E4DAC4F69B68}" type="datetimeFigureOut">
              <a:rPr lang="ru-RU" smtClean="0"/>
              <a:t>09.12.2014</a:t>
            </a:fld>
            <a:endParaRPr lang="ru-RU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0674-0C3A-461C-8E60-67A8CCC5BB66}" type="slidenum">
              <a:rPr lang="ru-RU" smtClean="0"/>
              <a:t>‹Nº›</a:t>
            </a:fld>
            <a:endParaRPr lang="ru-RU" dirty="0"/>
          </a:p>
        </p:txBody>
      </p:sp>
      <p:pic>
        <p:nvPicPr>
          <p:cNvPr id="5" name="Picture 12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584" y="449937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3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667C-B123-4C9D-8392-E4DAC4F69B68}" type="datetimeFigureOut">
              <a:rPr lang="ru-RU" smtClean="0"/>
              <a:t>09.12.2014</a:t>
            </a:fld>
            <a:endParaRPr lang="ru-RU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0674-0C3A-461C-8E60-67A8CCC5BB66}" type="slidenum">
              <a:rPr lang="ru-RU" smtClean="0"/>
              <a:t>‹Nº›</a:t>
            </a:fld>
            <a:endParaRPr lang="ru-RU" dirty="0"/>
          </a:p>
        </p:txBody>
      </p:sp>
      <p:pic>
        <p:nvPicPr>
          <p:cNvPr id="8" name="Picture 12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584" y="449937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04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667C-B123-4C9D-8392-E4DAC4F69B68}" type="datetimeFigureOut">
              <a:rPr lang="ru-RU" smtClean="0"/>
              <a:t>09.12.2014</a:t>
            </a:fld>
            <a:endParaRPr lang="ru-RU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0674-0C3A-461C-8E60-67A8CCC5BB66}" type="slidenum">
              <a:rPr lang="ru-RU" smtClean="0"/>
              <a:t>‹Nº›</a:t>
            </a:fld>
            <a:endParaRPr lang="ru-RU" dirty="0"/>
          </a:p>
        </p:txBody>
      </p:sp>
      <p:pic>
        <p:nvPicPr>
          <p:cNvPr id="8" name="Picture 12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584" y="449937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24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667C-B123-4C9D-8392-E4DAC4F69B68}" type="datetimeFigureOut">
              <a:rPr lang="ru-RU" smtClean="0"/>
              <a:t>09.12.2014</a:t>
            </a:fld>
            <a:endParaRPr lang="ru-RU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0674-0C3A-461C-8E60-67A8CCC5BB66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920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667C-B123-4C9D-8392-E4DAC4F69B68}" type="datetimeFigureOut">
              <a:rPr lang="ru-RU" smtClean="0"/>
              <a:t>09.12.2014</a:t>
            </a:fld>
            <a:endParaRPr lang="ru-RU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0674-0C3A-461C-8E60-67A8CCC5BB66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74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924" y="2693367"/>
            <a:ext cx="7772400" cy="1102519"/>
          </a:xfrm>
        </p:spPr>
        <p:txBody>
          <a:bodyPr/>
          <a:lstStyle>
            <a:lvl1pPr algn="l">
              <a:lnSpc>
                <a:spcPct val="75000"/>
              </a:lnSpc>
              <a:defRPr lang="en-US" sz="6000" kern="1200" spc="-15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924" y="4011910"/>
            <a:ext cx="6400800" cy="360040"/>
          </a:xfrm>
        </p:spPr>
        <p:txBody>
          <a:bodyPr>
            <a:normAutofit/>
          </a:bodyPr>
          <a:lstStyle>
            <a:lvl1pPr marL="0" indent="0" algn="l">
              <a:buNone/>
              <a:defRPr sz="27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0"/>
          </p:nvPr>
        </p:nvSpPr>
        <p:spPr>
          <a:xfrm>
            <a:off x="3635896" y="287665"/>
            <a:ext cx="1674000" cy="1674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3" name="Picture Placeholder 11"/>
          <p:cNvSpPr>
            <a:spLocks noGrp="1" noChangeAspect="1"/>
          </p:cNvSpPr>
          <p:nvPr>
            <p:ph type="pic" sz="quarter" idx="11"/>
          </p:nvPr>
        </p:nvSpPr>
        <p:spPr>
          <a:xfrm>
            <a:off x="5393660" y="287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4" name="Picture Placeholder 11"/>
          <p:cNvSpPr>
            <a:spLocks noGrp="1" noChangeAspect="1"/>
          </p:cNvSpPr>
          <p:nvPr>
            <p:ph type="pic" sz="quarter" idx="12"/>
          </p:nvPr>
        </p:nvSpPr>
        <p:spPr>
          <a:xfrm>
            <a:off x="5393660" y="1169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6" name="Picture Placeholder 11"/>
          <p:cNvSpPr>
            <a:spLocks noGrp="1" noChangeAspect="1"/>
          </p:cNvSpPr>
          <p:nvPr>
            <p:ph type="pic" sz="quarter" idx="13"/>
          </p:nvPr>
        </p:nvSpPr>
        <p:spPr>
          <a:xfrm>
            <a:off x="6281483" y="287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7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6281483" y="1169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8" name="Picture Placeholder 11"/>
          <p:cNvSpPr>
            <a:spLocks noGrp="1" noChangeAspect="1"/>
          </p:cNvSpPr>
          <p:nvPr>
            <p:ph type="pic" sz="quarter" idx="15"/>
          </p:nvPr>
        </p:nvSpPr>
        <p:spPr>
          <a:xfrm>
            <a:off x="7164631" y="287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9" name="Picture Placeholder 11"/>
          <p:cNvSpPr>
            <a:spLocks noGrp="1" noChangeAspect="1"/>
          </p:cNvSpPr>
          <p:nvPr>
            <p:ph type="pic" sz="quarter" idx="16"/>
          </p:nvPr>
        </p:nvSpPr>
        <p:spPr>
          <a:xfrm>
            <a:off x="7164631" y="1169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0" name="Picture Placeholder 11"/>
          <p:cNvSpPr>
            <a:spLocks noGrp="1" noChangeAspect="1"/>
          </p:cNvSpPr>
          <p:nvPr>
            <p:ph type="pic" sz="quarter" idx="17"/>
          </p:nvPr>
        </p:nvSpPr>
        <p:spPr>
          <a:xfrm>
            <a:off x="8047779" y="287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1" name="Picture Placeholder 11"/>
          <p:cNvSpPr>
            <a:spLocks noGrp="1" noChangeAspect="1"/>
          </p:cNvSpPr>
          <p:nvPr>
            <p:ph type="pic" sz="quarter" idx="18"/>
          </p:nvPr>
        </p:nvSpPr>
        <p:spPr>
          <a:xfrm>
            <a:off x="8047779" y="1169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33924" y="4515966"/>
            <a:ext cx="6400800" cy="2682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None/>
              <a:defRPr lang="en-US" sz="1600" smtClean="0">
                <a:solidFill>
                  <a:schemeClr val="tx2"/>
                </a:solidFill>
              </a:defRPr>
            </a:lvl1pPr>
            <a:lvl2pPr marL="742950" indent="-285750">
              <a:buNone/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 marL="1143000" indent="-228600">
              <a:buNone/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 marL="1600200" indent="-228600">
              <a:buNone/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 marL="2057400" indent="-22860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93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ferris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771" y="304069"/>
            <a:ext cx="8649883" cy="770143"/>
          </a:xfrm>
        </p:spPr>
        <p:txBody>
          <a:bodyPr>
            <a:normAutofit/>
          </a:bodyPr>
          <a:lstStyle>
            <a:lvl1pPr algn="l">
              <a:lnSpc>
                <a:spcPct val="75000"/>
              </a:lnSpc>
              <a:defRPr lang="en-US" sz="4800" kern="1200" spc="-15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3995936" y="1076325"/>
            <a:ext cx="4851480" cy="3007593"/>
          </a:xfrm>
        </p:spPr>
        <p:txBody>
          <a:bodyPr tIns="0"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tx2"/>
                </a:solidFill>
              </a:defRPr>
            </a:lvl2pPr>
            <a:lvl3pPr marL="447675" indent="-180975">
              <a:buClr>
                <a:schemeClr val="bg2"/>
              </a:buClr>
              <a:buSzPct val="120000"/>
              <a:defRPr sz="1600">
                <a:solidFill>
                  <a:schemeClr val="tx2"/>
                </a:solidFill>
              </a:defRPr>
            </a:lvl3pPr>
            <a:lvl4pPr marL="714375" indent="-266700">
              <a:buClr>
                <a:schemeClr val="bg2"/>
              </a:buClr>
              <a:defRPr sz="1600">
                <a:solidFill>
                  <a:schemeClr val="tx2"/>
                </a:solidFill>
              </a:defRPr>
            </a:lvl4pPr>
            <a:lvl5pPr marL="990600" indent="-276225">
              <a:buClr>
                <a:schemeClr val="bg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pic>
        <p:nvPicPr>
          <p:cNvPr id="13" name="Picture 12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584" y="449937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ferris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235843" y="2235543"/>
            <a:ext cx="4706231" cy="672414"/>
          </a:xfrm>
        </p:spPr>
        <p:txBody>
          <a:bodyPr wrap="square" lIns="134453" tIns="107563" rIns="134453" bIns="107563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defRPr lang="en-US" sz="2600" kern="1200" dirty="0" smtClean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5pPr>
          </a:lstStyle>
          <a:p>
            <a:pPr marL="0" lvl="0" indent="0" algn="l" defTabSz="672095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01929" y="896080"/>
            <a:ext cx="3361593" cy="3351345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182810" tIns="0" rIns="18281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2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9140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12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584" y="4499373"/>
            <a:ext cx="360000" cy="360000"/>
          </a:xfrm>
          <a:prstGeom prst="rect">
            <a:avLst/>
          </a:prstGeom>
        </p:spPr>
      </p:pic>
      <p:pic>
        <p:nvPicPr>
          <p:cNvPr id="6" name="Picture 11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16" y="449937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67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11"/>
          <p:cNvSpPr>
            <a:spLocks noGrp="1" noChangeAspect="1"/>
          </p:cNvSpPr>
          <p:nvPr>
            <p:ph type="pic" sz="quarter" idx="19"/>
          </p:nvPr>
        </p:nvSpPr>
        <p:spPr>
          <a:xfrm>
            <a:off x="316212" y="1491629"/>
            <a:ext cx="2088000" cy="2088000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9" name="Picture Placeholder 11"/>
          <p:cNvSpPr>
            <a:spLocks noGrp="1" noChangeAspect="1"/>
          </p:cNvSpPr>
          <p:nvPr>
            <p:ph type="pic" sz="quarter" idx="21"/>
          </p:nvPr>
        </p:nvSpPr>
        <p:spPr>
          <a:xfrm>
            <a:off x="2555776" y="1491630"/>
            <a:ext cx="3528392" cy="2088232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1" name="Picture Placeholder 11"/>
          <p:cNvSpPr>
            <a:spLocks noGrp="1" noChangeAspect="1"/>
          </p:cNvSpPr>
          <p:nvPr>
            <p:ph type="pic" sz="quarter" idx="23"/>
          </p:nvPr>
        </p:nvSpPr>
        <p:spPr>
          <a:xfrm>
            <a:off x="6228184" y="1491630"/>
            <a:ext cx="2619232" cy="2088232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08772" y="304069"/>
            <a:ext cx="8662854" cy="770143"/>
          </a:xfrm>
        </p:spPr>
        <p:txBody>
          <a:bodyPr>
            <a:normAutofit/>
          </a:bodyPr>
          <a:lstStyle>
            <a:lvl1pPr algn="l">
              <a:lnSpc>
                <a:spcPct val="75000"/>
              </a:lnSpc>
              <a:defRPr lang="en-US" sz="4800" kern="1200" spc="-15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pic>
        <p:nvPicPr>
          <p:cNvPr id="18" name="Picture 17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16" y="4499373"/>
            <a:ext cx="360000" cy="360000"/>
          </a:xfrm>
          <a:prstGeom prst="rect">
            <a:avLst/>
          </a:prstGeom>
        </p:spPr>
      </p:pic>
      <p:pic>
        <p:nvPicPr>
          <p:cNvPr id="19" name="Picture 1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584" y="449937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5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ferris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771" y="304069"/>
            <a:ext cx="8649883" cy="770143"/>
          </a:xfrm>
        </p:spPr>
        <p:txBody>
          <a:bodyPr>
            <a:normAutofit/>
          </a:bodyPr>
          <a:lstStyle>
            <a:lvl1pPr algn="l">
              <a:lnSpc>
                <a:spcPct val="75000"/>
              </a:lnSpc>
              <a:defRPr lang="en-US" sz="4800" kern="1200" spc="-15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3995936" y="1076325"/>
            <a:ext cx="4851480" cy="3007593"/>
          </a:xfrm>
        </p:spPr>
        <p:txBody>
          <a:bodyPr tIns="0"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tx2"/>
                </a:solidFill>
              </a:defRPr>
            </a:lvl2pPr>
            <a:lvl3pPr marL="447675" indent="-180975">
              <a:buClr>
                <a:schemeClr val="bg2"/>
              </a:buClr>
              <a:buSzPct val="120000"/>
              <a:defRPr sz="1600">
                <a:solidFill>
                  <a:schemeClr val="tx2"/>
                </a:solidFill>
              </a:defRPr>
            </a:lvl3pPr>
            <a:lvl4pPr marL="714375" indent="-266700">
              <a:buClr>
                <a:schemeClr val="bg2"/>
              </a:buClr>
              <a:defRPr sz="1600">
                <a:solidFill>
                  <a:schemeClr val="tx2"/>
                </a:solidFill>
              </a:defRPr>
            </a:lvl4pPr>
            <a:lvl5pPr marL="990600" indent="-276225">
              <a:buClr>
                <a:schemeClr val="bg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pic>
        <p:nvPicPr>
          <p:cNvPr id="12" name="Picture 11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16" y="4499373"/>
            <a:ext cx="360000" cy="360000"/>
          </a:xfrm>
          <a:prstGeom prst="rect">
            <a:avLst/>
          </a:prstGeom>
        </p:spPr>
      </p:pic>
      <p:pic>
        <p:nvPicPr>
          <p:cNvPr id="13" name="Picture 12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584" y="449937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ferris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771" y="304069"/>
            <a:ext cx="8649883" cy="770143"/>
          </a:xfrm>
        </p:spPr>
        <p:txBody>
          <a:bodyPr>
            <a:normAutofit/>
          </a:bodyPr>
          <a:lstStyle>
            <a:lvl1pPr algn="l">
              <a:lnSpc>
                <a:spcPct val="75000"/>
              </a:lnSpc>
              <a:defRPr lang="en-US" sz="4800" kern="1200" spc="-15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3995936" y="1076325"/>
            <a:ext cx="4851480" cy="2935585"/>
          </a:xfrm>
        </p:spPr>
        <p:txBody>
          <a:bodyPr tIns="0"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tx2"/>
                </a:solidFill>
              </a:defRPr>
            </a:lvl2pPr>
            <a:lvl3pPr marL="447675" indent="-180975">
              <a:buClr>
                <a:schemeClr val="bg2"/>
              </a:buClr>
              <a:buSzPct val="120000"/>
              <a:defRPr sz="1600">
                <a:solidFill>
                  <a:schemeClr val="tx2"/>
                </a:solidFill>
              </a:defRPr>
            </a:lvl3pPr>
            <a:lvl4pPr marL="714375" indent="-266700">
              <a:buClr>
                <a:schemeClr val="bg2"/>
              </a:buClr>
              <a:defRPr sz="1600">
                <a:solidFill>
                  <a:schemeClr val="tx2"/>
                </a:solidFill>
              </a:defRPr>
            </a:lvl4pPr>
            <a:lvl5pPr marL="990600" indent="-276225">
              <a:buClr>
                <a:schemeClr val="bg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96584" y="1203325"/>
            <a:ext cx="3411320" cy="280858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pic>
        <p:nvPicPr>
          <p:cNvPr id="12" name="Picture 11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16" y="4499373"/>
            <a:ext cx="360000" cy="360000"/>
          </a:xfrm>
          <a:prstGeom prst="rect">
            <a:avLst/>
          </a:prstGeom>
        </p:spPr>
      </p:pic>
      <p:pic>
        <p:nvPicPr>
          <p:cNvPr id="13" name="Picture 12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584" y="449937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1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ferris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772" y="304069"/>
            <a:ext cx="8638644" cy="770143"/>
          </a:xfrm>
        </p:spPr>
        <p:txBody>
          <a:bodyPr>
            <a:normAutofit/>
          </a:bodyPr>
          <a:lstStyle>
            <a:lvl1pPr algn="l">
              <a:lnSpc>
                <a:spcPct val="75000"/>
              </a:lnSpc>
              <a:defRPr lang="en-US" sz="4800" kern="1200" spc="-15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012200" y="1076325"/>
            <a:ext cx="2835216" cy="2935585"/>
          </a:xfrm>
        </p:spPr>
        <p:txBody>
          <a:bodyPr tIns="0"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tx2"/>
                </a:solidFill>
              </a:defRPr>
            </a:lvl2pPr>
            <a:lvl3pPr marL="447675" indent="-180975">
              <a:buClr>
                <a:schemeClr val="bg2"/>
              </a:buClr>
              <a:defRPr sz="1600">
                <a:solidFill>
                  <a:schemeClr val="tx2"/>
                </a:solidFill>
              </a:defRPr>
            </a:lvl3pPr>
            <a:lvl4pPr marL="714375" indent="-266700">
              <a:buClr>
                <a:schemeClr val="bg2"/>
              </a:buClr>
              <a:defRPr sz="1600">
                <a:solidFill>
                  <a:schemeClr val="tx2"/>
                </a:solidFill>
              </a:defRPr>
            </a:lvl4pPr>
            <a:lvl5pPr marL="990600" indent="-276225">
              <a:buClr>
                <a:schemeClr val="bg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21"/>
          </p:nvPr>
        </p:nvSpPr>
        <p:spPr>
          <a:xfrm>
            <a:off x="395288" y="1131888"/>
            <a:ext cx="4895850" cy="26638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pic>
        <p:nvPicPr>
          <p:cNvPr id="12" name="Picture 11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16" y="4499373"/>
            <a:ext cx="360000" cy="360000"/>
          </a:xfrm>
          <a:prstGeom prst="rect">
            <a:avLst/>
          </a:prstGeom>
        </p:spPr>
      </p:pic>
      <p:pic>
        <p:nvPicPr>
          <p:cNvPr id="13" name="Picture 12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584" y="449937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ferris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772" y="304069"/>
            <a:ext cx="8675824" cy="770143"/>
          </a:xfrm>
        </p:spPr>
        <p:txBody>
          <a:bodyPr>
            <a:normAutofit/>
          </a:bodyPr>
          <a:lstStyle>
            <a:lvl1pPr algn="l">
              <a:lnSpc>
                <a:spcPct val="75000"/>
              </a:lnSpc>
              <a:defRPr lang="en-US" sz="4800" kern="1200" spc="-15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pic>
        <p:nvPicPr>
          <p:cNvPr id="12" name="Picture 11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16" y="4499373"/>
            <a:ext cx="360000" cy="360000"/>
          </a:xfrm>
          <a:prstGeom prst="rect">
            <a:avLst/>
          </a:prstGeom>
        </p:spPr>
      </p:pic>
      <p:pic>
        <p:nvPicPr>
          <p:cNvPr id="13" name="Picture 12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584" y="449937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6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ferris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924" y="2693367"/>
            <a:ext cx="7772400" cy="1102519"/>
          </a:xfrm>
        </p:spPr>
        <p:txBody>
          <a:bodyPr/>
          <a:lstStyle>
            <a:lvl1pPr algn="l">
              <a:lnSpc>
                <a:spcPct val="75000"/>
              </a:lnSpc>
              <a:defRPr lang="en-US" sz="6000" kern="1200" spc="-15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924" y="4011910"/>
            <a:ext cx="6400800" cy="360040"/>
          </a:xfrm>
        </p:spPr>
        <p:txBody>
          <a:bodyPr>
            <a:normAutofit/>
          </a:bodyPr>
          <a:lstStyle>
            <a:lvl1pPr marL="0" indent="0" algn="l">
              <a:buNone/>
              <a:defRPr sz="27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13" name="Picture Placeholder 11"/>
          <p:cNvSpPr>
            <a:spLocks noGrp="1" noChangeAspect="1"/>
          </p:cNvSpPr>
          <p:nvPr>
            <p:ph type="pic" sz="quarter" idx="11"/>
          </p:nvPr>
        </p:nvSpPr>
        <p:spPr>
          <a:xfrm>
            <a:off x="5393660" y="287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4" name="Picture Placeholder 11"/>
          <p:cNvSpPr>
            <a:spLocks noGrp="1" noChangeAspect="1"/>
          </p:cNvSpPr>
          <p:nvPr>
            <p:ph type="pic" sz="quarter" idx="12"/>
          </p:nvPr>
        </p:nvSpPr>
        <p:spPr>
          <a:xfrm>
            <a:off x="5393660" y="1169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6" name="Picture Placeholder 11"/>
          <p:cNvSpPr>
            <a:spLocks noGrp="1" noChangeAspect="1"/>
          </p:cNvSpPr>
          <p:nvPr>
            <p:ph type="pic" sz="quarter" idx="13"/>
          </p:nvPr>
        </p:nvSpPr>
        <p:spPr>
          <a:xfrm>
            <a:off x="6281483" y="287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7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6281483" y="1169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8" name="Picture Placeholder 11"/>
          <p:cNvSpPr>
            <a:spLocks noGrp="1" noChangeAspect="1"/>
          </p:cNvSpPr>
          <p:nvPr>
            <p:ph type="pic" sz="quarter" idx="15"/>
          </p:nvPr>
        </p:nvSpPr>
        <p:spPr>
          <a:xfrm>
            <a:off x="7164631" y="287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9" name="Picture Placeholder 11"/>
          <p:cNvSpPr>
            <a:spLocks noGrp="1" noChangeAspect="1"/>
          </p:cNvSpPr>
          <p:nvPr>
            <p:ph type="pic" sz="quarter" idx="16"/>
          </p:nvPr>
        </p:nvSpPr>
        <p:spPr>
          <a:xfrm>
            <a:off x="7164631" y="1169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0" name="Picture Placeholder 11"/>
          <p:cNvSpPr>
            <a:spLocks noGrp="1" noChangeAspect="1"/>
          </p:cNvSpPr>
          <p:nvPr>
            <p:ph type="pic" sz="quarter" idx="17"/>
          </p:nvPr>
        </p:nvSpPr>
        <p:spPr>
          <a:xfrm>
            <a:off x="8047779" y="287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1" name="Picture Placeholder 11"/>
          <p:cNvSpPr>
            <a:spLocks noGrp="1" noChangeAspect="1"/>
          </p:cNvSpPr>
          <p:nvPr>
            <p:ph type="pic" sz="quarter" idx="18"/>
          </p:nvPr>
        </p:nvSpPr>
        <p:spPr>
          <a:xfrm>
            <a:off x="8047779" y="1169665"/>
            <a:ext cx="792000" cy="792000"/>
          </a:xfrm>
        </p:spPr>
        <p:txBody>
          <a:bodyPr>
            <a:normAutofit/>
          </a:bodyPr>
          <a:lstStyle>
            <a:lvl1pPr marL="0" indent="0" algn="l">
              <a:buNone/>
              <a:defRPr sz="1000" strike="noStrike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pic>
        <p:nvPicPr>
          <p:cNvPr id="15" name="Picture 14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 flipH="1">
            <a:off x="8487416" y="4499373"/>
            <a:ext cx="360000" cy="360000"/>
          </a:xfrm>
          <a:prstGeom prst="rect">
            <a:avLst/>
          </a:prstGeom>
        </p:spPr>
      </p:pic>
      <p:pic>
        <p:nvPicPr>
          <p:cNvPr id="23" name="Picture 22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49937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ferris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12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584" y="4499373"/>
            <a:ext cx="360000" cy="360000"/>
          </a:xfrm>
          <a:prstGeom prst="rect">
            <a:avLst/>
          </a:prstGeom>
        </p:spPr>
      </p:pic>
      <p:pic>
        <p:nvPicPr>
          <p:cNvPr id="4" name="Picture 11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16" y="449937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58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A667C-B123-4C9D-8392-E4DAC4F69B68}" type="datetimeFigureOut">
              <a:rPr lang="ru-RU" smtClean="0"/>
              <a:t>09.12.2014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80674-0C3A-461C-8E60-67A8CCC5BB66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6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9" r:id="rId9"/>
    <p:sldLayoutId id="2147483672" r:id="rId10"/>
    <p:sldLayoutId id="2147483679" r:id="rId11"/>
    <p:sldLayoutId id="2147483702" r:id="rId12"/>
    <p:sldLayoutId id="2147483716" r:id="rId13"/>
    <p:sldLayoutId id="2147483717" r:id="rId1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>
        <p14:ferris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A667C-B123-4C9D-8392-E4DAC4F69B68}" type="datetimeFigureOut">
              <a:rPr lang="ru-RU" smtClean="0"/>
              <a:t>09.12.2014</a:t>
            </a:fld>
            <a:endParaRPr lang="ru-RU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80674-0C3A-461C-8E60-67A8CCC5BB66}" type="slidenum">
              <a:rPr lang="ru-RU" smtClean="0"/>
              <a:t>‹Nº›</a:t>
            </a:fld>
            <a:endParaRPr lang="ru-RU" dirty="0"/>
          </a:p>
        </p:txBody>
      </p:sp>
      <p:pic>
        <p:nvPicPr>
          <p:cNvPr id="7" name="Picture 12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584" y="4499373"/>
            <a:ext cx="360000" cy="360000"/>
          </a:xfrm>
          <a:prstGeom prst="rect">
            <a:avLst/>
          </a:prstGeom>
        </p:spPr>
      </p:pic>
      <p:pic>
        <p:nvPicPr>
          <p:cNvPr id="8" name="Picture 11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16" y="451596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0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715" r:id="rId14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ferris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../Downloads/WP8_60_Manifesto.wmv" TargetMode="Externa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>
          <a:xfrm>
            <a:off x="457200" y="96601"/>
            <a:ext cx="3631841" cy="1231106"/>
          </a:xfrm>
        </p:spPr>
        <p:txBody>
          <a:bodyPr/>
          <a:lstStyle/>
          <a:p>
            <a:pPr algn="ctr"/>
            <a:r>
              <a:rPr lang="en-US" sz="4000" dirty="0" err="1" smtClean="0">
                <a:solidFill>
                  <a:srgbClr val="FFFFFF"/>
                </a:solidFill>
                <a:latin typeface="Segoe WP SemiLight"/>
                <a:cs typeface="Segoe WP SemiLight"/>
              </a:rPr>
              <a:t>Despidiendo</a:t>
            </a:r>
            <a:r>
              <a:rPr lang="en-US" sz="4000" dirty="0" smtClean="0">
                <a:solidFill>
                  <a:srgbClr val="FFFFFF"/>
                </a:solidFill>
                <a:latin typeface="Segoe WP SemiLight"/>
                <a:cs typeface="Segoe WP SemiLight"/>
              </a:rPr>
              <a:t> el 2014</a:t>
            </a:r>
            <a:endParaRPr lang="en-US" sz="40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71" y="-3174"/>
            <a:ext cx="7765691" cy="5146674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534371" y="3823640"/>
            <a:ext cx="4609629" cy="1329267"/>
          </a:xfrm>
          <a:prstGeom prst="rect">
            <a:avLst/>
          </a:prstGeom>
          <a:solidFill>
            <a:schemeClr val="bg1">
              <a:lumMod val="65000"/>
              <a:alpha val="62000"/>
            </a:schemeClr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2400"/>
          </a:p>
        </p:txBody>
      </p:sp>
      <p:sp>
        <p:nvSpPr>
          <p:cNvPr id="12" name="Title 53"/>
          <p:cNvSpPr txBox="1">
            <a:spLocks/>
          </p:cNvSpPr>
          <p:nvPr/>
        </p:nvSpPr>
        <p:spPr>
          <a:xfrm>
            <a:off x="5580112" y="4227934"/>
            <a:ext cx="3960440" cy="4807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FF"/>
                </a:solidFill>
                <a:latin typeface="Segoe WP Light"/>
                <a:cs typeface="Segoe WP Light"/>
              </a:rPr>
              <a:t>d</a:t>
            </a:r>
            <a:r>
              <a:rPr lang="en-US" sz="3200" dirty="0" smtClean="0">
                <a:solidFill>
                  <a:srgbClr val="FFFFFF"/>
                </a:solidFill>
                <a:latin typeface="Segoe WP Light"/>
                <a:cs typeface="Segoe WP Light"/>
              </a:rPr>
              <a:t>esarrolloweb.com</a:t>
            </a:r>
            <a:endParaRPr lang="en-US" sz="3200" dirty="0">
              <a:solidFill>
                <a:srgbClr val="FFFFFF"/>
              </a:solidFill>
              <a:latin typeface="Segoe WP Light"/>
              <a:cs typeface="Segoe WP Light"/>
            </a:endParaRPr>
          </a:p>
        </p:txBody>
      </p:sp>
      <p:sp>
        <p:nvSpPr>
          <p:cNvPr id="6" name="Title 53"/>
          <p:cNvSpPr txBox="1">
            <a:spLocks/>
          </p:cNvSpPr>
          <p:nvPr/>
        </p:nvSpPr>
        <p:spPr>
          <a:xfrm>
            <a:off x="395536" y="1327707"/>
            <a:ext cx="3631841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Resumen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del 2014</a:t>
            </a:r>
            <a:endParaRPr lang="en-US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975952"/>
            <a:ext cx="1024641" cy="1024641"/>
          </a:xfrm>
          <a:prstGeom prst="rect">
            <a:avLst/>
          </a:prstGeom>
        </p:spPr>
      </p:pic>
      <p:sp>
        <p:nvSpPr>
          <p:cNvPr id="8" name="Title 53"/>
          <p:cNvSpPr txBox="1">
            <a:spLocks/>
          </p:cNvSpPr>
          <p:nvPr/>
        </p:nvSpPr>
        <p:spPr>
          <a:xfrm>
            <a:off x="679865" y="4043517"/>
            <a:ext cx="3631841" cy="98488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Alejandro Campos	@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alejacma</a:t>
            </a:r>
            <a:endParaRPr lang="en-US" sz="1600" i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Javier Suárez 	@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jsuarezruiz</a:t>
            </a:r>
            <a:endParaRPr lang="en-US" sz="1600" i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Josué Yeray 	@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josueyeray</a:t>
            </a:r>
            <a:endParaRPr lang="en-US" sz="1600" i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Rafa Serna 	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afasermed</a:t>
            </a:r>
            <a:endParaRPr lang="en-US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3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779912" y="1923678"/>
            <a:ext cx="5364088" cy="1296144"/>
          </a:xfrm>
        </p:spPr>
        <p:txBody>
          <a:bodyPr/>
          <a:lstStyle/>
          <a:p>
            <a:pPr marL="0" indent="0">
              <a:buNone/>
            </a:pPr>
            <a:r>
              <a:rPr lang="en-US" sz="7200" dirty="0" err="1" smtClean="0"/>
              <a:t>Felices</a:t>
            </a:r>
            <a:r>
              <a:rPr lang="en-US" sz="7200" dirty="0" smtClean="0"/>
              <a:t> Fiestas!</a:t>
            </a:r>
            <a:endParaRPr lang="en-US" sz="7200" dirty="0"/>
          </a:p>
        </p:txBody>
      </p:sp>
      <p:sp>
        <p:nvSpPr>
          <p:cNvPr id="4" name="Isosceles Triangle 3">
            <a:hlinkClick r:id="rId2" action="ppaction://hlinkfile" highlightClick="1"/>
          </p:cNvPr>
          <p:cNvSpPr/>
          <p:nvPr/>
        </p:nvSpPr>
        <p:spPr bwMode="auto">
          <a:xfrm>
            <a:off x="539552" y="915566"/>
            <a:ext cx="2506401" cy="2160384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endParaRPr lang="en-US" sz="8500" spc="-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Isosceles Triangle 3">
            <a:hlinkClick r:id="rId2" action="ppaction://hlinkfile" highlightClick="1"/>
          </p:cNvPr>
          <p:cNvSpPr/>
          <p:nvPr/>
        </p:nvSpPr>
        <p:spPr bwMode="auto">
          <a:xfrm>
            <a:off x="251520" y="1419622"/>
            <a:ext cx="3096344" cy="2668883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endParaRPr lang="en-US" sz="8500" spc="-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Estrella de 5 puntas 2"/>
          <p:cNvSpPr/>
          <p:nvPr/>
        </p:nvSpPr>
        <p:spPr>
          <a:xfrm>
            <a:off x="1504720" y="555526"/>
            <a:ext cx="576064" cy="57606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onector 9"/>
          <p:cNvSpPr/>
          <p:nvPr/>
        </p:nvSpPr>
        <p:spPr>
          <a:xfrm>
            <a:off x="2555776" y="3624484"/>
            <a:ext cx="228528" cy="22852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onector 10"/>
          <p:cNvSpPr/>
          <p:nvPr/>
        </p:nvSpPr>
        <p:spPr>
          <a:xfrm>
            <a:off x="1678488" y="3321726"/>
            <a:ext cx="228528" cy="228528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onector 11"/>
          <p:cNvSpPr/>
          <p:nvPr/>
        </p:nvSpPr>
        <p:spPr>
          <a:xfrm>
            <a:off x="827584" y="3738748"/>
            <a:ext cx="228528" cy="22852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onector 12"/>
          <p:cNvSpPr/>
          <p:nvPr/>
        </p:nvSpPr>
        <p:spPr>
          <a:xfrm>
            <a:off x="2319064" y="2525535"/>
            <a:ext cx="228528" cy="228528"/>
          </a:xfrm>
          <a:prstGeom prst="flowChartConnector">
            <a:avLst/>
          </a:prstGeom>
          <a:solidFill>
            <a:srgbClr val="7A0053"/>
          </a:solidFill>
          <a:ln>
            <a:solidFill>
              <a:srgbClr val="7A0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onector 13"/>
          <p:cNvSpPr/>
          <p:nvPr/>
        </p:nvSpPr>
        <p:spPr>
          <a:xfrm>
            <a:off x="1115616" y="2772930"/>
            <a:ext cx="228528" cy="228528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onector 14"/>
          <p:cNvSpPr/>
          <p:nvPr/>
        </p:nvSpPr>
        <p:spPr>
          <a:xfrm>
            <a:off x="1296808" y="1982012"/>
            <a:ext cx="228528" cy="22852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onector 15"/>
          <p:cNvSpPr/>
          <p:nvPr/>
        </p:nvSpPr>
        <p:spPr>
          <a:xfrm>
            <a:off x="1852256" y="1532409"/>
            <a:ext cx="228528" cy="228528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15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ctrTitle"/>
          </p:nvPr>
        </p:nvSpPr>
        <p:spPr>
          <a:xfrm>
            <a:off x="433924" y="2499742"/>
            <a:ext cx="7018396" cy="208823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350F3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Despidiendo</a:t>
            </a:r>
            <a:r>
              <a:rPr lang="en-US" dirty="0" smtClean="0">
                <a:solidFill>
                  <a:srgbClr val="350F3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el 2014!</a:t>
            </a:r>
            <a:endParaRPr lang="ru-RU" dirty="0">
              <a:solidFill>
                <a:srgbClr val="350F3D"/>
              </a:solidFill>
            </a:endParaRPr>
          </a:p>
        </p:txBody>
      </p:sp>
      <p:sp>
        <p:nvSpPr>
          <p:cNvPr id="62" name="Subtitle 61"/>
          <p:cNvSpPr>
            <a:spLocks noGrp="1"/>
          </p:cNvSpPr>
          <p:nvPr>
            <p:ph type="subTitle" idx="1"/>
          </p:nvPr>
        </p:nvSpPr>
        <p:spPr>
          <a:xfrm>
            <a:off x="433924" y="1596460"/>
            <a:ext cx="4498116" cy="36004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Gracias </a:t>
            </a:r>
            <a:r>
              <a:rPr lang="en-US" dirty="0" err="1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</a:t>
            </a:r>
            <a:r>
              <a:rPr lang="en-US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vuestro</a:t>
            </a:r>
            <a:r>
              <a:rPr lang="en-US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tiempo</a:t>
            </a:r>
            <a:r>
              <a:rPr lang="en-US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  <a:endParaRPr lang="ru-RU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Marcador de posición de imagen 5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" r="100"/>
          <a:stretch>
            <a:fillRect/>
          </a:stretch>
        </p:blipFill>
        <p:spPr>
          <a:xfrm>
            <a:off x="8244408" y="123478"/>
            <a:ext cx="792000" cy="792000"/>
          </a:xfrm>
        </p:spPr>
      </p:pic>
    </p:spTree>
    <p:extLst>
      <p:ext uri="{BB962C8B-B14F-4D97-AF65-F5344CB8AC3E}">
        <p14:creationId xmlns:p14="http://schemas.microsoft.com/office/powerpoint/2010/main" val="305603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Índice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251520" y="1148332"/>
            <a:ext cx="3672408" cy="559322"/>
          </a:xfrm>
        </p:spPr>
        <p:txBody>
          <a:bodyPr tIns="0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¿</a:t>
            </a:r>
            <a:r>
              <a:rPr lang="en-US" dirty="0" err="1" smtClean="0">
                <a:solidFill>
                  <a:schemeClr val="tx1"/>
                </a:solidFill>
              </a:rPr>
              <a:t>Qué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vamos</a:t>
            </a:r>
            <a:r>
              <a:rPr lang="en-US" dirty="0" smtClean="0">
                <a:solidFill>
                  <a:schemeClr val="tx1"/>
                </a:solidFill>
              </a:rPr>
              <a:t> a </a:t>
            </a:r>
            <a:r>
              <a:rPr lang="en-US" dirty="0" err="1" smtClean="0">
                <a:solidFill>
                  <a:schemeClr val="tx1"/>
                </a:solidFill>
              </a:rPr>
              <a:t>tratar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508749"/>
              </p:ext>
            </p:extLst>
          </p:nvPr>
        </p:nvGraphicFramePr>
        <p:xfrm>
          <a:off x="1259632" y="1851670"/>
          <a:ext cx="756084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70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pan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520" y="-121064"/>
            <a:ext cx="9352522" cy="5264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2843808" y="0"/>
            <a:ext cx="10535771" cy="707886"/>
          </a:xfrm>
          <a:prstGeom prst="rect">
            <a:avLst/>
          </a:prstGeom>
          <a:solidFill>
            <a:schemeClr val="accent2">
              <a:alpha val="65098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 smtClean="0">
                <a:solidFill>
                  <a:srgbClr val="FFFFFF"/>
                </a:solidFill>
                <a:latin typeface="Segoe WP Light"/>
                <a:cs typeface="Segoe WP Light"/>
              </a:rPr>
              <a:t>¿Mejor anuncio del año?</a:t>
            </a:r>
          </a:p>
        </p:txBody>
      </p:sp>
    </p:spTree>
    <p:extLst>
      <p:ext uri="{BB962C8B-B14F-4D97-AF65-F5344CB8AC3E}">
        <p14:creationId xmlns:p14="http://schemas.microsoft.com/office/powerpoint/2010/main" val="167290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9588109" cy="655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2801226" y="479605"/>
            <a:ext cx="10535771" cy="707886"/>
          </a:xfrm>
          <a:prstGeom prst="rect">
            <a:avLst/>
          </a:prstGeom>
          <a:solidFill>
            <a:schemeClr val="accent2">
              <a:alpha val="65098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 smtClean="0">
                <a:solidFill>
                  <a:srgbClr val="FFFFFF"/>
                </a:solidFill>
                <a:latin typeface="Segoe WP Light"/>
                <a:cs typeface="Segoe WP Light"/>
              </a:rPr>
              <a:t>¿Mejor dispositivo?</a:t>
            </a:r>
          </a:p>
        </p:txBody>
      </p:sp>
    </p:spTree>
    <p:extLst>
      <p:ext uri="{BB962C8B-B14F-4D97-AF65-F5344CB8AC3E}">
        <p14:creationId xmlns:p14="http://schemas.microsoft.com/office/powerpoint/2010/main" val="6679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-236562"/>
            <a:ext cx="11167427" cy="6156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2801226" y="479605"/>
            <a:ext cx="10535771" cy="707886"/>
          </a:xfrm>
          <a:prstGeom prst="rect">
            <a:avLst/>
          </a:prstGeom>
          <a:solidFill>
            <a:schemeClr val="accent2">
              <a:alpha val="65098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 smtClean="0">
                <a:solidFill>
                  <a:srgbClr val="FFFFFF"/>
                </a:solidFill>
                <a:latin typeface="Segoe WP Light"/>
                <a:cs typeface="Segoe WP Light"/>
              </a:rPr>
              <a:t>¿Mejor App?</a:t>
            </a:r>
          </a:p>
        </p:txBody>
      </p:sp>
    </p:spTree>
    <p:extLst>
      <p:ext uri="{BB962C8B-B14F-4D97-AF65-F5344CB8AC3E}">
        <p14:creationId xmlns:p14="http://schemas.microsoft.com/office/powerpoint/2010/main" val="396433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241578" cy="6156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2801226" y="479605"/>
            <a:ext cx="10535771" cy="707886"/>
          </a:xfrm>
          <a:prstGeom prst="rect">
            <a:avLst/>
          </a:prstGeom>
          <a:solidFill>
            <a:schemeClr val="accent2">
              <a:alpha val="65098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 smtClean="0">
                <a:solidFill>
                  <a:srgbClr val="FFFFFF"/>
                </a:solidFill>
                <a:latin typeface="Segoe WP Light"/>
                <a:cs typeface="Segoe WP Light"/>
              </a:rPr>
              <a:t>¿Mejor SDK?</a:t>
            </a:r>
          </a:p>
        </p:txBody>
      </p:sp>
    </p:spTree>
    <p:extLst>
      <p:ext uri="{BB962C8B-B14F-4D97-AF65-F5344CB8AC3E}">
        <p14:creationId xmlns:p14="http://schemas.microsoft.com/office/powerpoint/2010/main" val="223201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"/>
            <a:ext cx="9725808" cy="646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1763688" y="479605"/>
            <a:ext cx="11573309" cy="707886"/>
          </a:xfrm>
          <a:prstGeom prst="rect">
            <a:avLst/>
          </a:prstGeom>
          <a:solidFill>
            <a:schemeClr val="accent2">
              <a:alpha val="65098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 smtClean="0">
                <a:solidFill>
                  <a:srgbClr val="FFFFFF"/>
                </a:solidFill>
                <a:latin typeface="Segoe WP Light"/>
                <a:cs typeface="Segoe WP Light"/>
              </a:rPr>
              <a:t>¿Qué mejorarías urgentemente?</a:t>
            </a:r>
          </a:p>
        </p:txBody>
      </p:sp>
    </p:spTree>
    <p:extLst>
      <p:ext uri="{BB962C8B-B14F-4D97-AF65-F5344CB8AC3E}">
        <p14:creationId xmlns:p14="http://schemas.microsoft.com/office/powerpoint/2010/main" val="27956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767014" cy="644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1763688" y="479605"/>
            <a:ext cx="11573309" cy="707886"/>
          </a:xfrm>
          <a:prstGeom prst="rect">
            <a:avLst/>
          </a:prstGeom>
          <a:solidFill>
            <a:schemeClr val="accent2">
              <a:alpha val="65098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 smtClean="0">
                <a:solidFill>
                  <a:srgbClr val="FFFFFF"/>
                </a:solidFill>
                <a:latin typeface="Segoe WP Light"/>
                <a:cs typeface="Segoe WP Light"/>
              </a:rPr>
              <a:t>¿Qué esperáis del 2015?</a:t>
            </a:r>
          </a:p>
        </p:txBody>
      </p:sp>
    </p:spTree>
    <p:extLst>
      <p:ext uri="{BB962C8B-B14F-4D97-AF65-F5344CB8AC3E}">
        <p14:creationId xmlns:p14="http://schemas.microsoft.com/office/powerpoint/2010/main" val="276713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Preguntas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y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respuestas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251520" y="1076325"/>
            <a:ext cx="8595896" cy="631329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¿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Dudas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 Placeholder 1"/>
          <p:cNvSpPr txBox="1">
            <a:spLocks/>
          </p:cNvSpPr>
          <p:nvPr/>
        </p:nvSpPr>
        <p:spPr>
          <a:xfrm>
            <a:off x="323528" y="1563638"/>
            <a:ext cx="8446254" cy="2304256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600" dirty="0">
                <a:solidFill>
                  <a:schemeClr val="accent1"/>
                </a:solidFill>
                <a:latin typeface="Aller" pitchFamily="2" charset="0"/>
              </a:rPr>
              <a:t>P</a:t>
            </a:r>
            <a:r>
              <a:rPr lang="en-US" sz="8800" dirty="0" smtClean="0">
                <a:solidFill>
                  <a:schemeClr val="accent1"/>
                </a:solidFill>
                <a:latin typeface="Aller" pitchFamily="2" charset="0"/>
              </a:rPr>
              <a:t>&amp;</a:t>
            </a:r>
            <a:r>
              <a:rPr lang="en-US" sz="16600" dirty="0">
                <a:solidFill>
                  <a:schemeClr val="accent1"/>
                </a:solidFill>
                <a:latin typeface="Aller" pitchFamily="2" charset="0"/>
              </a:rPr>
              <a:t>R</a:t>
            </a:r>
            <a:endParaRPr lang="ru-RU" sz="1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6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pan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Orange Theme">
  <a:themeElements>
    <a:clrScheme name="Personalizado 3">
      <a:dk1>
        <a:srgbClr val="404040"/>
      </a:dk1>
      <a:lt1>
        <a:srgbClr val="FFFFFF"/>
      </a:lt1>
      <a:dk2>
        <a:srgbClr val="00BCF2"/>
      </a:dk2>
      <a:lt2>
        <a:srgbClr val="FFFFFF"/>
      </a:lt2>
      <a:accent1>
        <a:srgbClr val="00BCF2"/>
      </a:accent1>
      <a:accent2>
        <a:srgbClr val="00BCF2"/>
      </a:accent2>
      <a:accent3>
        <a:srgbClr val="9B4F96"/>
      </a:accent3>
      <a:accent4>
        <a:srgbClr val="7FBA00"/>
      </a:accent4>
      <a:accent5>
        <a:srgbClr val="FF8C00"/>
      </a:accent5>
      <a:accent6>
        <a:srgbClr val="00D8CC"/>
      </a:accent6>
      <a:hlink>
        <a:srgbClr val="00BCF2"/>
      </a:hlink>
      <a:folHlink>
        <a:srgbClr val="00BCF2"/>
      </a:folHlink>
    </a:clrScheme>
    <a:fontScheme name="Seven Elements">
      <a:majorFont>
        <a:latin typeface="Aller Light"/>
        <a:ea typeface=""/>
        <a:cs typeface=""/>
      </a:majorFont>
      <a:minorFont>
        <a:latin typeface="Aller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ersonalizado 1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8676</TotalTime>
  <Words>106</Words>
  <Application>Microsoft Office PowerPoint</Application>
  <PresentationFormat>Presentación en pantalla (16:9)</PresentationFormat>
  <Paragraphs>36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23" baseType="lpstr">
      <vt:lpstr>ＭＳ Ｐゴシック</vt:lpstr>
      <vt:lpstr>Aller</vt:lpstr>
      <vt:lpstr>Aller Light</vt:lpstr>
      <vt:lpstr>Arial</vt:lpstr>
      <vt:lpstr>Calibri</vt:lpstr>
      <vt:lpstr>Segoe UI</vt:lpstr>
      <vt:lpstr>Segoe UI Light</vt:lpstr>
      <vt:lpstr>Segoe WP Light</vt:lpstr>
      <vt:lpstr>Segoe WP SemiLight</vt:lpstr>
      <vt:lpstr>Times New Roman</vt:lpstr>
      <vt:lpstr>Light Orange Theme</vt:lpstr>
      <vt:lpstr>Tema de Office</vt:lpstr>
      <vt:lpstr>Despidiendo el 2014</vt:lpstr>
      <vt:lpstr>Índice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Preguntas y respuestas.</vt:lpstr>
      <vt:lpstr>Presentación de PowerPoint</vt:lpstr>
      <vt:lpstr>Despidiendo el 2014!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Swanex</dc:creator>
  <cp:lastModifiedBy>Javier Suárez Ruiz</cp:lastModifiedBy>
  <cp:revision>486</cp:revision>
  <dcterms:created xsi:type="dcterms:W3CDTF">2012-03-13T13:53:28Z</dcterms:created>
  <dcterms:modified xsi:type="dcterms:W3CDTF">2014-12-09T18:08:17Z</dcterms:modified>
</cp:coreProperties>
</file>