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307" r:id="rId2"/>
    <p:sldId id="377" r:id="rId3"/>
    <p:sldId id="376" r:id="rId4"/>
    <p:sldId id="33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8757" autoAdjust="0"/>
  </p:normalViewPr>
  <p:slideViewPr>
    <p:cSldViewPr>
      <p:cViewPr varScale="1">
        <p:scale>
          <a:sx n="154" d="100"/>
          <a:sy n="154" d="100"/>
        </p:scale>
        <p:origin x="25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4EB1-4167-40EB-A536-EE930D3AF221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EFE9D-5AC9-4891-B69C-DB40606C6C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3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 rot="5400000">
            <a:off x="-1142999" y="1809750"/>
            <a:ext cx="3124200" cy="83820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762000" y="-37598"/>
            <a:ext cx="8153400" cy="5208608"/>
          </a:xfrm>
          <a:prstGeom prst="parallelogram">
            <a:avLst>
              <a:gd name="adj" fmla="val 54432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-457200" y="-19050"/>
            <a:ext cx="4169484" cy="2254535"/>
          </a:xfrm>
          <a:prstGeom prst="parallelogram">
            <a:avLst>
              <a:gd name="adj" fmla="val 56254"/>
            </a:avLst>
          </a:prstGeom>
          <a:gradFill>
            <a:gsLst>
              <a:gs pos="59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-164827" y="1353656"/>
            <a:ext cx="992349" cy="881829"/>
          </a:xfrm>
          <a:prstGeom prst="triangle">
            <a:avLst/>
          </a:prstGeom>
          <a:gradFill>
            <a:gsLst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4558090" y="4346776"/>
            <a:ext cx="893539" cy="824234"/>
          </a:xfrm>
          <a:prstGeom prst="triangle">
            <a:avLst/>
          </a:prstGeom>
          <a:gradFill>
            <a:gsLst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6" hasCustomPrompt="1"/>
          </p:nvPr>
        </p:nvSpPr>
        <p:spPr>
          <a:xfrm flipH="1" flipV="1">
            <a:off x="2433346" y="-19050"/>
            <a:ext cx="838200" cy="744848"/>
          </a:xfrm>
          <a:prstGeom prst="triangle">
            <a:avLst/>
          </a:prstGeom>
          <a:gradFill>
            <a:gsLst>
              <a:gs pos="20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802086" y="3289519"/>
            <a:ext cx="3200400" cy="533400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50000"/>
              </a:lnSpc>
              <a:buNone/>
              <a:defRPr b="1"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792147" y="3688721"/>
            <a:ext cx="32004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802086" y="3917321"/>
            <a:ext cx="3200400" cy="679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8354736" y="4557189"/>
            <a:ext cx="583814" cy="452961"/>
            <a:chOff x="8045073" y="2680881"/>
            <a:chExt cx="834022" cy="647088"/>
          </a:xfrm>
        </p:grpSpPr>
        <p:sp>
          <p:nvSpPr>
            <p:cNvPr id="39" name="Rounded Rectangle 38"/>
            <p:cNvSpPr/>
            <p:nvPr/>
          </p:nvSpPr>
          <p:spPr>
            <a:xfrm>
              <a:off x="8078029" y="2680881"/>
              <a:ext cx="762000" cy="64708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45073" y="2775023"/>
              <a:ext cx="834022" cy="5200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YOUR</a:t>
              </a:r>
              <a:b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</a:b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LOGO</a:t>
              </a:r>
              <a:endParaRPr lang="en-US" sz="1200" b="1" dirty="0">
                <a:solidFill>
                  <a:schemeClr val="bg1">
                    <a:lumMod val="95000"/>
                  </a:schemeClr>
                </a:solidFill>
                <a:latin typeface="Exo" pitchFamily="50" charset="0"/>
              </a:endParaRPr>
            </a:p>
          </p:txBody>
        </p:sp>
      </p:grpSp>
      <p:cxnSp>
        <p:nvCxnSpPr>
          <p:cNvPr id="41" name="Straight Connector 40"/>
          <p:cNvCxnSpPr/>
          <p:nvPr userDrawn="1"/>
        </p:nvCxnSpPr>
        <p:spPr>
          <a:xfrm>
            <a:off x="8288596" y="4574045"/>
            <a:ext cx="0" cy="4299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6950180" y="4603518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2"/>
                </a:solidFill>
                <a:latin typeface="Exo" pitchFamily="50" charset="0"/>
              </a:rPr>
              <a:t>YOUR COMPANY</a:t>
            </a:r>
            <a:endParaRPr lang="en-US" sz="1200" b="1" dirty="0">
              <a:solidFill>
                <a:schemeClr val="accent2"/>
              </a:solidFill>
              <a:latin typeface="Exo" pitchFamily="50" charset="0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6638175" y="4772587"/>
            <a:ext cx="1659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accent2">
                    <a:lumMod val="75000"/>
                  </a:schemeClr>
                </a:solidFill>
                <a:latin typeface="Exo" pitchFamily="50" charset="0"/>
              </a:rPr>
              <a:t>WWW.YOURCOMPANY.COM</a:t>
            </a:r>
            <a:endParaRPr lang="en-US" sz="900" dirty="0">
              <a:solidFill>
                <a:schemeClr val="accent2">
                  <a:lumMod val="75000"/>
                </a:schemeClr>
              </a:solidFill>
              <a:latin typeface="Exo" pitchFamily="50" charset="0"/>
            </a:endParaRPr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-381000" y="133350"/>
            <a:ext cx="4005943" cy="1948543"/>
          </a:xfrm>
          <a:custGeom>
            <a:avLst/>
            <a:gdLst>
              <a:gd name="connsiteX0" fmla="*/ 0 w 2895600"/>
              <a:gd name="connsiteY0" fmla="*/ 0 h 1905000"/>
              <a:gd name="connsiteX1" fmla="*/ 2895600 w 2895600"/>
              <a:gd name="connsiteY1" fmla="*/ 0 h 1905000"/>
              <a:gd name="connsiteX2" fmla="*/ 2895600 w 2895600"/>
              <a:gd name="connsiteY2" fmla="*/ 1905000 h 1905000"/>
              <a:gd name="connsiteX3" fmla="*/ 0 w 2895600"/>
              <a:gd name="connsiteY3" fmla="*/ 1905000 h 1905000"/>
              <a:gd name="connsiteX4" fmla="*/ 0 w 2895600"/>
              <a:gd name="connsiteY4" fmla="*/ 0 h 1905000"/>
              <a:gd name="connsiteX0" fmla="*/ 0 w 2895600"/>
              <a:gd name="connsiteY0" fmla="*/ 0 h 1926772"/>
              <a:gd name="connsiteX1" fmla="*/ 2895600 w 2895600"/>
              <a:gd name="connsiteY1" fmla="*/ 0 h 1926772"/>
              <a:gd name="connsiteX2" fmla="*/ 2895600 w 2895600"/>
              <a:gd name="connsiteY2" fmla="*/ 1905000 h 1926772"/>
              <a:gd name="connsiteX3" fmla="*/ 1121229 w 2895600"/>
              <a:gd name="connsiteY3" fmla="*/ 1926772 h 1926772"/>
              <a:gd name="connsiteX4" fmla="*/ 0 w 2895600"/>
              <a:gd name="connsiteY4" fmla="*/ 0 h 1926772"/>
              <a:gd name="connsiteX0" fmla="*/ 0 w 4005943"/>
              <a:gd name="connsiteY0" fmla="*/ 0 h 1948543"/>
              <a:gd name="connsiteX1" fmla="*/ 2895600 w 4005943"/>
              <a:gd name="connsiteY1" fmla="*/ 0 h 1948543"/>
              <a:gd name="connsiteX2" fmla="*/ 4005943 w 4005943"/>
              <a:gd name="connsiteY2" fmla="*/ 1948543 h 1948543"/>
              <a:gd name="connsiteX3" fmla="*/ 1121229 w 4005943"/>
              <a:gd name="connsiteY3" fmla="*/ 1926772 h 1948543"/>
              <a:gd name="connsiteX4" fmla="*/ 0 w 4005943"/>
              <a:gd name="connsiteY4" fmla="*/ 0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5943" h="1948543">
                <a:moveTo>
                  <a:pt x="0" y="0"/>
                </a:moveTo>
                <a:lnTo>
                  <a:pt x="2895600" y="0"/>
                </a:lnTo>
                <a:lnTo>
                  <a:pt x="4005943" y="1948543"/>
                </a:lnTo>
                <a:lnTo>
                  <a:pt x="1121229" y="1926772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1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1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24" grpId="0" build="p" animBg="1">
        <p:tmplLst>
          <p:tmpl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 animBg="1">
        <p:tmplLst>
          <p:tmpl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5811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25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410200" y="15811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410200" y="13525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34099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31813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10200" y="34099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410200" y="31813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533400" y="1504950"/>
            <a:ext cx="533400" cy="533400"/>
            <a:chOff x="533400" y="1504950"/>
            <a:chExt cx="533400" cy="533400"/>
          </a:xfrm>
        </p:grpSpPr>
        <p:sp>
          <p:nvSpPr>
            <p:cNvPr id="14" name="Oval 13"/>
            <p:cNvSpPr/>
            <p:nvPr userDrawn="1"/>
          </p:nvSpPr>
          <p:spPr>
            <a:xfrm>
              <a:off x="533400" y="1504950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 userDrawn="1"/>
          </p:nvGrpSpPr>
          <p:grpSpPr>
            <a:xfrm>
              <a:off x="601209" y="1617924"/>
              <a:ext cx="408145" cy="307526"/>
              <a:chOff x="6135688" y="3384550"/>
              <a:chExt cx="914400" cy="688975"/>
            </a:xfrm>
            <a:solidFill>
              <a:schemeClr val="accent2"/>
            </a:solidFill>
          </p:grpSpPr>
          <p:sp>
            <p:nvSpPr>
              <p:cNvPr id="27" name="Freeform 138"/>
              <p:cNvSpPr>
                <a:spLocks/>
              </p:cNvSpPr>
              <p:nvPr/>
            </p:nvSpPr>
            <p:spPr bwMode="auto">
              <a:xfrm>
                <a:off x="6135688" y="3486150"/>
                <a:ext cx="314325" cy="190500"/>
              </a:xfrm>
              <a:custGeom>
                <a:avLst/>
                <a:gdLst>
                  <a:gd name="T0" fmla="*/ 198 w 198"/>
                  <a:gd name="T1" fmla="*/ 64 h 120"/>
                  <a:gd name="T2" fmla="*/ 198 w 198"/>
                  <a:gd name="T3" fmla="*/ 64 h 120"/>
                  <a:gd name="T4" fmla="*/ 174 w 198"/>
                  <a:gd name="T5" fmla="*/ 44 h 120"/>
                  <a:gd name="T6" fmla="*/ 152 w 198"/>
                  <a:gd name="T7" fmla="*/ 26 h 120"/>
                  <a:gd name="T8" fmla="*/ 152 w 198"/>
                  <a:gd name="T9" fmla="*/ 26 h 120"/>
                  <a:gd name="T10" fmla="*/ 134 w 198"/>
                  <a:gd name="T11" fmla="*/ 16 h 120"/>
                  <a:gd name="T12" fmla="*/ 114 w 198"/>
                  <a:gd name="T13" fmla="*/ 8 h 120"/>
                  <a:gd name="T14" fmla="*/ 92 w 198"/>
                  <a:gd name="T15" fmla="*/ 2 h 120"/>
                  <a:gd name="T16" fmla="*/ 70 w 198"/>
                  <a:gd name="T17" fmla="*/ 0 h 120"/>
                  <a:gd name="T18" fmla="*/ 70 w 198"/>
                  <a:gd name="T19" fmla="*/ 0 h 120"/>
                  <a:gd name="T20" fmla="*/ 0 w 198"/>
                  <a:gd name="T21" fmla="*/ 0 h 120"/>
                  <a:gd name="T22" fmla="*/ 0 w 198"/>
                  <a:gd name="T23" fmla="*/ 76 h 120"/>
                  <a:gd name="T24" fmla="*/ 0 w 198"/>
                  <a:gd name="T25" fmla="*/ 76 h 120"/>
                  <a:gd name="T26" fmla="*/ 70 w 198"/>
                  <a:gd name="T27" fmla="*/ 76 h 120"/>
                  <a:gd name="T28" fmla="*/ 70 w 198"/>
                  <a:gd name="T29" fmla="*/ 76 h 120"/>
                  <a:gd name="T30" fmla="*/ 80 w 198"/>
                  <a:gd name="T31" fmla="*/ 78 h 120"/>
                  <a:gd name="T32" fmla="*/ 94 w 198"/>
                  <a:gd name="T33" fmla="*/ 82 h 120"/>
                  <a:gd name="T34" fmla="*/ 110 w 198"/>
                  <a:gd name="T35" fmla="*/ 92 h 120"/>
                  <a:gd name="T36" fmla="*/ 126 w 198"/>
                  <a:gd name="T37" fmla="*/ 104 h 120"/>
                  <a:gd name="T38" fmla="*/ 126 w 198"/>
                  <a:gd name="T39" fmla="*/ 104 h 120"/>
                  <a:gd name="T40" fmla="*/ 144 w 198"/>
                  <a:gd name="T41" fmla="*/ 120 h 120"/>
                  <a:gd name="T42" fmla="*/ 144 w 198"/>
                  <a:gd name="T43" fmla="*/ 120 h 120"/>
                  <a:gd name="T44" fmla="*/ 168 w 198"/>
                  <a:gd name="T45" fmla="*/ 94 h 120"/>
                  <a:gd name="T46" fmla="*/ 168 w 198"/>
                  <a:gd name="T47" fmla="*/ 94 h 120"/>
                  <a:gd name="T48" fmla="*/ 198 w 198"/>
                  <a:gd name="T49" fmla="*/ 64 h 120"/>
                  <a:gd name="T50" fmla="*/ 198 w 198"/>
                  <a:gd name="T51" fmla="*/ 6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8" h="120">
                    <a:moveTo>
                      <a:pt x="198" y="64"/>
                    </a:moveTo>
                    <a:lnTo>
                      <a:pt x="198" y="64"/>
                    </a:lnTo>
                    <a:lnTo>
                      <a:pt x="174" y="44"/>
                    </a:lnTo>
                    <a:lnTo>
                      <a:pt x="152" y="26"/>
                    </a:lnTo>
                    <a:lnTo>
                      <a:pt x="152" y="26"/>
                    </a:lnTo>
                    <a:lnTo>
                      <a:pt x="134" y="16"/>
                    </a:lnTo>
                    <a:lnTo>
                      <a:pt x="114" y="8"/>
                    </a:lnTo>
                    <a:lnTo>
                      <a:pt x="9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0" y="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70" y="76"/>
                    </a:lnTo>
                    <a:lnTo>
                      <a:pt x="70" y="76"/>
                    </a:lnTo>
                    <a:lnTo>
                      <a:pt x="80" y="78"/>
                    </a:lnTo>
                    <a:lnTo>
                      <a:pt x="94" y="82"/>
                    </a:lnTo>
                    <a:lnTo>
                      <a:pt x="110" y="92"/>
                    </a:lnTo>
                    <a:lnTo>
                      <a:pt x="126" y="104"/>
                    </a:lnTo>
                    <a:lnTo>
                      <a:pt x="126" y="104"/>
                    </a:lnTo>
                    <a:lnTo>
                      <a:pt x="144" y="120"/>
                    </a:lnTo>
                    <a:lnTo>
                      <a:pt x="144" y="120"/>
                    </a:lnTo>
                    <a:lnTo>
                      <a:pt x="168" y="94"/>
                    </a:lnTo>
                    <a:lnTo>
                      <a:pt x="168" y="94"/>
                    </a:lnTo>
                    <a:lnTo>
                      <a:pt x="198" y="64"/>
                    </a:lnTo>
                    <a:lnTo>
                      <a:pt x="198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39"/>
              <p:cNvSpPr>
                <a:spLocks/>
              </p:cNvSpPr>
              <p:nvPr/>
            </p:nvSpPr>
            <p:spPr bwMode="auto">
              <a:xfrm>
                <a:off x="6557963" y="3749675"/>
                <a:ext cx="492125" cy="323850"/>
              </a:xfrm>
              <a:custGeom>
                <a:avLst/>
                <a:gdLst>
                  <a:gd name="T0" fmla="*/ 0 w 310"/>
                  <a:gd name="T1" fmla="*/ 78 h 204"/>
                  <a:gd name="T2" fmla="*/ 0 w 310"/>
                  <a:gd name="T3" fmla="*/ 78 h 204"/>
                  <a:gd name="T4" fmla="*/ 22 w 310"/>
                  <a:gd name="T5" fmla="*/ 98 h 204"/>
                  <a:gd name="T6" fmla="*/ 46 w 310"/>
                  <a:gd name="T7" fmla="*/ 116 h 204"/>
                  <a:gd name="T8" fmla="*/ 46 w 310"/>
                  <a:gd name="T9" fmla="*/ 116 h 204"/>
                  <a:gd name="T10" fmla="*/ 64 w 310"/>
                  <a:gd name="T11" fmla="*/ 126 h 204"/>
                  <a:gd name="T12" fmla="*/ 84 w 310"/>
                  <a:gd name="T13" fmla="*/ 136 h 204"/>
                  <a:gd name="T14" fmla="*/ 106 w 310"/>
                  <a:gd name="T15" fmla="*/ 142 h 204"/>
                  <a:gd name="T16" fmla="*/ 128 w 310"/>
                  <a:gd name="T17" fmla="*/ 144 h 204"/>
                  <a:gd name="T18" fmla="*/ 128 w 310"/>
                  <a:gd name="T19" fmla="*/ 144 h 204"/>
                  <a:gd name="T20" fmla="*/ 188 w 310"/>
                  <a:gd name="T21" fmla="*/ 144 h 204"/>
                  <a:gd name="T22" fmla="*/ 188 w 310"/>
                  <a:gd name="T23" fmla="*/ 204 h 204"/>
                  <a:gd name="T24" fmla="*/ 310 w 310"/>
                  <a:gd name="T25" fmla="*/ 102 h 204"/>
                  <a:gd name="T26" fmla="*/ 188 w 310"/>
                  <a:gd name="T27" fmla="*/ 0 h 204"/>
                  <a:gd name="T28" fmla="*/ 188 w 310"/>
                  <a:gd name="T29" fmla="*/ 66 h 204"/>
                  <a:gd name="T30" fmla="*/ 188 w 310"/>
                  <a:gd name="T31" fmla="*/ 66 h 204"/>
                  <a:gd name="T32" fmla="*/ 128 w 310"/>
                  <a:gd name="T33" fmla="*/ 66 h 204"/>
                  <a:gd name="T34" fmla="*/ 128 w 310"/>
                  <a:gd name="T35" fmla="*/ 66 h 204"/>
                  <a:gd name="T36" fmla="*/ 118 w 310"/>
                  <a:gd name="T37" fmla="*/ 64 h 204"/>
                  <a:gd name="T38" fmla="*/ 104 w 310"/>
                  <a:gd name="T39" fmla="*/ 60 h 204"/>
                  <a:gd name="T40" fmla="*/ 88 w 310"/>
                  <a:gd name="T41" fmla="*/ 50 h 204"/>
                  <a:gd name="T42" fmla="*/ 70 w 310"/>
                  <a:gd name="T43" fmla="*/ 38 h 204"/>
                  <a:gd name="T44" fmla="*/ 70 w 310"/>
                  <a:gd name="T45" fmla="*/ 38 h 204"/>
                  <a:gd name="T46" fmla="*/ 52 w 310"/>
                  <a:gd name="T47" fmla="*/ 22 h 204"/>
                  <a:gd name="T48" fmla="*/ 52 w 310"/>
                  <a:gd name="T49" fmla="*/ 22 h 204"/>
                  <a:gd name="T50" fmla="*/ 32 w 310"/>
                  <a:gd name="T51" fmla="*/ 46 h 204"/>
                  <a:gd name="T52" fmla="*/ 32 w 310"/>
                  <a:gd name="T53" fmla="*/ 46 h 204"/>
                  <a:gd name="T54" fmla="*/ 0 w 310"/>
                  <a:gd name="T55" fmla="*/ 78 h 204"/>
                  <a:gd name="T56" fmla="*/ 0 w 310"/>
                  <a:gd name="T57" fmla="*/ 78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0" h="204">
                    <a:moveTo>
                      <a:pt x="0" y="78"/>
                    </a:moveTo>
                    <a:lnTo>
                      <a:pt x="0" y="78"/>
                    </a:lnTo>
                    <a:lnTo>
                      <a:pt x="22" y="98"/>
                    </a:lnTo>
                    <a:lnTo>
                      <a:pt x="46" y="116"/>
                    </a:lnTo>
                    <a:lnTo>
                      <a:pt x="46" y="116"/>
                    </a:lnTo>
                    <a:lnTo>
                      <a:pt x="64" y="126"/>
                    </a:lnTo>
                    <a:lnTo>
                      <a:pt x="84" y="136"/>
                    </a:lnTo>
                    <a:lnTo>
                      <a:pt x="106" y="142"/>
                    </a:lnTo>
                    <a:lnTo>
                      <a:pt x="128" y="144"/>
                    </a:lnTo>
                    <a:lnTo>
                      <a:pt x="128" y="144"/>
                    </a:lnTo>
                    <a:lnTo>
                      <a:pt x="188" y="144"/>
                    </a:lnTo>
                    <a:lnTo>
                      <a:pt x="188" y="204"/>
                    </a:lnTo>
                    <a:lnTo>
                      <a:pt x="310" y="102"/>
                    </a:lnTo>
                    <a:lnTo>
                      <a:pt x="188" y="0"/>
                    </a:lnTo>
                    <a:lnTo>
                      <a:pt x="188" y="66"/>
                    </a:lnTo>
                    <a:lnTo>
                      <a:pt x="188" y="66"/>
                    </a:lnTo>
                    <a:lnTo>
                      <a:pt x="128" y="66"/>
                    </a:lnTo>
                    <a:lnTo>
                      <a:pt x="128" y="66"/>
                    </a:lnTo>
                    <a:lnTo>
                      <a:pt x="118" y="64"/>
                    </a:lnTo>
                    <a:lnTo>
                      <a:pt x="104" y="60"/>
                    </a:lnTo>
                    <a:lnTo>
                      <a:pt x="88" y="50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40"/>
              <p:cNvSpPr>
                <a:spLocks/>
              </p:cNvSpPr>
              <p:nvPr/>
            </p:nvSpPr>
            <p:spPr bwMode="auto">
              <a:xfrm>
                <a:off x="6135688" y="3384550"/>
                <a:ext cx="914400" cy="593725"/>
              </a:xfrm>
              <a:custGeom>
                <a:avLst/>
                <a:gdLst>
                  <a:gd name="T0" fmla="*/ 394 w 576"/>
                  <a:gd name="T1" fmla="*/ 140 h 374"/>
                  <a:gd name="T2" fmla="*/ 394 w 576"/>
                  <a:gd name="T3" fmla="*/ 140 h 374"/>
                  <a:gd name="T4" fmla="*/ 394 w 576"/>
                  <a:gd name="T5" fmla="*/ 140 h 374"/>
                  <a:gd name="T6" fmla="*/ 394 w 576"/>
                  <a:gd name="T7" fmla="*/ 140 h 374"/>
                  <a:gd name="T8" fmla="*/ 454 w 576"/>
                  <a:gd name="T9" fmla="*/ 140 h 374"/>
                  <a:gd name="T10" fmla="*/ 454 w 576"/>
                  <a:gd name="T11" fmla="*/ 202 h 374"/>
                  <a:gd name="T12" fmla="*/ 576 w 576"/>
                  <a:gd name="T13" fmla="*/ 100 h 374"/>
                  <a:gd name="T14" fmla="*/ 454 w 576"/>
                  <a:gd name="T15" fmla="*/ 0 h 374"/>
                  <a:gd name="T16" fmla="*/ 454 w 576"/>
                  <a:gd name="T17" fmla="*/ 64 h 374"/>
                  <a:gd name="T18" fmla="*/ 454 w 576"/>
                  <a:gd name="T19" fmla="*/ 64 h 374"/>
                  <a:gd name="T20" fmla="*/ 394 w 576"/>
                  <a:gd name="T21" fmla="*/ 64 h 374"/>
                  <a:gd name="T22" fmla="*/ 394 w 576"/>
                  <a:gd name="T23" fmla="*/ 64 h 374"/>
                  <a:gd name="T24" fmla="*/ 378 w 576"/>
                  <a:gd name="T25" fmla="*/ 64 h 374"/>
                  <a:gd name="T26" fmla="*/ 364 w 576"/>
                  <a:gd name="T27" fmla="*/ 66 h 374"/>
                  <a:gd name="T28" fmla="*/ 350 w 576"/>
                  <a:gd name="T29" fmla="*/ 72 h 374"/>
                  <a:gd name="T30" fmla="*/ 336 w 576"/>
                  <a:gd name="T31" fmla="*/ 76 h 374"/>
                  <a:gd name="T32" fmla="*/ 312 w 576"/>
                  <a:gd name="T33" fmla="*/ 90 h 374"/>
                  <a:gd name="T34" fmla="*/ 288 w 576"/>
                  <a:gd name="T35" fmla="*/ 108 h 374"/>
                  <a:gd name="T36" fmla="*/ 288 w 576"/>
                  <a:gd name="T37" fmla="*/ 108 h 374"/>
                  <a:gd name="T38" fmla="*/ 256 w 576"/>
                  <a:gd name="T39" fmla="*/ 138 h 374"/>
                  <a:gd name="T40" fmla="*/ 224 w 576"/>
                  <a:gd name="T41" fmla="*/ 170 h 374"/>
                  <a:gd name="T42" fmla="*/ 164 w 576"/>
                  <a:gd name="T43" fmla="*/ 234 h 374"/>
                  <a:gd name="T44" fmla="*/ 164 w 576"/>
                  <a:gd name="T45" fmla="*/ 234 h 374"/>
                  <a:gd name="T46" fmla="*/ 136 w 576"/>
                  <a:gd name="T47" fmla="*/ 260 h 374"/>
                  <a:gd name="T48" fmla="*/ 110 w 576"/>
                  <a:gd name="T49" fmla="*/ 280 h 374"/>
                  <a:gd name="T50" fmla="*/ 110 w 576"/>
                  <a:gd name="T51" fmla="*/ 280 h 374"/>
                  <a:gd name="T52" fmla="*/ 98 w 576"/>
                  <a:gd name="T53" fmla="*/ 288 h 374"/>
                  <a:gd name="T54" fmla="*/ 86 w 576"/>
                  <a:gd name="T55" fmla="*/ 292 h 374"/>
                  <a:gd name="T56" fmla="*/ 78 w 576"/>
                  <a:gd name="T57" fmla="*/ 296 h 374"/>
                  <a:gd name="T58" fmla="*/ 68 w 576"/>
                  <a:gd name="T59" fmla="*/ 296 h 374"/>
                  <a:gd name="T60" fmla="*/ 68 w 576"/>
                  <a:gd name="T61" fmla="*/ 296 h 374"/>
                  <a:gd name="T62" fmla="*/ 68 w 576"/>
                  <a:gd name="T63" fmla="*/ 296 h 374"/>
                  <a:gd name="T64" fmla="*/ 68 w 576"/>
                  <a:gd name="T65" fmla="*/ 296 h 374"/>
                  <a:gd name="T66" fmla="*/ 0 w 576"/>
                  <a:gd name="T67" fmla="*/ 296 h 374"/>
                  <a:gd name="T68" fmla="*/ 0 w 576"/>
                  <a:gd name="T69" fmla="*/ 374 h 374"/>
                  <a:gd name="T70" fmla="*/ 0 w 576"/>
                  <a:gd name="T71" fmla="*/ 374 h 374"/>
                  <a:gd name="T72" fmla="*/ 68 w 576"/>
                  <a:gd name="T73" fmla="*/ 374 h 374"/>
                  <a:gd name="T74" fmla="*/ 68 w 576"/>
                  <a:gd name="T75" fmla="*/ 374 h 374"/>
                  <a:gd name="T76" fmla="*/ 84 w 576"/>
                  <a:gd name="T77" fmla="*/ 372 h 374"/>
                  <a:gd name="T78" fmla="*/ 98 w 576"/>
                  <a:gd name="T79" fmla="*/ 370 h 374"/>
                  <a:gd name="T80" fmla="*/ 112 w 576"/>
                  <a:gd name="T81" fmla="*/ 366 h 374"/>
                  <a:gd name="T82" fmla="*/ 126 w 576"/>
                  <a:gd name="T83" fmla="*/ 360 h 374"/>
                  <a:gd name="T84" fmla="*/ 152 w 576"/>
                  <a:gd name="T85" fmla="*/ 346 h 374"/>
                  <a:gd name="T86" fmla="*/ 174 w 576"/>
                  <a:gd name="T87" fmla="*/ 328 h 374"/>
                  <a:gd name="T88" fmla="*/ 174 w 576"/>
                  <a:gd name="T89" fmla="*/ 328 h 374"/>
                  <a:gd name="T90" fmla="*/ 208 w 576"/>
                  <a:gd name="T91" fmla="*/ 298 h 374"/>
                  <a:gd name="T92" fmla="*/ 240 w 576"/>
                  <a:gd name="T93" fmla="*/ 266 h 374"/>
                  <a:gd name="T94" fmla="*/ 300 w 576"/>
                  <a:gd name="T95" fmla="*/ 202 h 374"/>
                  <a:gd name="T96" fmla="*/ 300 w 576"/>
                  <a:gd name="T97" fmla="*/ 202 h 374"/>
                  <a:gd name="T98" fmla="*/ 328 w 576"/>
                  <a:gd name="T99" fmla="*/ 176 h 374"/>
                  <a:gd name="T100" fmla="*/ 354 w 576"/>
                  <a:gd name="T101" fmla="*/ 156 h 374"/>
                  <a:gd name="T102" fmla="*/ 354 w 576"/>
                  <a:gd name="T103" fmla="*/ 156 h 374"/>
                  <a:gd name="T104" fmla="*/ 366 w 576"/>
                  <a:gd name="T105" fmla="*/ 148 h 374"/>
                  <a:gd name="T106" fmla="*/ 376 w 576"/>
                  <a:gd name="T107" fmla="*/ 144 h 374"/>
                  <a:gd name="T108" fmla="*/ 386 w 576"/>
                  <a:gd name="T109" fmla="*/ 142 h 374"/>
                  <a:gd name="T110" fmla="*/ 394 w 576"/>
                  <a:gd name="T111" fmla="*/ 140 h 374"/>
                  <a:gd name="T112" fmla="*/ 394 w 576"/>
                  <a:gd name="T113" fmla="*/ 14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76" h="374">
                    <a:moveTo>
                      <a:pt x="394" y="140"/>
                    </a:moveTo>
                    <a:lnTo>
                      <a:pt x="394" y="140"/>
                    </a:lnTo>
                    <a:lnTo>
                      <a:pt x="394" y="140"/>
                    </a:lnTo>
                    <a:lnTo>
                      <a:pt x="394" y="140"/>
                    </a:lnTo>
                    <a:lnTo>
                      <a:pt x="454" y="140"/>
                    </a:lnTo>
                    <a:lnTo>
                      <a:pt x="454" y="202"/>
                    </a:lnTo>
                    <a:lnTo>
                      <a:pt x="576" y="100"/>
                    </a:lnTo>
                    <a:lnTo>
                      <a:pt x="454" y="0"/>
                    </a:lnTo>
                    <a:lnTo>
                      <a:pt x="454" y="64"/>
                    </a:lnTo>
                    <a:lnTo>
                      <a:pt x="454" y="64"/>
                    </a:lnTo>
                    <a:lnTo>
                      <a:pt x="394" y="64"/>
                    </a:lnTo>
                    <a:lnTo>
                      <a:pt x="394" y="64"/>
                    </a:lnTo>
                    <a:lnTo>
                      <a:pt x="378" y="64"/>
                    </a:lnTo>
                    <a:lnTo>
                      <a:pt x="364" y="66"/>
                    </a:lnTo>
                    <a:lnTo>
                      <a:pt x="350" y="72"/>
                    </a:lnTo>
                    <a:lnTo>
                      <a:pt x="336" y="76"/>
                    </a:lnTo>
                    <a:lnTo>
                      <a:pt x="312" y="90"/>
                    </a:lnTo>
                    <a:lnTo>
                      <a:pt x="288" y="108"/>
                    </a:lnTo>
                    <a:lnTo>
                      <a:pt x="288" y="108"/>
                    </a:lnTo>
                    <a:lnTo>
                      <a:pt x="256" y="138"/>
                    </a:lnTo>
                    <a:lnTo>
                      <a:pt x="224" y="170"/>
                    </a:lnTo>
                    <a:lnTo>
                      <a:pt x="164" y="234"/>
                    </a:lnTo>
                    <a:lnTo>
                      <a:pt x="164" y="234"/>
                    </a:lnTo>
                    <a:lnTo>
                      <a:pt x="136" y="260"/>
                    </a:lnTo>
                    <a:lnTo>
                      <a:pt x="110" y="280"/>
                    </a:lnTo>
                    <a:lnTo>
                      <a:pt x="110" y="280"/>
                    </a:lnTo>
                    <a:lnTo>
                      <a:pt x="98" y="288"/>
                    </a:lnTo>
                    <a:lnTo>
                      <a:pt x="86" y="292"/>
                    </a:lnTo>
                    <a:lnTo>
                      <a:pt x="7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0" y="296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68" y="374"/>
                    </a:lnTo>
                    <a:lnTo>
                      <a:pt x="68" y="374"/>
                    </a:lnTo>
                    <a:lnTo>
                      <a:pt x="84" y="372"/>
                    </a:lnTo>
                    <a:lnTo>
                      <a:pt x="98" y="370"/>
                    </a:lnTo>
                    <a:lnTo>
                      <a:pt x="112" y="366"/>
                    </a:lnTo>
                    <a:lnTo>
                      <a:pt x="126" y="360"/>
                    </a:lnTo>
                    <a:lnTo>
                      <a:pt x="152" y="346"/>
                    </a:lnTo>
                    <a:lnTo>
                      <a:pt x="174" y="328"/>
                    </a:lnTo>
                    <a:lnTo>
                      <a:pt x="174" y="328"/>
                    </a:lnTo>
                    <a:lnTo>
                      <a:pt x="208" y="298"/>
                    </a:lnTo>
                    <a:lnTo>
                      <a:pt x="240" y="266"/>
                    </a:lnTo>
                    <a:lnTo>
                      <a:pt x="300" y="202"/>
                    </a:lnTo>
                    <a:lnTo>
                      <a:pt x="300" y="202"/>
                    </a:lnTo>
                    <a:lnTo>
                      <a:pt x="328" y="176"/>
                    </a:lnTo>
                    <a:lnTo>
                      <a:pt x="354" y="156"/>
                    </a:lnTo>
                    <a:lnTo>
                      <a:pt x="354" y="156"/>
                    </a:lnTo>
                    <a:lnTo>
                      <a:pt x="366" y="148"/>
                    </a:lnTo>
                    <a:lnTo>
                      <a:pt x="376" y="144"/>
                    </a:lnTo>
                    <a:lnTo>
                      <a:pt x="386" y="142"/>
                    </a:lnTo>
                    <a:lnTo>
                      <a:pt x="394" y="140"/>
                    </a:lnTo>
                    <a:lnTo>
                      <a:pt x="394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 userDrawn="1"/>
        </p:nvGrpSpPr>
        <p:grpSpPr>
          <a:xfrm>
            <a:off x="4810125" y="1504950"/>
            <a:ext cx="533400" cy="533400"/>
            <a:chOff x="4810125" y="1504950"/>
            <a:chExt cx="533400" cy="533400"/>
          </a:xfrm>
        </p:grpSpPr>
        <p:sp>
          <p:nvSpPr>
            <p:cNvPr id="35" name="Oval 34"/>
            <p:cNvSpPr/>
            <p:nvPr userDrawn="1"/>
          </p:nvSpPr>
          <p:spPr>
            <a:xfrm>
              <a:off x="4810125" y="1504950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04"/>
            <p:cNvSpPr>
              <a:spLocks/>
            </p:cNvSpPr>
            <p:nvPr userDrawn="1"/>
          </p:nvSpPr>
          <p:spPr bwMode="auto">
            <a:xfrm>
              <a:off x="4898617" y="1617923"/>
              <a:ext cx="381615" cy="265011"/>
            </a:xfrm>
            <a:custGeom>
              <a:avLst/>
              <a:gdLst>
                <a:gd name="T0" fmla="*/ 506 w 576"/>
                <a:gd name="T1" fmla="*/ 182 h 400"/>
                <a:gd name="T2" fmla="*/ 506 w 576"/>
                <a:gd name="T3" fmla="*/ 172 h 400"/>
                <a:gd name="T4" fmla="*/ 502 w 576"/>
                <a:gd name="T5" fmla="*/ 138 h 400"/>
                <a:gd name="T6" fmla="*/ 492 w 576"/>
                <a:gd name="T7" fmla="*/ 104 h 400"/>
                <a:gd name="T8" fmla="*/ 476 w 576"/>
                <a:gd name="T9" fmla="*/ 76 h 400"/>
                <a:gd name="T10" fmla="*/ 456 w 576"/>
                <a:gd name="T11" fmla="*/ 50 h 400"/>
                <a:gd name="T12" fmla="*/ 430 w 576"/>
                <a:gd name="T13" fmla="*/ 30 h 400"/>
                <a:gd name="T14" fmla="*/ 402 w 576"/>
                <a:gd name="T15" fmla="*/ 14 h 400"/>
                <a:gd name="T16" fmla="*/ 370 w 576"/>
                <a:gd name="T17" fmla="*/ 4 h 400"/>
                <a:gd name="T18" fmla="*/ 334 w 576"/>
                <a:gd name="T19" fmla="*/ 0 h 400"/>
                <a:gd name="T20" fmla="*/ 310 w 576"/>
                <a:gd name="T21" fmla="*/ 2 h 400"/>
                <a:gd name="T22" fmla="*/ 262 w 576"/>
                <a:gd name="T23" fmla="*/ 16 h 400"/>
                <a:gd name="T24" fmla="*/ 222 w 576"/>
                <a:gd name="T25" fmla="*/ 42 h 400"/>
                <a:gd name="T26" fmla="*/ 192 w 576"/>
                <a:gd name="T27" fmla="*/ 78 h 400"/>
                <a:gd name="T28" fmla="*/ 180 w 576"/>
                <a:gd name="T29" fmla="*/ 98 h 400"/>
                <a:gd name="T30" fmla="*/ 158 w 576"/>
                <a:gd name="T31" fmla="*/ 86 h 400"/>
                <a:gd name="T32" fmla="*/ 132 w 576"/>
                <a:gd name="T33" fmla="*/ 82 h 400"/>
                <a:gd name="T34" fmla="*/ 116 w 576"/>
                <a:gd name="T35" fmla="*/ 82 h 400"/>
                <a:gd name="T36" fmla="*/ 88 w 576"/>
                <a:gd name="T37" fmla="*/ 94 h 400"/>
                <a:gd name="T38" fmla="*/ 66 w 576"/>
                <a:gd name="T39" fmla="*/ 116 h 400"/>
                <a:gd name="T40" fmla="*/ 54 w 576"/>
                <a:gd name="T41" fmla="*/ 144 h 400"/>
                <a:gd name="T42" fmla="*/ 52 w 576"/>
                <a:gd name="T43" fmla="*/ 160 h 400"/>
                <a:gd name="T44" fmla="*/ 56 w 576"/>
                <a:gd name="T45" fmla="*/ 184 h 400"/>
                <a:gd name="T46" fmla="*/ 44 w 576"/>
                <a:gd name="T47" fmla="*/ 192 h 400"/>
                <a:gd name="T48" fmla="*/ 24 w 576"/>
                <a:gd name="T49" fmla="*/ 214 h 400"/>
                <a:gd name="T50" fmla="*/ 8 w 576"/>
                <a:gd name="T51" fmla="*/ 238 h 400"/>
                <a:gd name="T52" fmla="*/ 0 w 576"/>
                <a:gd name="T53" fmla="*/ 268 h 400"/>
                <a:gd name="T54" fmla="*/ 0 w 576"/>
                <a:gd name="T55" fmla="*/ 284 h 400"/>
                <a:gd name="T56" fmla="*/ 8 w 576"/>
                <a:gd name="T57" fmla="*/ 328 h 400"/>
                <a:gd name="T58" fmla="*/ 32 w 576"/>
                <a:gd name="T59" fmla="*/ 366 h 400"/>
                <a:gd name="T60" fmla="*/ 68 w 576"/>
                <a:gd name="T61" fmla="*/ 390 h 400"/>
                <a:gd name="T62" fmla="*/ 114 w 576"/>
                <a:gd name="T63" fmla="*/ 400 h 400"/>
                <a:gd name="T64" fmla="*/ 114 w 576"/>
                <a:gd name="T65" fmla="*/ 400 h 400"/>
                <a:gd name="T66" fmla="*/ 116 w 576"/>
                <a:gd name="T67" fmla="*/ 400 h 400"/>
                <a:gd name="T68" fmla="*/ 116 w 576"/>
                <a:gd name="T69" fmla="*/ 400 h 400"/>
                <a:gd name="T70" fmla="*/ 252 w 576"/>
                <a:gd name="T71" fmla="*/ 288 h 400"/>
                <a:gd name="T72" fmla="*/ 232 w 576"/>
                <a:gd name="T73" fmla="*/ 288 h 400"/>
                <a:gd name="T74" fmla="*/ 180 w 576"/>
                <a:gd name="T75" fmla="*/ 288 h 400"/>
                <a:gd name="T76" fmla="*/ 168 w 576"/>
                <a:gd name="T77" fmla="*/ 284 h 400"/>
                <a:gd name="T78" fmla="*/ 172 w 576"/>
                <a:gd name="T79" fmla="*/ 272 h 400"/>
                <a:gd name="T80" fmla="*/ 272 w 576"/>
                <a:gd name="T81" fmla="*/ 152 h 400"/>
                <a:gd name="T82" fmla="*/ 286 w 576"/>
                <a:gd name="T83" fmla="*/ 146 h 400"/>
                <a:gd name="T84" fmla="*/ 298 w 576"/>
                <a:gd name="T85" fmla="*/ 152 h 400"/>
                <a:gd name="T86" fmla="*/ 400 w 576"/>
                <a:gd name="T87" fmla="*/ 272 h 400"/>
                <a:gd name="T88" fmla="*/ 402 w 576"/>
                <a:gd name="T89" fmla="*/ 284 h 400"/>
                <a:gd name="T90" fmla="*/ 392 w 576"/>
                <a:gd name="T91" fmla="*/ 288 h 400"/>
                <a:gd name="T92" fmla="*/ 340 w 576"/>
                <a:gd name="T93" fmla="*/ 288 h 400"/>
                <a:gd name="T94" fmla="*/ 318 w 576"/>
                <a:gd name="T95" fmla="*/ 400 h 400"/>
                <a:gd name="T96" fmla="*/ 456 w 576"/>
                <a:gd name="T97" fmla="*/ 400 h 400"/>
                <a:gd name="T98" fmla="*/ 462 w 576"/>
                <a:gd name="T99" fmla="*/ 400 h 400"/>
                <a:gd name="T100" fmla="*/ 506 w 576"/>
                <a:gd name="T101" fmla="*/ 392 h 400"/>
                <a:gd name="T102" fmla="*/ 542 w 576"/>
                <a:gd name="T103" fmla="*/ 366 h 400"/>
                <a:gd name="T104" fmla="*/ 566 w 576"/>
                <a:gd name="T105" fmla="*/ 330 h 400"/>
                <a:gd name="T106" fmla="*/ 576 w 576"/>
                <a:gd name="T107" fmla="*/ 286 h 400"/>
                <a:gd name="T108" fmla="*/ 574 w 576"/>
                <a:gd name="T109" fmla="*/ 270 h 400"/>
                <a:gd name="T110" fmla="*/ 564 w 576"/>
                <a:gd name="T111" fmla="*/ 238 h 400"/>
                <a:gd name="T112" fmla="*/ 546 w 576"/>
                <a:gd name="T113" fmla="*/ 210 h 400"/>
                <a:gd name="T114" fmla="*/ 520 w 576"/>
                <a:gd name="T115" fmla="*/ 190 h 400"/>
                <a:gd name="T116" fmla="*/ 506 w 576"/>
                <a:gd name="T117" fmla="*/ 18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6" h="400">
                  <a:moveTo>
                    <a:pt x="506" y="182"/>
                  </a:moveTo>
                  <a:lnTo>
                    <a:pt x="506" y="182"/>
                  </a:lnTo>
                  <a:lnTo>
                    <a:pt x="506" y="172"/>
                  </a:lnTo>
                  <a:lnTo>
                    <a:pt x="506" y="172"/>
                  </a:lnTo>
                  <a:lnTo>
                    <a:pt x="506" y="154"/>
                  </a:lnTo>
                  <a:lnTo>
                    <a:pt x="502" y="138"/>
                  </a:lnTo>
                  <a:lnTo>
                    <a:pt x="498" y="120"/>
                  </a:lnTo>
                  <a:lnTo>
                    <a:pt x="492" y="104"/>
                  </a:lnTo>
                  <a:lnTo>
                    <a:pt x="486" y="90"/>
                  </a:lnTo>
                  <a:lnTo>
                    <a:pt x="476" y="76"/>
                  </a:lnTo>
                  <a:lnTo>
                    <a:pt x="466" y="62"/>
                  </a:lnTo>
                  <a:lnTo>
                    <a:pt x="456" y="50"/>
                  </a:lnTo>
                  <a:lnTo>
                    <a:pt x="444" y="40"/>
                  </a:lnTo>
                  <a:lnTo>
                    <a:pt x="430" y="30"/>
                  </a:lnTo>
                  <a:lnTo>
                    <a:pt x="416" y="20"/>
                  </a:lnTo>
                  <a:lnTo>
                    <a:pt x="402" y="14"/>
                  </a:lnTo>
                  <a:lnTo>
                    <a:pt x="386" y="8"/>
                  </a:lnTo>
                  <a:lnTo>
                    <a:pt x="370" y="4"/>
                  </a:lnTo>
                  <a:lnTo>
                    <a:pt x="352" y="2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310" y="2"/>
                  </a:lnTo>
                  <a:lnTo>
                    <a:pt x="286" y="8"/>
                  </a:lnTo>
                  <a:lnTo>
                    <a:pt x="262" y="16"/>
                  </a:lnTo>
                  <a:lnTo>
                    <a:pt x="242" y="28"/>
                  </a:lnTo>
                  <a:lnTo>
                    <a:pt x="222" y="42"/>
                  </a:lnTo>
                  <a:lnTo>
                    <a:pt x="206" y="58"/>
                  </a:lnTo>
                  <a:lnTo>
                    <a:pt x="192" y="78"/>
                  </a:lnTo>
                  <a:lnTo>
                    <a:pt x="180" y="98"/>
                  </a:lnTo>
                  <a:lnTo>
                    <a:pt x="180" y="98"/>
                  </a:lnTo>
                  <a:lnTo>
                    <a:pt x="170" y="90"/>
                  </a:lnTo>
                  <a:lnTo>
                    <a:pt x="158" y="86"/>
                  </a:lnTo>
                  <a:lnTo>
                    <a:pt x="144" y="82"/>
                  </a:lnTo>
                  <a:lnTo>
                    <a:pt x="132" y="82"/>
                  </a:lnTo>
                  <a:lnTo>
                    <a:pt x="132" y="82"/>
                  </a:lnTo>
                  <a:lnTo>
                    <a:pt x="116" y="82"/>
                  </a:lnTo>
                  <a:lnTo>
                    <a:pt x="100" y="88"/>
                  </a:lnTo>
                  <a:lnTo>
                    <a:pt x="88" y="94"/>
                  </a:lnTo>
                  <a:lnTo>
                    <a:pt x="76" y="104"/>
                  </a:lnTo>
                  <a:lnTo>
                    <a:pt x="66" y="116"/>
                  </a:lnTo>
                  <a:lnTo>
                    <a:pt x="58" y="130"/>
                  </a:lnTo>
                  <a:lnTo>
                    <a:pt x="54" y="144"/>
                  </a:lnTo>
                  <a:lnTo>
                    <a:pt x="52" y="160"/>
                  </a:lnTo>
                  <a:lnTo>
                    <a:pt x="52" y="160"/>
                  </a:lnTo>
                  <a:lnTo>
                    <a:pt x="54" y="172"/>
                  </a:lnTo>
                  <a:lnTo>
                    <a:pt x="56" y="184"/>
                  </a:lnTo>
                  <a:lnTo>
                    <a:pt x="56" y="184"/>
                  </a:lnTo>
                  <a:lnTo>
                    <a:pt x="44" y="192"/>
                  </a:lnTo>
                  <a:lnTo>
                    <a:pt x="32" y="202"/>
                  </a:lnTo>
                  <a:lnTo>
                    <a:pt x="24" y="214"/>
                  </a:lnTo>
                  <a:lnTo>
                    <a:pt x="14" y="226"/>
                  </a:lnTo>
                  <a:lnTo>
                    <a:pt x="8" y="238"/>
                  </a:lnTo>
                  <a:lnTo>
                    <a:pt x="4" y="254"/>
                  </a:lnTo>
                  <a:lnTo>
                    <a:pt x="0" y="268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306"/>
                  </a:lnTo>
                  <a:lnTo>
                    <a:pt x="8" y="328"/>
                  </a:lnTo>
                  <a:lnTo>
                    <a:pt x="18" y="348"/>
                  </a:lnTo>
                  <a:lnTo>
                    <a:pt x="32" y="366"/>
                  </a:lnTo>
                  <a:lnTo>
                    <a:pt x="50" y="380"/>
                  </a:lnTo>
                  <a:lnTo>
                    <a:pt x="68" y="390"/>
                  </a:lnTo>
                  <a:lnTo>
                    <a:pt x="90" y="398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252" y="400"/>
                  </a:lnTo>
                  <a:lnTo>
                    <a:pt x="252" y="288"/>
                  </a:lnTo>
                  <a:lnTo>
                    <a:pt x="252" y="288"/>
                  </a:lnTo>
                  <a:lnTo>
                    <a:pt x="232" y="288"/>
                  </a:lnTo>
                  <a:lnTo>
                    <a:pt x="180" y="288"/>
                  </a:lnTo>
                  <a:lnTo>
                    <a:pt x="180" y="288"/>
                  </a:lnTo>
                  <a:lnTo>
                    <a:pt x="172" y="286"/>
                  </a:lnTo>
                  <a:lnTo>
                    <a:pt x="168" y="284"/>
                  </a:lnTo>
                  <a:lnTo>
                    <a:pt x="168" y="278"/>
                  </a:lnTo>
                  <a:lnTo>
                    <a:pt x="172" y="272"/>
                  </a:lnTo>
                  <a:lnTo>
                    <a:pt x="272" y="152"/>
                  </a:lnTo>
                  <a:lnTo>
                    <a:pt x="272" y="152"/>
                  </a:lnTo>
                  <a:lnTo>
                    <a:pt x="278" y="148"/>
                  </a:lnTo>
                  <a:lnTo>
                    <a:pt x="286" y="146"/>
                  </a:lnTo>
                  <a:lnTo>
                    <a:pt x="292" y="148"/>
                  </a:lnTo>
                  <a:lnTo>
                    <a:pt x="298" y="152"/>
                  </a:lnTo>
                  <a:lnTo>
                    <a:pt x="400" y="272"/>
                  </a:lnTo>
                  <a:lnTo>
                    <a:pt x="400" y="272"/>
                  </a:lnTo>
                  <a:lnTo>
                    <a:pt x="402" y="278"/>
                  </a:lnTo>
                  <a:lnTo>
                    <a:pt x="402" y="284"/>
                  </a:lnTo>
                  <a:lnTo>
                    <a:pt x="398" y="286"/>
                  </a:lnTo>
                  <a:lnTo>
                    <a:pt x="392" y="288"/>
                  </a:lnTo>
                  <a:lnTo>
                    <a:pt x="340" y="288"/>
                  </a:lnTo>
                  <a:lnTo>
                    <a:pt x="340" y="288"/>
                  </a:lnTo>
                  <a:lnTo>
                    <a:pt x="318" y="288"/>
                  </a:lnTo>
                  <a:lnTo>
                    <a:pt x="318" y="400"/>
                  </a:lnTo>
                  <a:lnTo>
                    <a:pt x="456" y="400"/>
                  </a:lnTo>
                  <a:lnTo>
                    <a:pt x="456" y="400"/>
                  </a:lnTo>
                  <a:lnTo>
                    <a:pt x="462" y="400"/>
                  </a:lnTo>
                  <a:lnTo>
                    <a:pt x="462" y="400"/>
                  </a:lnTo>
                  <a:lnTo>
                    <a:pt x="484" y="398"/>
                  </a:lnTo>
                  <a:lnTo>
                    <a:pt x="506" y="392"/>
                  </a:lnTo>
                  <a:lnTo>
                    <a:pt x="526" y="380"/>
                  </a:lnTo>
                  <a:lnTo>
                    <a:pt x="542" y="366"/>
                  </a:lnTo>
                  <a:lnTo>
                    <a:pt x="556" y="350"/>
                  </a:lnTo>
                  <a:lnTo>
                    <a:pt x="566" y="330"/>
                  </a:lnTo>
                  <a:lnTo>
                    <a:pt x="572" y="310"/>
                  </a:lnTo>
                  <a:lnTo>
                    <a:pt x="576" y="286"/>
                  </a:lnTo>
                  <a:lnTo>
                    <a:pt x="576" y="286"/>
                  </a:lnTo>
                  <a:lnTo>
                    <a:pt x="574" y="270"/>
                  </a:lnTo>
                  <a:lnTo>
                    <a:pt x="570" y="252"/>
                  </a:lnTo>
                  <a:lnTo>
                    <a:pt x="564" y="238"/>
                  </a:lnTo>
                  <a:lnTo>
                    <a:pt x="556" y="222"/>
                  </a:lnTo>
                  <a:lnTo>
                    <a:pt x="546" y="210"/>
                  </a:lnTo>
                  <a:lnTo>
                    <a:pt x="534" y="198"/>
                  </a:lnTo>
                  <a:lnTo>
                    <a:pt x="520" y="190"/>
                  </a:lnTo>
                  <a:lnTo>
                    <a:pt x="506" y="182"/>
                  </a:lnTo>
                  <a:lnTo>
                    <a:pt x="506" y="1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533400" y="3324225"/>
            <a:ext cx="533400" cy="533400"/>
            <a:chOff x="533400" y="3324225"/>
            <a:chExt cx="533400" cy="533400"/>
          </a:xfrm>
        </p:grpSpPr>
        <p:sp>
          <p:nvSpPr>
            <p:cNvPr id="34" name="Oval 33"/>
            <p:cNvSpPr/>
            <p:nvPr userDrawn="1"/>
          </p:nvSpPr>
          <p:spPr>
            <a:xfrm>
              <a:off x="533400" y="3324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591752" y="3429975"/>
              <a:ext cx="424134" cy="341778"/>
              <a:chOff x="3932238" y="2057400"/>
              <a:chExt cx="817562" cy="658813"/>
            </a:xfrm>
            <a:solidFill>
              <a:schemeClr val="accent2"/>
            </a:solidFill>
          </p:grpSpPr>
          <p:sp>
            <p:nvSpPr>
              <p:cNvPr id="32" name="Freeform 328"/>
              <p:cNvSpPr>
                <a:spLocks/>
              </p:cNvSpPr>
              <p:nvPr/>
            </p:nvSpPr>
            <p:spPr bwMode="auto">
              <a:xfrm>
                <a:off x="4048125" y="2482850"/>
                <a:ext cx="273050" cy="233363"/>
              </a:xfrm>
              <a:custGeom>
                <a:avLst/>
                <a:gdLst>
                  <a:gd name="T0" fmla="*/ 156 w 172"/>
                  <a:gd name="T1" fmla="*/ 31 h 147"/>
                  <a:gd name="T2" fmla="*/ 147 w 172"/>
                  <a:gd name="T3" fmla="*/ 50 h 147"/>
                  <a:gd name="T4" fmla="*/ 127 w 172"/>
                  <a:gd name="T5" fmla="*/ 45 h 147"/>
                  <a:gd name="T6" fmla="*/ 0 w 172"/>
                  <a:gd name="T7" fmla="*/ 9 h 147"/>
                  <a:gd name="T8" fmla="*/ 0 w 172"/>
                  <a:gd name="T9" fmla="*/ 99 h 147"/>
                  <a:gd name="T10" fmla="*/ 172 w 172"/>
                  <a:gd name="T11" fmla="*/ 147 h 147"/>
                  <a:gd name="T12" fmla="*/ 172 w 172"/>
                  <a:gd name="T13" fmla="*/ 0 h 147"/>
                  <a:gd name="T14" fmla="*/ 156 w 172"/>
                  <a:gd name="T15" fmla="*/ 3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147">
                    <a:moveTo>
                      <a:pt x="156" y="31"/>
                    </a:moveTo>
                    <a:lnTo>
                      <a:pt x="147" y="50"/>
                    </a:lnTo>
                    <a:lnTo>
                      <a:pt x="127" y="45"/>
                    </a:lnTo>
                    <a:lnTo>
                      <a:pt x="0" y="9"/>
                    </a:lnTo>
                    <a:lnTo>
                      <a:pt x="0" y="99"/>
                    </a:lnTo>
                    <a:lnTo>
                      <a:pt x="172" y="147"/>
                    </a:lnTo>
                    <a:lnTo>
                      <a:pt x="172" y="0"/>
                    </a:lnTo>
                    <a:lnTo>
                      <a:pt x="15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9"/>
              <p:cNvSpPr>
                <a:spLocks/>
              </p:cNvSpPr>
              <p:nvPr/>
            </p:nvSpPr>
            <p:spPr bwMode="auto">
              <a:xfrm>
                <a:off x="4360863" y="2482850"/>
                <a:ext cx="274637" cy="233363"/>
              </a:xfrm>
              <a:custGeom>
                <a:avLst/>
                <a:gdLst>
                  <a:gd name="T0" fmla="*/ 25 w 173"/>
                  <a:gd name="T1" fmla="*/ 50 h 147"/>
                  <a:gd name="T2" fmla="*/ 16 w 173"/>
                  <a:gd name="T3" fmla="*/ 31 h 147"/>
                  <a:gd name="T4" fmla="*/ 0 w 173"/>
                  <a:gd name="T5" fmla="*/ 0 h 147"/>
                  <a:gd name="T6" fmla="*/ 0 w 173"/>
                  <a:gd name="T7" fmla="*/ 147 h 147"/>
                  <a:gd name="T8" fmla="*/ 173 w 173"/>
                  <a:gd name="T9" fmla="*/ 99 h 147"/>
                  <a:gd name="T10" fmla="*/ 173 w 173"/>
                  <a:gd name="T11" fmla="*/ 9 h 147"/>
                  <a:gd name="T12" fmla="*/ 47 w 173"/>
                  <a:gd name="T13" fmla="*/ 45 h 147"/>
                  <a:gd name="T14" fmla="*/ 25 w 173"/>
                  <a:gd name="T15" fmla="*/ 5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147">
                    <a:moveTo>
                      <a:pt x="25" y="50"/>
                    </a:moveTo>
                    <a:lnTo>
                      <a:pt x="16" y="31"/>
                    </a:lnTo>
                    <a:lnTo>
                      <a:pt x="0" y="0"/>
                    </a:lnTo>
                    <a:lnTo>
                      <a:pt x="0" y="147"/>
                    </a:lnTo>
                    <a:lnTo>
                      <a:pt x="173" y="99"/>
                    </a:lnTo>
                    <a:lnTo>
                      <a:pt x="173" y="9"/>
                    </a:lnTo>
                    <a:lnTo>
                      <a:pt x="47" y="45"/>
                    </a:lnTo>
                    <a:lnTo>
                      <a:pt x="25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30"/>
              <p:cNvSpPr>
                <a:spLocks/>
              </p:cNvSpPr>
              <p:nvPr/>
            </p:nvSpPr>
            <p:spPr bwMode="auto">
              <a:xfrm>
                <a:off x="4341813" y="2270125"/>
                <a:ext cx="376237" cy="244475"/>
              </a:xfrm>
              <a:custGeom>
                <a:avLst/>
                <a:gdLst>
                  <a:gd name="T0" fmla="*/ 51 w 237"/>
                  <a:gd name="T1" fmla="*/ 154 h 154"/>
                  <a:gd name="T2" fmla="*/ 237 w 237"/>
                  <a:gd name="T3" fmla="*/ 102 h 154"/>
                  <a:gd name="T4" fmla="*/ 185 w 237"/>
                  <a:gd name="T5" fmla="*/ 0 h 154"/>
                  <a:gd name="T6" fmla="*/ 0 w 237"/>
                  <a:gd name="T7" fmla="*/ 50 h 154"/>
                  <a:gd name="T8" fmla="*/ 51 w 237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54">
                    <a:moveTo>
                      <a:pt x="51" y="154"/>
                    </a:moveTo>
                    <a:lnTo>
                      <a:pt x="237" y="102"/>
                    </a:lnTo>
                    <a:lnTo>
                      <a:pt x="185" y="0"/>
                    </a:lnTo>
                    <a:lnTo>
                      <a:pt x="0" y="50"/>
                    </a:lnTo>
                    <a:lnTo>
                      <a:pt x="51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31"/>
              <p:cNvSpPr>
                <a:spLocks/>
              </p:cNvSpPr>
              <p:nvPr/>
            </p:nvSpPr>
            <p:spPr bwMode="auto">
              <a:xfrm>
                <a:off x="3965575" y="2270125"/>
                <a:ext cx="376237" cy="244475"/>
              </a:xfrm>
              <a:custGeom>
                <a:avLst/>
                <a:gdLst>
                  <a:gd name="T0" fmla="*/ 185 w 237"/>
                  <a:gd name="T1" fmla="*/ 154 h 154"/>
                  <a:gd name="T2" fmla="*/ 237 w 237"/>
                  <a:gd name="T3" fmla="*/ 50 h 154"/>
                  <a:gd name="T4" fmla="*/ 51 w 237"/>
                  <a:gd name="T5" fmla="*/ 0 h 154"/>
                  <a:gd name="T6" fmla="*/ 0 w 237"/>
                  <a:gd name="T7" fmla="*/ 102 h 154"/>
                  <a:gd name="T8" fmla="*/ 185 w 237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54">
                    <a:moveTo>
                      <a:pt x="185" y="154"/>
                    </a:moveTo>
                    <a:lnTo>
                      <a:pt x="237" y="50"/>
                    </a:lnTo>
                    <a:lnTo>
                      <a:pt x="51" y="0"/>
                    </a:lnTo>
                    <a:lnTo>
                      <a:pt x="0" y="102"/>
                    </a:lnTo>
                    <a:lnTo>
                      <a:pt x="185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32"/>
              <p:cNvSpPr>
                <a:spLocks/>
              </p:cNvSpPr>
              <p:nvPr/>
            </p:nvSpPr>
            <p:spPr bwMode="auto">
              <a:xfrm>
                <a:off x="4341813" y="2057400"/>
                <a:ext cx="407987" cy="212725"/>
              </a:xfrm>
              <a:custGeom>
                <a:avLst/>
                <a:gdLst>
                  <a:gd name="T0" fmla="*/ 203 w 257"/>
                  <a:gd name="T1" fmla="*/ 113 h 134"/>
                  <a:gd name="T2" fmla="*/ 257 w 257"/>
                  <a:gd name="T3" fmla="*/ 52 h 134"/>
                  <a:gd name="T4" fmla="*/ 71 w 257"/>
                  <a:gd name="T5" fmla="*/ 0 h 134"/>
                  <a:gd name="T6" fmla="*/ 0 w 257"/>
                  <a:gd name="T7" fmla="*/ 82 h 134"/>
                  <a:gd name="T8" fmla="*/ 137 w 257"/>
                  <a:gd name="T9" fmla="*/ 120 h 134"/>
                  <a:gd name="T10" fmla="*/ 185 w 257"/>
                  <a:gd name="T11" fmla="*/ 134 h 134"/>
                  <a:gd name="T12" fmla="*/ 203 w 257"/>
                  <a:gd name="T13" fmla="*/ 11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134">
                    <a:moveTo>
                      <a:pt x="203" y="113"/>
                    </a:moveTo>
                    <a:lnTo>
                      <a:pt x="257" y="52"/>
                    </a:lnTo>
                    <a:lnTo>
                      <a:pt x="71" y="0"/>
                    </a:lnTo>
                    <a:lnTo>
                      <a:pt x="0" y="82"/>
                    </a:lnTo>
                    <a:lnTo>
                      <a:pt x="137" y="120"/>
                    </a:lnTo>
                    <a:lnTo>
                      <a:pt x="185" y="134"/>
                    </a:lnTo>
                    <a:lnTo>
                      <a:pt x="203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33"/>
              <p:cNvSpPr>
                <a:spLocks/>
              </p:cNvSpPr>
              <p:nvPr/>
            </p:nvSpPr>
            <p:spPr bwMode="auto">
              <a:xfrm>
                <a:off x="3932238" y="2057400"/>
                <a:ext cx="409575" cy="212725"/>
              </a:xfrm>
              <a:custGeom>
                <a:avLst/>
                <a:gdLst>
                  <a:gd name="T0" fmla="*/ 120 w 258"/>
                  <a:gd name="T1" fmla="*/ 120 h 134"/>
                  <a:gd name="T2" fmla="*/ 258 w 258"/>
                  <a:gd name="T3" fmla="*/ 82 h 134"/>
                  <a:gd name="T4" fmla="*/ 186 w 258"/>
                  <a:gd name="T5" fmla="*/ 0 h 134"/>
                  <a:gd name="T6" fmla="*/ 0 w 258"/>
                  <a:gd name="T7" fmla="*/ 52 h 134"/>
                  <a:gd name="T8" fmla="*/ 54 w 258"/>
                  <a:gd name="T9" fmla="*/ 113 h 134"/>
                  <a:gd name="T10" fmla="*/ 72 w 258"/>
                  <a:gd name="T11" fmla="*/ 134 h 134"/>
                  <a:gd name="T12" fmla="*/ 120 w 258"/>
                  <a:gd name="T13" fmla="*/ 1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134">
                    <a:moveTo>
                      <a:pt x="120" y="120"/>
                    </a:moveTo>
                    <a:lnTo>
                      <a:pt x="258" y="82"/>
                    </a:lnTo>
                    <a:lnTo>
                      <a:pt x="186" y="0"/>
                    </a:lnTo>
                    <a:lnTo>
                      <a:pt x="0" y="52"/>
                    </a:lnTo>
                    <a:lnTo>
                      <a:pt x="54" y="113"/>
                    </a:lnTo>
                    <a:lnTo>
                      <a:pt x="72" y="134"/>
                    </a:lnTo>
                    <a:lnTo>
                      <a:pt x="12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Group 1"/>
          <p:cNvGrpSpPr/>
          <p:nvPr userDrawn="1"/>
        </p:nvGrpSpPr>
        <p:grpSpPr>
          <a:xfrm>
            <a:off x="4810125" y="3324225"/>
            <a:ext cx="533400" cy="533400"/>
            <a:chOff x="4810125" y="3324225"/>
            <a:chExt cx="533400" cy="533400"/>
          </a:xfrm>
        </p:grpSpPr>
        <p:sp>
          <p:nvSpPr>
            <p:cNvPr id="36" name="Oval 35"/>
            <p:cNvSpPr/>
            <p:nvPr userDrawn="1"/>
          </p:nvSpPr>
          <p:spPr>
            <a:xfrm>
              <a:off x="4810125" y="3324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264"/>
            <p:cNvSpPr>
              <a:spLocks/>
            </p:cNvSpPr>
            <p:nvPr userDrawn="1"/>
          </p:nvSpPr>
          <p:spPr bwMode="auto">
            <a:xfrm>
              <a:off x="4888678" y="3380698"/>
              <a:ext cx="381615" cy="398509"/>
            </a:xfrm>
            <a:custGeom>
              <a:avLst/>
              <a:gdLst>
                <a:gd name="T0" fmla="*/ 144 w 384"/>
                <a:gd name="T1" fmla="*/ 189 h 401"/>
                <a:gd name="T2" fmla="*/ 173 w 384"/>
                <a:gd name="T3" fmla="*/ 313 h 401"/>
                <a:gd name="T4" fmla="*/ 173 w 384"/>
                <a:gd name="T5" fmla="*/ 314 h 401"/>
                <a:gd name="T6" fmla="*/ 173 w 384"/>
                <a:gd name="T7" fmla="*/ 334 h 401"/>
                <a:gd name="T8" fmla="*/ 166 w 384"/>
                <a:gd name="T9" fmla="*/ 352 h 401"/>
                <a:gd name="T10" fmla="*/ 163 w 384"/>
                <a:gd name="T11" fmla="*/ 358 h 401"/>
                <a:gd name="T12" fmla="*/ 156 w 384"/>
                <a:gd name="T13" fmla="*/ 362 h 401"/>
                <a:gd name="T14" fmla="*/ 144 w 384"/>
                <a:gd name="T15" fmla="*/ 365 h 401"/>
                <a:gd name="T16" fmla="*/ 137 w 384"/>
                <a:gd name="T17" fmla="*/ 363 h 401"/>
                <a:gd name="T18" fmla="*/ 126 w 384"/>
                <a:gd name="T19" fmla="*/ 360 h 401"/>
                <a:gd name="T20" fmla="*/ 121 w 384"/>
                <a:gd name="T21" fmla="*/ 356 h 401"/>
                <a:gd name="T22" fmla="*/ 116 w 384"/>
                <a:gd name="T23" fmla="*/ 342 h 401"/>
                <a:gd name="T24" fmla="*/ 115 w 384"/>
                <a:gd name="T25" fmla="*/ 331 h 401"/>
                <a:gd name="T26" fmla="*/ 115 w 384"/>
                <a:gd name="T27" fmla="*/ 324 h 401"/>
                <a:gd name="T28" fmla="*/ 106 w 384"/>
                <a:gd name="T29" fmla="*/ 313 h 401"/>
                <a:gd name="T30" fmla="*/ 99 w 384"/>
                <a:gd name="T31" fmla="*/ 310 h 401"/>
                <a:gd name="T32" fmla="*/ 85 w 384"/>
                <a:gd name="T33" fmla="*/ 314 h 401"/>
                <a:gd name="T34" fmla="*/ 78 w 384"/>
                <a:gd name="T35" fmla="*/ 327 h 401"/>
                <a:gd name="T36" fmla="*/ 78 w 384"/>
                <a:gd name="T37" fmla="*/ 334 h 401"/>
                <a:gd name="T38" fmla="*/ 81 w 384"/>
                <a:gd name="T39" fmla="*/ 356 h 401"/>
                <a:gd name="T40" fmla="*/ 88 w 384"/>
                <a:gd name="T41" fmla="*/ 373 h 401"/>
                <a:gd name="T42" fmla="*/ 94 w 384"/>
                <a:gd name="T43" fmla="*/ 381 h 401"/>
                <a:gd name="T44" fmla="*/ 112 w 384"/>
                <a:gd name="T45" fmla="*/ 395 h 401"/>
                <a:gd name="T46" fmla="*/ 127 w 384"/>
                <a:gd name="T47" fmla="*/ 400 h 401"/>
                <a:gd name="T48" fmla="*/ 144 w 384"/>
                <a:gd name="T49" fmla="*/ 401 h 401"/>
                <a:gd name="T50" fmla="*/ 158 w 384"/>
                <a:gd name="T51" fmla="*/ 400 h 401"/>
                <a:gd name="T52" fmla="*/ 182 w 384"/>
                <a:gd name="T53" fmla="*/ 391 h 401"/>
                <a:gd name="T54" fmla="*/ 190 w 384"/>
                <a:gd name="T55" fmla="*/ 383 h 401"/>
                <a:gd name="T56" fmla="*/ 202 w 384"/>
                <a:gd name="T57" fmla="*/ 362 h 401"/>
                <a:gd name="T58" fmla="*/ 209 w 384"/>
                <a:gd name="T59" fmla="*/ 341 h 401"/>
                <a:gd name="T60" fmla="*/ 211 w 384"/>
                <a:gd name="T61" fmla="*/ 313 h 401"/>
                <a:gd name="T62" fmla="*/ 240 w 384"/>
                <a:gd name="T63" fmla="*/ 189 h 401"/>
                <a:gd name="T64" fmla="*/ 337 w 384"/>
                <a:gd name="T65" fmla="*/ 189 h 401"/>
                <a:gd name="T66" fmla="*/ 381 w 384"/>
                <a:gd name="T67" fmla="*/ 233 h 401"/>
                <a:gd name="T68" fmla="*/ 384 w 384"/>
                <a:gd name="T69" fmla="*/ 198 h 401"/>
                <a:gd name="T70" fmla="*/ 384 w 384"/>
                <a:gd name="T71" fmla="*/ 189 h 401"/>
                <a:gd name="T72" fmla="*/ 380 w 384"/>
                <a:gd name="T73" fmla="*/ 166 h 401"/>
                <a:gd name="T74" fmla="*/ 370 w 384"/>
                <a:gd name="T75" fmla="*/ 141 h 401"/>
                <a:gd name="T76" fmla="*/ 355 w 384"/>
                <a:gd name="T77" fmla="*/ 115 h 401"/>
                <a:gd name="T78" fmla="*/ 334 w 384"/>
                <a:gd name="T79" fmla="*/ 88 h 401"/>
                <a:gd name="T80" fmla="*/ 306 w 384"/>
                <a:gd name="T81" fmla="*/ 66 h 401"/>
                <a:gd name="T82" fmla="*/ 272 w 384"/>
                <a:gd name="T83" fmla="*/ 48 h 401"/>
                <a:gd name="T84" fmla="*/ 230 w 384"/>
                <a:gd name="T85" fmla="*/ 36 h 401"/>
                <a:gd name="T86" fmla="*/ 205 w 384"/>
                <a:gd name="T87" fmla="*/ 14 h 401"/>
                <a:gd name="T88" fmla="*/ 205 w 384"/>
                <a:gd name="T89" fmla="*/ 8 h 401"/>
                <a:gd name="T90" fmla="*/ 198 w 384"/>
                <a:gd name="T91" fmla="*/ 1 h 401"/>
                <a:gd name="T92" fmla="*/ 193 w 384"/>
                <a:gd name="T93" fmla="*/ 0 h 401"/>
                <a:gd name="T94" fmla="*/ 183 w 384"/>
                <a:gd name="T95" fmla="*/ 4 h 401"/>
                <a:gd name="T96" fmla="*/ 179 w 384"/>
                <a:gd name="T97" fmla="*/ 14 h 401"/>
                <a:gd name="T98" fmla="*/ 179 w 384"/>
                <a:gd name="T99" fmla="*/ 34 h 401"/>
                <a:gd name="T100" fmla="*/ 133 w 384"/>
                <a:gd name="T101" fmla="*/ 41 h 401"/>
                <a:gd name="T102" fmla="*/ 95 w 384"/>
                <a:gd name="T103" fmla="*/ 56 h 401"/>
                <a:gd name="T104" fmla="*/ 64 w 384"/>
                <a:gd name="T105" fmla="*/ 77 h 401"/>
                <a:gd name="T106" fmla="*/ 40 w 384"/>
                <a:gd name="T107" fmla="*/ 101 h 401"/>
                <a:gd name="T108" fmla="*/ 22 w 384"/>
                <a:gd name="T109" fmla="*/ 127 h 401"/>
                <a:gd name="T110" fmla="*/ 10 w 384"/>
                <a:gd name="T111" fmla="*/ 154 h 401"/>
                <a:gd name="T112" fmla="*/ 3 w 384"/>
                <a:gd name="T113" fmla="*/ 177 h 401"/>
                <a:gd name="T114" fmla="*/ 0 w 384"/>
                <a:gd name="T115" fmla="*/ 198 h 401"/>
                <a:gd name="T116" fmla="*/ 1 w 384"/>
                <a:gd name="T117" fmla="*/ 217 h 401"/>
                <a:gd name="T118" fmla="*/ 49 w 384"/>
                <a:gd name="T119" fmla="*/ 18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4" h="401">
                  <a:moveTo>
                    <a:pt x="96" y="236"/>
                  </a:moveTo>
                  <a:lnTo>
                    <a:pt x="144" y="189"/>
                  </a:lnTo>
                  <a:lnTo>
                    <a:pt x="173" y="218"/>
                  </a:lnTo>
                  <a:lnTo>
                    <a:pt x="173" y="313"/>
                  </a:lnTo>
                  <a:lnTo>
                    <a:pt x="173" y="314"/>
                  </a:lnTo>
                  <a:lnTo>
                    <a:pt x="173" y="314"/>
                  </a:lnTo>
                  <a:lnTo>
                    <a:pt x="175" y="323"/>
                  </a:lnTo>
                  <a:lnTo>
                    <a:pt x="173" y="334"/>
                  </a:lnTo>
                  <a:lnTo>
                    <a:pt x="169" y="347"/>
                  </a:lnTo>
                  <a:lnTo>
                    <a:pt x="166" y="352"/>
                  </a:lnTo>
                  <a:lnTo>
                    <a:pt x="163" y="358"/>
                  </a:lnTo>
                  <a:lnTo>
                    <a:pt x="163" y="358"/>
                  </a:lnTo>
                  <a:lnTo>
                    <a:pt x="161" y="359"/>
                  </a:lnTo>
                  <a:lnTo>
                    <a:pt x="156" y="362"/>
                  </a:lnTo>
                  <a:lnTo>
                    <a:pt x="151" y="363"/>
                  </a:lnTo>
                  <a:lnTo>
                    <a:pt x="144" y="365"/>
                  </a:lnTo>
                  <a:lnTo>
                    <a:pt x="144" y="365"/>
                  </a:lnTo>
                  <a:lnTo>
                    <a:pt x="137" y="363"/>
                  </a:lnTo>
                  <a:lnTo>
                    <a:pt x="131" y="362"/>
                  </a:lnTo>
                  <a:lnTo>
                    <a:pt x="126" y="360"/>
                  </a:lnTo>
                  <a:lnTo>
                    <a:pt x="121" y="356"/>
                  </a:lnTo>
                  <a:lnTo>
                    <a:pt x="121" y="356"/>
                  </a:lnTo>
                  <a:lnTo>
                    <a:pt x="117" y="349"/>
                  </a:lnTo>
                  <a:lnTo>
                    <a:pt x="116" y="342"/>
                  </a:lnTo>
                  <a:lnTo>
                    <a:pt x="115" y="337"/>
                  </a:lnTo>
                  <a:lnTo>
                    <a:pt x="115" y="331"/>
                  </a:lnTo>
                  <a:lnTo>
                    <a:pt x="115" y="331"/>
                  </a:lnTo>
                  <a:lnTo>
                    <a:pt x="115" y="324"/>
                  </a:lnTo>
                  <a:lnTo>
                    <a:pt x="112" y="317"/>
                  </a:lnTo>
                  <a:lnTo>
                    <a:pt x="106" y="313"/>
                  </a:lnTo>
                  <a:lnTo>
                    <a:pt x="99" y="310"/>
                  </a:lnTo>
                  <a:lnTo>
                    <a:pt x="99" y="310"/>
                  </a:lnTo>
                  <a:lnTo>
                    <a:pt x="91" y="312"/>
                  </a:lnTo>
                  <a:lnTo>
                    <a:pt x="85" y="314"/>
                  </a:lnTo>
                  <a:lnTo>
                    <a:pt x="80" y="320"/>
                  </a:lnTo>
                  <a:lnTo>
                    <a:pt x="78" y="327"/>
                  </a:lnTo>
                  <a:lnTo>
                    <a:pt x="78" y="327"/>
                  </a:lnTo>
                  <a:lnTo>
                    <a:pt x="78" y="334"/>
                  </a:lnTo>
                  <a:lnTo>
                    <a:pt x="78" y="348"/>
                  </a:lnTo>
                  <a:lnTo>
                    <a:pt x="81" y="356"/>
                  </a:lnTo>
                  <a:lnTo>
                    <a:pt x="84" y="365"/>
                  </a:lnTo>
                  <a:lnTo>
                    <a:pt x="88" y="373"/>
                  </a:lnTo>
                  <a:lnTo>
                    <a:pt x="94" y="381"/>
                  </a:lnTo>
                  <a:lnTo>
                    <a:pt x="94" y="381"/>
                  </a:lnTo>
                  <a:lnTo>
                    <a:pt x="102" y="388"/>
                  </a:lnTo>
                  <a:lnTo>
                    <a:pt x="112" y="395"/>
                  </a:lnTo>
                  <a:lnTo>
                    <a:pt x="119" y="397"/>
                  </a:lnTo>
                  <a:lnTo>
                    <a:pt x="127" y="400"/>
                  </a:lnTo>
                  <a:lnTo>
                    <a:pt x="135" y="401"/>
                  </a:lnTo>
                  <a:lnTo>
                    <a:pt x="144" y="401"/>
                  </a:lnTo>
                  <a:lnTo>
                    <a:pt x="144" y="401"/>
                  </a:lnTo>
                  <a:lnTo>
                    <a:pt x="158" y="400"/>
                  </a:lnTo>
                  <a:lnTo>
                    <a:pt x="170" y="397"/>
                  </a:lnTo>
                  <a:lnTo>
                    <a:pt x="182" y="391"/>
                  </a:lnTo>
                  <a:lnTo>
                    <a:pt x="190" y="383"/>
                  </a:lnTo>
                  <a:lnTo>
                    <a:pt x="190" y="383"/>
                  </a:lnTo>
                  <a:lnTo>
                    <a:pt x="198" y="373"/>
                  </a:lnTo>
                  <a:lnTo>
                    <a:pt x="202" y="362"/>
                  </a:lnTo>
                  <a:lnTo>
                    <a:pt x="207" y="352"/>
                  </a:lnTo>
                  <a:lnTo>
                    <a:pt x="209" y="341"/>
                  </a:lnTo>
                  <a:lnTo>
                    <a:pt x="211" y="323"/>
                  </a:lnTo>
                  <a:lnTo>
                    <a:pt x="211" y="313"/>
                  </a:lnTo>
                  <a:lnTo>
                    <a:pt x="211" y="218"/>
                  </a:lnTo>
                  <a:lnTo>
                    <a:pt x="240" y="189"/>
                  </a:lnTo>
                  <a:lnTo>
                    <a:pt x="288" y="236"/>
                  </a:lnTo>
                  <a:lnTo>
                    <a:pt x="337" y="189"/>
                  </a:lnTo>
                  <a:lnTo>
                    <a:pt x="381" y="233"/>
                  </a:lnTo>
                  <a:lnTo>
                    <a:pt x="381" y="233"/>
                  </a:lnTo>
                  <a:lnTo>
                    <a:pt x="384" y="217"/>
                  </a:lnTo>
                  <a:lnTo>
                    <a:pt x="384" y="198"/>
                  </a:lnTo>
                  <a:lnTo>
                    <a:pt x="384" y="198"/>
                  </a:lnTo>
                  <a:lnTo>
                    <a:pt x="384" y="189"/>
                  </a:lnTo>
                  <a:lnTo>
                    <a:pt x="383" y="179"/>
                  </a:lnTo>
                  <a:lnTo>
                    <a:pt x="380" y="166"/>
                  </a:lnTo>
                  <a:lnTo>
                    <a:pt x="376" y="154"/>
                  </a:lnTo>
                  <a:lnTo>
                    <a:pt x="370" y="141"/>
                  </a:lnTo>
                  <a:lnTo>
                    <a:pt x="363" y="127"/>
                  </a:lnTo>
                  <a:lnTo>
                    <a:pt x="355" y="115"/>
                  </a:lnTo>
                  <a:lnTo>
                    <a:pt x="345" y="101"/>
                  </a:lnTo>
                  <a:lnTo>
                    <a:pt x="334" y="88"/>
                  </a:lnTo>
                  <a:lnTo>
                    <a:pt x="321" y="77"/>
                  </a:lnTo>
                  <a:lnTo>
                    <a:pt x="306" y="66"/>
                  </a:lnTo>
                  <a:lnTo>
                    <a:pt x="290" y="56"/>
                  </a:lnTo>
                  <a:lnTo>
                    <a:pt x="272" y="48"/>
                  </a:lnTo>
                  <a:lnTo>
                    <a:pt x="251" y="41"/>
                  </a:lnTo>
                  <a:lnTo>
                    <a:pt x="230" y="36"/>
                  </a:lnTo>
                  <a:lnTo>
                    <a:pt x="205" y="34"/>
                  </a:lnTo>
                  <a:lnTo>
                    <a:pt x="205" y="14"/>
                  </a:lnTo>
                  <a:lnTo>
                    <a:pt x="205" y="14"/>
                  </a:lnTo>
                  <a:lnTo>
                    <a:pt x="205" y="8"/>
                  </a:lnTo>
                  <a:lnTo>
                    <a:pt x="202" y="4"/>
                  </a:lnTo>
                  <a:lnTo>
                    <a:pt x="198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87" y="1"/>
                  </a:lnTo>
                  <a:lnTo>
                    <a:pt x="183" y="4"/>
                  </a:lnTo>
                  <a:lnTo>
                    <a:pt x="180" y="8"/>
                  </a:lnTo>
                  <a:lnTo>
                    <a:pt x="179" y="14"/>
                  </a:lnTo>
                  <a:lnTo>
                    <a:pt x="179" y="34"/>
                  </a:lnTo>
                  <a:lnTo>
                    <a:pt x="179" y="34"/>
                  </a:lnTo>
                  <a:lnTo>
                    <a:pt x="155" y="36"/>
                  </a:lnTo>
                  <a:lnTo>
                    <a:pt x="133" y="41"/>
                  </a:lnTo>
                  <a:lnTo>
                    <a:pt x="113" y="48"/>
                  </a:lnTo>
                  <a:lnTo>
                    <a:pt x="95" y="56"/>
                  </a:lnTo>
                  <a:lnTo>
                    <a:pt x="80" y="66"/>
                  </a:lnTo>
                  <a:lnTo>
                    <a:pt x="64" y="77"/>
                  </a:lnTo>
                  <a:lnTo>
                    <a:pt x="52" y="88"/>
                  </a:lnTo>
                  <a:lnTo>
                    <a:pt x="40" y="101"/>
                  </a:lnTo>
                  <a:lnTo>
                    <a:pt x="31" y="115"/>
                  </a:lnTo>
                  <a:lnTo>
                    <a:pt x="22" y="127"/>
                  </a:lnTo>
                  <a:lnTo>
                    <a:pt x="15" y="141"/>
                  </a:lnTo>
                  <a:lnTo>
                    <a:pt x="10" y="154"/>
                  </a:lnTo>
                  <a:lnTo>
                    <a:pt x="6" y="166"/>
                  </a:lnTo>
                  <a:lnTo>
                    <a:pt x="3" y="177"/>
                  </a:lnTo>
                  <a:lnTo>
                    <a:pt x="1" y="189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" y="217"/>
                  </a:lnTo>
                  <a:lnTo>
                    <a:pt x="4" y="233"/>
                  </a:lnTo>
                  <a:lnTo>
                    <a:pt x="49" y="189"/>
                  </a:lnTo>
                  <a:lnTo>
                    <a:pt x="96" y="2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91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400" y="1123950"/>
            <a:ext cx="2971800" cy="167640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114424"/>
            <a:ext cx="4953000" cy="3286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400" y="1200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33400" y="3105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4953000" y="1200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953000" y="3105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905000" y="1581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905000" y="1352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324600" y="1581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1352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905000" y="3486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1905000" y="3257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6324600" y="3486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3257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9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0" grpId="0" animBg="1"/>
      <p:bldP spid="21" grpId="0" animBg="1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33400" y="1657350"/>
            <a:ext cx="4038600" cy="28717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1352550"/>
            <a:ext cx="40386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stum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1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10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810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4982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24982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1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6154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46154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5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7326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67326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7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5" grpId="0"/>
      <p:bldP spid="29" grpId="0"/>
      <p:bldP spid="30" grpId="0"/>
      <p:bldP spid="33" grpId="0"/>
      <p:bldP spid="34" grpId="0"/>
      <p:bldP spid="37" grpId="0"/>
      <p:bldP spid="38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and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066800" y="1733550"/>
            <a:ext cx="4419600" cy="106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066800" y="1504950"/>
            <a:ext cx="4419600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1066800" y="3105150"/>
            <a:ext cx="4419600" cy="106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066800" y="2876550"/>
            <a:ext cx="4419600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7150"/>
            <a:ext cx="9144000" cy="45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09600" y="57150"/>
            <a:ext cx="2590800" cy="457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352801" y="2453786"/>
            <a:ext cx="5791199" cy="49896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000" b="1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352800" y="2800350"/>
            <a:ext cx="5791200" cy="6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9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612648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06324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228599" y="330188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228599" y="357897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228599" y="385191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228599" y="412900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2590799" y="330188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2590800" y="357897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2590800" y="385191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2596342" y="412900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3301536" y="330188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3301536" y="357897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3301536" y="385191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3301536" y="412900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5663736" y="330188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663737" y="357897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5663737" y="385191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5669279" y="412900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8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6357852" y="3300498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9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6357852" y="3577588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0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6357852" y="3850524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1" name="Text Placeholder 10"/>
          <p:cNvSpPr>
            <a:spLocks noGrp="1"/>
          </p:cNvSpPr>
          <p:nvPr>
            <p:ph type="body" sz="quarter" idx="57" hasCustomPrompt="1"/>
          </p:nvPr>
        </p:nvSpPr>
        <p:spPr>
          <a:xfrm>
            <a:off x="6357852" y="4127614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2" name="Text Placeholder 10"/>
          <p:cNvSpPr>
            <a:spLocks noGrp="1"/>
          </p:cNvSpPr>
          <p:nvPr>
            <p:ph type="body" sz="quarter" idx="58" hasCustomPrompt="1"/>
          </p:nvPr>
        </p:nvSpPr>
        <p:spPr>
          <a:xfrm>
            <a:off x="8720052" y="3300498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3" name="Text Placeholder 10"/>
          <p:cNvSpPr>
            <a:spLocks noGrp="1"/>
          </p:cNvSpPr>
          <p:nvPr>
            <p:ph type="body" sz="quarter" idx="59" hasCustomPrompt="1"/>
          </p:nvPr>
        </p:nvSpPr>
        <p:spPr>
          <a:xfrm>
            <a:off x="8720053" y="3577588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4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8720053" y="3850524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5" name="Text Placeholder 10"/>
          <p:cNvSpPr>
            <a:spLocks noGrp="1"/>
          </p:cNvSpPr>
          <p:nvPr>
            <p:ph type="body" sz="quarter" idx="61" hasCustomPrompt="1"/>
          </p:nvPr>
        </p:nvSpPr>
        <p:spPr>
          <a:xfrm>
            <a:off x="8725595" y="4127614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78604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83306" y="2358390"/>
            <a:ext cx="1005840" cy="10058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689146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5688008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690360" y="2358390"/>
            <a:ext cx="1005840" cy="10058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/>
          <p:cNvSpPr/>
          <p:nvPr userDrawn="1"/>
        </p:nvSpPr>
        <p:spPr>
          <a:xfrm>
            <a:off x="5688008" y="1352550"/>
            <a:ext cx="1005840" cy="10058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4685657" y="135255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3683306" y="135255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6690360" y="336042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688008" y="3360420"/>
            <a:ext cx="1005840" cy="10058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2677466" y="1352550"/>
            <a:ext cx="1005840" cy="10058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4689146" y="336042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85800" y="2358390"/>
            <a:ext cx="1005840" cy="1005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677466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6068098" y="3613149"/>
            <a:ext cx="245660" cy="394421"/>
            <a:chOff x="5916613" y="2212975"/>
            <a:chExt cx="571500" cy="917575"/>
          </a:xfrm>
          <a:solidFill>
            <a:schemeClr val="bg1">
              <a:lumMod val="95000"/>
            </a:schemeClr>
          </a:solidFill>
        </p:grpSpPr>
        <p:sp>
          <p:nvSpPr>
            <p:cNvPr id="22" name="Freeform 109"/>
            <p:cNvSpPr>
              <a:spLocks/>
            </p:cNvSpPr>
            <p:nvPr/>
          </p:nvSpPr>
          <p:spPr bwMode="auto">
            <a:xfrm>
              <a:off x="5916613" y="2479675"/>
              <a:ext cx="571500" cy="650875"/>
            </a:xfrm>
            <a:custGeom>
              <a:avLst/>
              <a:gdLst>
                <a:gd name="T0" fmla="*/ 360 w 360"/>
                <a:gd name="T1" fmla="*/ 128 h 410"/>
                <a:gd name="T2" fmla="*/ 360 w 360"/>
                <a:gd name="T3" fmla="*/ 22 h 410"/>
                <a:gd name="T4" fmla="*/ 354 w 360"/>
                <a:gd name="T5" fmla="*/ 6 h 410"/>
                <a:gd name="T6" fmla="*/ 336 w 360"/>
                <a:gd name="T7" fmla="*/ 0 h 410"/>
                <a:gd name="T8" fmla="*/ 320 w 360"/>
                <a:gd name="T9" fmla="*/ 6 h 410"/>
                <a:gd name="T10" fmla="*/ 312 w 360"/>
                <a:gd name="T11" fmla="*/ 22 h 410"/>
                <a:gd name="T12" fmla="*/ 312 w 360"/>
                <a:gd name="T13" fmla="*/ 128 h 410"/>
                <a:gd name="T14" fmla="*/ 312 w 360"/>
                <a:gd name="T15" fmla="*/ 142 h 410"/>
                <a:gd name="T16" fmla="*/ 308 w 360"/>
                <a:gd name="T17" fmla="*/ 166 h 410"/>
                <a:gd name="T18" fmla="*/ 298 w 360"/>
                <a:gd name="T19" fmla="*/ 190 h 410"/>
                <a:gd name="T20" fmla="*/ 276 w 360"/>
                <a:gd name="T21" fmla="*/ 220 h 410"/>
                <a:gd name="T22" fmla="*/ 246 w 360"/>
                <a:gd name="T23" fmla="*/ 242 h 410"/>
                <a:gd name="T24" fmla="*/ 222 w 360"/>
                <a:gd name="T25" fmla="*/ 252 h 410"/>
                <a:gd name="T26" fmla="*/ 198 w 360"/>
                <a:gd name="T27" fmla="*/ 256 h 410"/>
                <a:gd name="T28" fmla="*/ 184 w 360"/>
                <a:gd name="T29" fmla="*/ 256 h 410"/>
                <a:gd name="T30" fmla="*/ 180 w 360"/>
                <a:gd name="T31" fmla="*/ 256 h 410"/>
                <a:gd name="T32" fmla="*/ 180 w 360"/>
                <a:gd name="T33" fmla="*/ 256 h 410"/>
                <a:gd name="T34" fmla="*/ 178 w 360"/>
                <a:gd name="T35" fmla="*/ 256 h 410"/>
                <a:gd name="T36" fmla="*/ 152 w 360"/>
                <a:gd name="T37" fmla="*/ 254 h 410"/>
                <a:gd name="T38" fmla="*/ 128 w 360"/>
                <a:gd name="T39" fmla="*/ 246 h 410"/>
                <a:gd name="T40" fmla="*/ 106 w 360"/>
                <a:gd name="T41" fmla="*/ 234 h 410"/>
                <a:gd name="T42" fmla="*/ 70 w 360"/>
                <a:gd name="T43" fmla="*/ 200 h 410"/>
                <a:gd name="T44" fmla="*/ 58 w 360"/>
                <a:gd name="T45" fmla="*/ 178 h 410"/>
                <a:gd name="T46" fmla="*/ 52 w 360"/>
                <a:gd name="T47" fmla="*/ 154 h 410"/>
                <a:gd name="T48" fmla="*/ 48 w 360"/>
                <a:gd name="T49" fmla="*/ 128 h 410"/>
                <a:gd name="T50" fmla="*/ 48 w 360"/>
                <a:gd name="T51" fmla="*/ 22 h 410"/>
                <a:gd name="T52" fmla="*/ 46 w 360"/>
                <a:gd name="T53" fmla="*/ 12 h 410"/>
                <a:gd name="T54" fmla="*/ 34 w 360"/>
                <a:gd name="T55" fmla="*/ 2 h 410"/>
                <a:gd name="T56" fmla="*/ 16 w 360"/>
                <a:gd name="T57" fmla="*/ 2 h 410"/>
                <a:gd name="T58" fmla="*/ 2 w 360"/>
                <a:gd name="T59" fmla="*/ 12 h 410"/>
                <a:gd name="T60" fmla="*/ 0 w 360"/>
                <a:gd name="T61" fmla="*/ 22 h 410"/>
                <a:gd name="T62" fmla="*/ 0 w 360"/>
                <a:gd name="T63" fmla="*/ 128 h 410"/>
                <a:gd name="T64" fmla="*/ 4 w 360"/>
                <a:gd name="T65" fmla="*/ 160 h 410"/>
                <a:gd name="T66" fmla="*/ 12 w 360"/>
                <a:gd name="T67" fmla="*/ 192 h 410"/>
                <a:gd name="T68" fmla="*/ 26 w 360"/>
                <a:gd name="T69" fmla="*/ 220 h 410"/>
                <a:gd name="T70" fmla="*/ 44 w 360"/>
                <a:gd name="T71" fmla="*/ 244 h 410"/>
                <a:gd name="T72" fmla="*/ 66 w 360"/>
                <a:gd name="T73" fmla="*/ 266 h 410"/>
                <a:gd name="T74" fmla="*/ 92 w 360"/>
                <a:gd name="T75" fmla="*/ 284 h 410"/>
                <a:gd name="T76" fmla="*/ 122 w 360"/>
                <a:gd name="T77" fmla="*/ 296 h 410"/>
                <a:gd name="T78" fmla="*/ 152 w 360"/>
                <a:gd name="T79" fmla="*/ 304 h 410"/>
                <a:gd name="T80" fmla="*/ 44 w 360"/>
                <a:gd name="T81" fmla="*/ 410 h 410"/>
                <a:gd name="T82" fmla="*/ 208 w 360"/>
                <a:gd name="T83" fmla="*/ 378 h 410"/>
                <a:gd name="T84" fmla="*/ 208 w 360"/>
                <a:gd name="T85" fmla="*/ 304 h 410"/>
                <a:gd name="T86" fmla="*/ 240 w 360"/>
                <a:gd name="T87" fmla="*/ 296 h 410"/>
                <a:gd name="T88" fmla="*/ 268 w 360"/>
                <a:gd name="T89" fmla="*/ 284 h 410"/>
                <a:gd name="T90" fmla="*/ 294 w 360"/>
                <a:gd name="T91" fmla="*/ 266 h 410"/>
                <a:gd name="T92" fmla="*/ 316 w 360"/>
                <a:gd name="T93" fmla="*/ 244 h 410"/>
                <a:gd name="T94" fmla="*/ 336 w 360"/>
                <a:gd name="T95" fmla="*/ 220 h 410"/>
                <a:gd name="T96" fmla="*/ 350 w 360"/>
                <a:gd name="T97" fmla="*/ 192 h 410"/>
                <a:gd name="T98" fmla="*/ 358 w 360"/>
                <a:gd name="T99" fmla="*/ 160 h 410"/>
                <a:gd name="T100" fmla="*/ 360 w 360"/>
                <a:gd name="T101" fmla="*/ 128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410">
                  <a:moveTo>
                    <a:pt x="360" y="128"/>
                  </a:moveTo>
                  <a:lnTo>
                    <a:pt x="360" y="128"/>
                  </a:lnTo>
                  <a:lnTo>
                    <a:pt x="360" y="22"/>
                  </a:lnTo>
                  <a:lnTo>
                    <a:pt x="360" y="22"/>
                  </a:lnTo>
                  <a:lnTo>
                    <a:pt x="358" y="12"/>
                  </a:lnTo>
                  <a:lnTo>
                    <a:pt x="354" y="6"/>
                  </a:lnTo>
                  <a:lnTo>
                    <a:pt x="346" y="2"/>
                  </a:lnTo>
                  <a:lnTo>
                    <a:pt x="336" y="0"/>
                  </a:lnTo>
                  <a:lnTo>
                    <a:pt x="328" y="2"/>
                  </a:lnTo>
                  <a:lnTo>
                    <a:pt x="320" y="6"/>
                  </a:lnTo>
                  <a:lnTo>
                    <a:pt x="314" y="12"/>
                  </a:lnTo>
                  <a:lnTo>
                    <a:pt x="312" y="22"/>
                  </a:lnTo>
                  <a:lnTo>
                    <a:pt x="312" y="22"/>
                  </a:lnTo>
                  <a:lnTo>
                    <a:pt x="312" y="128"/>
                  </a:lnTo>
                  <a:lnTo>
                    <a:pt x="312" y="128"/>
                  </a:lnTo>
                  <a:lnTo>
                    <a:pt x="312" y="142"/>
                  </a:lnTo>
                  <a:lnTo>
                    <a:pt x="310" y="154"/>
                  </a:lnTo>
                  <a:lnTo>
                    <a:pt x="308" y="166"/>
                  </a:lnTo>
                  <a:lnTo>
                    <a:pt x="302" y="178"/>
                  </a:lnTo>
                  <a:lnTo>
                    <a:pt x="298" y="190"/>
                  </a:lnTo>
                  <a:lnTo>
                    <a:pt x="290" y="200"/>
                  </a:lnTo>
                  <a:lnTo>
                    <a:pt x="276" y="220"/>
                  </a:lnTo>
                  <a:lnTo>
                    <a:pt x="256" y="234"/>
                  </a:lnTo>
                  <a:lnTo>
                    <a:pt x="246" y="242"/>
                  </a:lnTo>
                  <a:lnTo>
                    <a:pt x="234" y="246"/>
                  </a:lnTo>
                  <a:lnTo>
                    <a:pt x="222" y="252"/>
                  </a:lnTo>
                  <a:lnTo>
                    <a:pt x="210" y="254"/>
                  </a:lnTo>
                  <a:lnTo>
                    <a:pt x="198" y="256"/>
                  </a:lnTo>
                  <a:lnTo>
                    <a:pt x="184" y="256"/>
                  </a:lnTo>
                  <a:lnTo>
                    <a:pt x="184" y="256"/>
                  </a:lnTo>
                  <a:lnTo>
                    <a:pt x="182" y="256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78" y="256"/>
                  </a:lnTo>
                  <a:lnTo>
                    <a:pt x="178" y="256"/>
                  </a:lnTo>
                  <a:lnTo>
                    <a:pt x="164" y="256"/>
                  </a:lnTo>
                  <a:lnTo>
                    <a:pt x="152" y="254"/>
                  </a:lnTo>
                  <a:lnTo>
                    <a:pt x="140" y="252"/>
                  </a:lnTo>
                  <a:lnTo>
                    <a:pt x="128" y="246"/>
                  </a:lnTo>
                  <a:lnTo>
                    <a:pt x="116" y="242"/>
                  </a:lnTo>
                  <a:lnTo>
                    <a:pt x="106" y="234"/>
                  </a:lnTo>
                  <a:lnTo>
                    <a:pt x="86" y="220"/>
                  </a:lnTo>
                  <a:lnTo>
                    <a:pt x="70" y="200"/>
                  </a:lnTo>
                  <a:lnTo>
                    <a:pt x="64" y="190"/>
                  </a:lnTo>
                  <a:lnTo>
                    <a:pt x="58" y="178"/>
                  </a:lnTo>
                  <a:lnTo>
                    <a:pt x="54" y="166"/>
                  </a:lnTo>
                  <a:lnTo>
                    <a:pt x="52" y="154"/>
                  </a:lnTo>
                  <a:lnTo>
                    <a:pt x="50" y="142"/>
                  </a:lnTo>
                  <a:lnTo>
                    <a:pt x="48" y="128"/>
                  </a:lnTo>
                  <a:lnTo>
                    <a:pt x="48" y="12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6" y="12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6" y="2"/>
                  </a:lnTo>
                  <a:lnTo>
                    <a:pt x="8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60"/>
                  </a:lnTo>
                  <a:lnTo>
                    <a:pt x="8" y="176"/>
                  </a:lnTo>
                  <a:lnTo>
                    <a:pt x="12" y="192"/>
                  </a:lnTo>
                  <a:lnTo>
                    <a:pt x="18" y="206"/>
                  </a:lnTo>
                  <a:lnTo>
                    <a:pt x="26" y="220"/>
                  </a:lnTo>
                  <a:lnTo>
                    <a:pt x="34" y="232"/>
                  </a:lnTo>
                  <a:lnTo>
                    <a:pt x="44" y="244"/>
                  </a:lnTo>
                  <a:lnTo>
                    <a:pt x="56" y="256"/>
                  </a:lnTo>
                  <a:lnTo>
                    <a:pt x="66" y="266"/>
                  </a:lnTo>
                  <a:lnTo>
                    <a:pt x="80" y="276"/>
                  </a:lnTo>
                  <a:lnTo>
                    <a:pt x="92" y="284"/>
                  </a:lnTo>
                  <a:lnTo>
                    <a:pt x="106" y="290"/>
                  </a:lnTo>
                  <a:lnTo>
                    <a:pt x="122" y="296"/>
                  </a:lnTo>
                  <a:lnTo>
                    <a:pt x="136" y="300"/>
                  </a:lnTo>
                  <a:lnTo>
                    <a:pt x="152" y="304"/>
                  </a:lnTo>
                  <a:lnTo>
                    <a:pt x="152" y="380"/>
                  </a:lnTo>
                  <a:lnTo>
                    <a:pt x="44" y="410"/>
                  </a:lnTo>
                  <a:lnTo>
                    <a:pt x="318" y="410"/>
                  </a:lnTo>
                  <a:lnTo>
                    <a:pt x="208" y="378"/>
                  </a:lnTo>
                  <a:lnTo>
                    <a:pt x="208" y="304"/>
                  </a:lnTo>
                  <a:lnTo>
                    <a:pt x="208" y="304"/>
                  </a:lnTo>
                  <a:lnTo>
                    <a:pt x="224" y="300"/>
                  </a:lnTo>
                  <a:lnTo>
                    <a:pt x="240" y="296"/>
                  </a:lnTo>
                  <a:lnTo>
                    <a:pt x="254" y="290"/>
                  </a:lnTo>
                  <a:lnTo>
                    <a:pt x="268" y="284"/>
                  </a:lnTo>
                  <a:lnTo>
                    <a:pt x="282" y="276"/>
                  </a:lnTo>
                  <a:lnTo>
                    <a:pt x="294" y="266"/>
                  </a:lnTo>
                  <a:lnTo>
                    <a:pt x="306" y="256"/>
                  </a:lnTo>
                  <a:lnTo>
                    <a:pt x="316" y="244"/>
                  </a:lnTo>
                  <a:lnTo>
                    <a:pt x="326" y="232"/>
                  </a:lnTo>
                  <a:lnTo>
                    <a:pt x="336" y="220"/>
                  </a:lnTo>
                  <a:lnTo>
                    <a:pt x="342" y="206"/>
                  </a:lnTo>
                  <a:lnTo>
                    <a:pt x="350" y="192"/>
                  </a:lnTo>
                  <a:lnTo>
                    <a:pt x="354" y="176"/>
                  </a:lnTo>
                  <a:lnTo>
                    <a:pt x="358" y="160"/>
                  </a:lnTo>
                  <a:lnTo>
                    <a:pt x="360" y="144"/>
                  </a:lnTo>
                  <a:lnTo>
                    <a:pt x="360" y="128"/>
                  </a:lnTo>
                  <a:lnTo>
                    <a:pt x="3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0"/>
            <p:cNvSpPr>
              <a:spLocks/>
            </p:cNvSpPr>
            <p:nvPr/>
          </p:nvSpPr>
          <p:spPr bwMode="auto">
            <a:xfrm>
              <a:off x="6065838" y="2212975"/>
              <a:ext cx="276225" cy="603250"/>
            </a:xfrm>
            <a:custGeom>
              <a:avLst/>
              <a:gdLst>
                <a:gd name="T0" fmla="*/ 86 w 174"/>
                <a:gd name="T1" fmla="*/ 380 h 380"/>
                <a:gd name="T2" fmla="*/ 86 w 174"/>
                <a:gd name="T3" fmla="*/ 380 h 380"/>
                <a:gd name="T4" fmla="*/ 86 w 174"/>
                <a:gd name="T5" fmla="*/ 380 h 380"/>
                <a:gd name="T6" fmla="*/ 86 w 174"/>
                <a:gd name="T7" fmla="*/ 380 h 380"/>
                <a:gd name="T8" fmla="*/ 88 w 174"/>
                <a:gd name="T9" fmla="*/ 380 h 380"/>
                <a:gd name="T10" fmla="*/ 88 w 174"/>
                <a:gd name="T11" fmla="*/ 380 h 380"/>
                <a:gd name="T12" fmla="*/ 106 w 174"/>
                <a:gd name="T13" fmla="*/ 378 h 380"/>
                <a:gd name="T14" fmla="*/ 122 w 174"/>
                <a:gd name="T15" fmla="*/ 374 h 380"/>
                <a:gd name="T16" fmla="*/ 136 w 174"/>
                <a:gd name="T17" fmla="*/ 366 h 380"/>
                <a:gd name="T18" fmla="*/ 150 w 174"/>
                <a:gd name="T19" fmla="*/ 354 h 380"/>
                <a:gd name="T20" fmla="*/ 160 w 174"/>
                <a:gd name="T21" fmla="*/ 342 h 380"/>
                <a:gd name="T22" fmla="*/ 168 w 174"/>
                <a:gd name="T23" fmla="*/ 328 h 380"/>
                <a:gd name="T24" fmla="*/ 172 w 174"/>
                <a:gd name="T25" fmla="*/ 312 h 380"/>
                <a:gd name="T26" fmla="*/ 174 w 174"/>
                <a:gd name="T27" fmla="*/ 294 h 380"/>
                <a:gd name="T28" fmla="*/ 174 w 174"/>
                <a:gd name="T29" fmla="*/ 86 h 380"/>
                <a:gd name="T30" fmla="*/ 174 w 174"/>
                <a:gd name="T31" fmla="*/ 86 h 380"/>
                <a:gd name="T32" fmla="*/ 172 w 174"/>
                <a:gd name="T33" fmla="*/ 68 h 380"/>
                <a:gd name="T34" fmla="*/ 168 w 174"/>
                <a:gd name="T35" fmla="*/ 52 h 380"/>
                <a:gd name="T36" fmla="*/ 160 w 174"/>
                <a:gd name="T37" fmla="*/ 38 h 380"/>
                <a:gd name="T38" fmla="*/ 150 w 174"/>
                <a:gd name="T39" fmla="*/ 26 h 380"/>
                <a:gd name="T40" fmla="*/ 136 w 174"/>
                <a:gd name="T41" fmla="*/ 14 h 380"/>
                <a:gd name="T42" fmla="*/ 122 w 174"/>
                <a:gd name="T43" fmla="*/ 6 h 380"/>
                <a:gd name="T44" fmla="*/ 106 w 174"/>
                <a:gd name="T45" fmla="*/ 2 h 380"/>
                <a:gd name="T46" fmla="*/ 88 w 174"/>
                <a:gd name="T47" fmla="*/ 0 h 380"/>
                <a:gd name="T48" fmla="*/ 88 w 174"/>
                <a:gd name="T49" fmla="*/ 0 h 380"/>
                <a:gd name="T50" fmla="*/ 86 w 174"/>
                <a:gd name="T51" fmla="*/ 0 h 380"/>
                <a:gd name="T52" fmla="*/ 86 w 174"/>
                <a:gd name="T53" fmla="*/ 0 h 380"/>
                <a:gd name="T54" fmla="*/ 86 w 174"/>
                <a:gd name="T55" fmla="*/ 0 h 380"/>
                <a:gd name="T56" fmla="*/ 86 w 174"/>
                <a:gd name="T57" fmla="*/ 0 h 380"/>
                <a:gd name="T58" fmla="*/ 68 w 174"/>
                <a:gd name="T59" fmla="*/ 2 h 380"/>
                <a:gd name="T60" fmla="*/ 52 w 174"/>
                <a:gd name="T61" fmla="*/ 8 h 380"/>
                <a:gd name="T62" fmla="*/ 36 w 174"/>
                <a:gd name="T63" fmla="*/ 14 h 380"/>
                <a:gd name="T64" fmla="*/ 24 w 174"/>
                <a:gd name="T65" fmla="*/ 26 h 380"/>
                <a:gd name="T66" fmla="*/ 14 w 174"/>
                <a:gd name="T67" fmla="*/ 38 h 380"/>
                <a:gd name="T68" fmla="*/ 6 w 174"/>
                <a:gd name="T69" fmla="*/ 52 h 380"/>
                <a:gd name="T70" fmla="*/ 0 w 174"/>
                <a:gd name="T71" fmla="*/ 68 h 380"/>
                <a:gd name="T72" fmla="*/ 0 w 174"/>
                <a:gd name="T73" fmla="*/ 86 h 380"/>
                <a:gd name="T74" fmla="*/ 0 w 174"/>
                <a:gd name="T75" fmla="*/ 294 h 380"/>
                <a:gd name="T76" fmla="*/ 0 w 174"/>
                <a:gd name="T77" fmla="*/ 294 h 380"/>
                <a:gd name="T78" fmla="*/ 0 w 174"/>
                <a:gd name="T79" fmla="*/ 312 h 380"/>
                <a:gd name="T80" fmla="*/ 6 w 174"/>
                <a:gd name="T81" fmla="*/ 328 h 380"/>
                <a:gd name="T82" fmla="*/ 14 w 174"/>
                <a:gd name="T83" fmla="*/ 342 h 380"/>
                <a:gd name="T84" fmla="*/ 24 w 174"/>
                <a:gd name="T85" fmla="*/ 354 h 380"/>
                <a:gd name="T86" fmla="*/ 36 w 174"/>
                <a:gd name="T87" fmla="*/ 366 h 380"/>
                <a:gd name="T88" fmla="*/ 52 w 174"/>
                <a:gd name="T89" fmla="*/ 374 h 380"/>
                <a:gd name="T90" fmla="*/ 68 w 174"/>
                <a:gd name="T91" fmla="*/ 378 h 380"/>
                <a:gd name="T92" fmla="*/ 86 w 174"/>
                <a:gd name="T93" fmla="*/ 380 h 380"/>
                <a:gd name="T94" fmla="*/ 86 w 174"/>
                <a:gd name="T95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380">
                  <a:moveTo>
                    <a:pt x="86" y="380"/>
                  </a:moveTo>
                  <a:lnTo>
                    <a:pt x="86" y="380"/>
                  </a:lnTo>
                  <a:lnTo>
                    <a:pt x="86" y="380"/>
                  </a:lnTo>
                  <a:lnTo>
                    <a:pt x="86" y="380"/>
                  </a:lnTo>
                  <a:lnTo>
                    <a:pt x="88" y="380"/>
                  </a:lnTo>
                  <a:lnTo>
                    <a:pt x="88" y="380"/>
                  </a:lnTo>
                  <a:lnTo>
                    <a:pt x="106" y="378"/>
                  </a:lnTo>
                  <a:lnTo>
                    <a:pt x="122" y="374"/>
                  </a:lnTo>
                  <a:lnTo>
                    <a:pt x="136" y="366"/>
                  </a:lnTo>
                  <a:lnTo>
                    <a:pt x="150" y="354"/>
                  </a:lnTo>
                  <a:lnTo>
                    <a:pt x="160" y="342"/>
                  </a:lnTo>
                  <a:lnTo>
                    <a:pt x="168" y="328"/>
                  </a:lnTo>
                  <a:lnTo>
                    <a:pt x="172" y="312"/>
                  </a:lnTo>
                  <a:lnTo>
                    <a:pt x="174" y="294"/>
                  </a:lnTo>
                  <a:lnTo>
                    <a:pt x="174" y="86"/>
                  </a:lnTo>
                  <a:lnTo>
                    <a:pt x="174" y="86"/>
                  </a:lnTo>
                  <a:lnTo>
                    <a:pt x="172" y="68"/>
                  </a:lnTo>
                  <a:lnTo>
                    <a:pt x="168" y="52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6" y="14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68" y="2"/>
                  </a:lnTo>
                  <a:lnTo>
                    <a:pt x="52" y="8"/>
                  </a:lnTo>
                  <a:lnTo>
                    <a:pt x="36" y="14"/>
                  </a:lnTo>
                  <a:lnTo>
                    <a:pt x="24" y="26"/>
                  </a:lnTo>
                  <a:lnTo>
                    <a:pt x="14" y="38"/>
                  </a:lnTo>
                  <a:lnTo>
                    <a:pt x="6" y="52"/>
                  </a:lnTo>
                  <a:lnTo>
                    <a:pt x="0" y="68"/>
                  </a:lnTo>
                  <a:lnTo>
                    <a:pt x="0" y="8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312"/>
                  </a:lnTo>
                  <a:lnTo>
                    <a:pt x="6" y="328"/>
                  </a:lnTo>
                  <a:lnTo>
                    <a:pt x="14" y="342"/>
                  </a:lnTo>
                  <a:lnTo>
                    <a:pt x="24" y="354"/>
                  </a:lnTo>
                  <a:lnTo>
                    <a:pt x="36" y="366"/>
                  </a:lnTo>
                  <a:lnTo>
                    <a:pt x="52" y="374"/>
                  </a:lnTo>
                  <a:lnTo>
                    <a:pt x="68" y="378"/>
                  </a:lnTo>
                  <a:lnTo>
                    <a:pt x="86" y="380"/>
                  </a:lnTo>
                  <a:lnTo>
                    <a:pt x="86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Freeform 204"/>
          <p:cNvSpPr>
            <a:spLocks/>
          </p:cNvSpPr>
          <p:nvPr userDrawn="1"/>
        </p:nvSpPr>
        <p:spPr bwMode="auto">
          <a:xfrm>
            <a:off x="3975788" y="2715172"/>
            <a:ext cx="420877" cy="292276"/>
          </a:xfrm>
          <a:custGeom>
            <a:avLst/>
            <a:gdLst>
              <a:gd name="T0" fmla="*/ 506 w 576"/>
              <a:gd name="T1" fmla="*/ 182 h 400"/>
              <a:gd name="T2" fmla="*/ 506 w 576"/>
              <a:gd name="T3" fmla="*/ 172 h 400"/>
              <a:gd name="T4" fmla="*/ 502 w 576"/>
              <a:gd name="T5" fmla="*/ 138 h 400"/>
              <a:gd name="T6" fmla="*/ 492 w 576"/>
              <a:gd name="T7" fmla="*/ 104 h 400"/>
              <a:gd name="T8" fmla="*/ 476 w 576"/>
              <a:gd name="T9" fmla="*/ 76 h 400"/>
              <a:gd name="T10" fmla="*/ 456 w 576"/>
              <a:gd name="T11" fmla="*/ 50 h 400"/>
              <a:gd name="T12" fmla="*/ 430 w 576"/>
              <a:gd name="T13" fmla="*/ 30 h 400"/>
              <a:gd name="T14" fmla="*/ 402 w 576"/>
              <a:gd name="T15" fmla="*/ 14 h 400"/>
              <a:gd name="T16" fmla="*/ 370 w 576"/>
              <a:gd name="T17" fmla="*/ 4 h 400"/>
              <a:gd name="T18" fmla="*/ 334 w 576"/>
              <a:gd name="T19" fmla="*/ 0 h 400"/>
              <a:gd name="T20" fmla="*/ 310 w 576"/>
              <a:gd name="T21" fmla="*/ 2 h 400"/>
              <a:gd name="T22" fmla="*/ 262 w 576"/>
              <a:gd name="T23" fmla="*/ 16 h 400"/>
              <a:gd name="T24" fmla="*/ 222 w 576"/>
              <a:gd name="T25" fmla="*/ 42 h 400"/>
              <a:gd name="T26" fmla="*/ 192 w 576"/>
              <a:gd name="T27" fmla="*/ 78 h 400"/>
              <a:gd name="T28" fmla="*/ 180 w 576"/>
              <a:gd name="T29" fmla="*/ 98 h 400"/>
              <a:gd name="T30" fmla="*/ 158 w 576"/>
              <a:gd name="T31" fmla="*/ 86 h 400"/>
              <a:gd name="T32" fmla="*/ 132 w 576"/>
              <a:gd name="T33" fmla="*/ 82 h 400"/>
              <a:gd name="T34" fmla="*/ 116 w 576"/>
              <a:gd name="T35" fmla="*/ 82 h 400"/>
              <a:gd name="T36" fmla="*/ 88 w 576"/>
              <a:gd name="T37" fmla="*/ 94 h 400"/>
              <a:gd name="T38" fmla="*/ 66 w 576"/>
              <a:gd name="T39" fmla="*/ 116 h 400"/>
              <a:gd name="T40" fmla="*/ 54 w 576"/>
              <a:gd name="T41" fmla="*/ 144 h 400"/>
              <a:gd name="T42" fmla="*/ 52 w 576"/>
              <a:gd name="T43" fmla="*/ 160 h 400"/>
              <a:gd name="T44" fmla="*/ 56 w 576"/>
              <a:gd name="T45" fmla="*/ 184 h 400"/>
              <a:gd name="T46" fmla="*/ 44 w 576"/>
              <a:gd name="T47" fmla="*/ 192 h 400"/>
              <a:gd name="T48" fmla="*/ 24 w 576"/>
              <a:gd name="T49" fmla="*/ 214 h 400"/>
              <a:gd name="T50" fmla="*/ 8 w 576"/>
              <a:gd name="T51" fmla="*/ 238 h 400"/>
              <a:gd name="T52" fmla="*/ 0 w 576"/>
              <a:gd name="T53" fmla="*/ 268 h 400"/>
              <a:gd name="T54" fmla="*/ 0 w 576"/>
              <a:gd name="T55" fmla="*/ 284 h 400"/>
              <a:gd name="T56" fmla="*/ 8 w 576"/>
              <a:gd name="T57" fmla="*/ 328 h 400"/>
              <a:gd name="T58" fmla="*/ 32 w 576"/>
              <a:gd name="T59" fmla="*/ 366 h 400"/>
              <a:gd name="T60" fmla="*/ 68 w 576"/>
              <a:gd name="T61" fmla="*/ 390 h 400"/>
              <a:gd name="T62" fmla="*/ 114 w 576"/>
              <a:gd name="T63" fmla="*/ 400 h 400"/>
              <a:gd name="T64" fmla="*/ 114 w 576"/>
              <a:gd name="T65" fmla="*/ 400 h 400"/>
              <a:gd name="T66" fmla="*/ 116 w 576"/>
              <a:gd name="T67" fmla="*/ 400 h 400"/>
              <a:gd name="T68" fmla="*/ 116 w 576"/>
              <a:gd name="T69" fmla="*/ 400 h 400"/>
              <a:gd name="T70" fmla="*/ 252 w 576"/>
              <a:gd name="T71" fmla="*/ 288 h 400"/>
              <a:gd name="T72" fmla="*/ 232 w 576"/>
              <a:gd name="T73" fmla="*/ 288 h 400"/>
              <a:gd name="T74" fmla="*/ 180 w 576"/>
              <a:gd name="T75" fmla="*/ 288 h 400"/>
              <a:gd name="T76" fmla="*/ 168 w 576"/>
              <a:gd name="T77" fmla="*/ 284 h 400"/>
              <a:gd name="T78" fmla="*/ 172 w 576"/>
              <a:gd name="T79" fmla="*/ 272 h 400"/>
              <a:gd name="T80" fmla="*/ 272 w 576"/>
              <a:gd name="T81" fmla="*/ 152 h 400"/>
              <a:gd name="T82" fmla="*/ 286 w 576"/>
              <a:gd name="T83" fmla="*/ 146 h 400"/>
              <a:gd name="T84" fmla="*/ 298 w 576"/>
              <a:gd name="T85" fmla="*/ 152 h 400"/>
              <a:gd name="T86" fmla="*/ 400 w 576"/>
              <a:gd name="T87" fmla="*/ 272 h 400"/>
              <a:gd name="T88" fmla="*/ 402 w 576"/>
              <a:gd name="T89" fmla="*/ 284 h 400"/>
              <a:gd name="T90" fmla="*/ 392 w 576"/>
              <a:gd name="T91" fmla="*/ 288 h 400"/>
              <a:gd name="T92" fmla="*/ 340 w 576"/>
              <a:gd name="T93" fmla="*/ 288 h 400"/>
              <a:gd name="T94" fmla="*/ 318 w 576"/>
              <a:gd name="T95" fmla="*/ 400 h 400"/>
              <a:gd name="T96" fmla="*/ 456 w 576"/>
              <a:gd name="T97" fmla="*/ 400 h 400"/>
              <a:gd name="T98" fmla="*/ 462 w 576"/>
              <a:gd name="T99" fmla="*/ 400 h 400"/>
              <a:gd name="T100" fmla="*/ 506 w 576"/>
              <a:gd name="T101" fmla="*/ 392 h 400"/>
              <a:gd name="T102" fmla="*/ 542 w 576"/>
              <a:gd name="T103" fmla="*/ 366 h 400"/>
              <a:gd name="T104" fmla="*/ 566 w 576"/>
              <a:gd name="T105" fmla="*/ 330 h 400"/>
              <a:gd name="T106" fmla="*/ 576 w 576"/>
              <a:gd name="T107" fmla="*/ 286 h 400"/>
              <a:gd name="T108" fmla="*/ 574 w 576"/>
              <a:gd name="T109" fmla="*/ 270 h 400"/>
              <a:gd name="T110" fmla="*/ 564 w 576"/>
              <a:gd name="T111" fmla="*/ 238 h 400"/>
              <a:gd name="T112" fmla="*/ 546 w 576"/>
              <a:gd name="T113" fmla="*/ 210 h 400"/>
              <a:gd name="T114" fmla="*/ 520 w 576"/>
              <a:gd name="T115" fmla="*/ 190 h 400"/>
              <a:gd name="T116" fmla="*/ 506 w 576"/>
              <a:gd name="T117" fmla="*/ 18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6" h="400">
                <a:moveTo>
                  <a:pt x="506" y="182"/>
                </a:moveTo>
                <a:lnTo>
                  <a:pt x="506" y="182"/>
                </a:lnTo>
                <a:lnTo>
                  <a:pt x="506" y="172"/>
                </a:lnTo>
                <a:lnTo>
                  <a:pt x="506" y="172"/>
                </a:lnTo>
                <a:lnTo>
                  <a:pt x="506" y="154"/>
                </a:lnTo>
                <a:lnTo>
                  <a:pt x="502" y="138"/>
                </a:lnTo>
                <a:lnTo>
                  <a:pt x="498" y="120"/>
                </a:lnTo>
                <a:lnTo>
                  <a:pt x="492" y="104"/>
                </a:lnTo>
                <a:lnTo>
                  <a:pt x="486" y="90"/>
                </a:lnTo>
                <a:lnTo>
                  <a:pt x="476" y="76"/>
                </a:lnTo>
                <a:lnTo>
                  <a:pt x="466" y="62"/>
                </a:lnTo>
                <a:lnTo>
                  <a:pt x="456" y="50"/>
                </a:lnTo>
                <a:lnTo>
                  <a:pt x="444" y="40"/>
                </a:lnTo>
                <a:lnTo>
                  <a:pt x="430" y="30"/>
                </a:lnTo>
                <a:lnTo>
                  <a:pt x="416" y="20"/>
                </a:lnTo>
                <a:lnTo>
                  <a:pt x="402" y="14"/>
                </a:lnTo>
                <a:lnTo>
                  <a:pt x="386" y="8"/>
                </a:lnTo>
                <a:lnTo>
                  <a:pt x="370" y="4"/>
                </a:lnTo>
                <a:lnTo>
                  <a:pt x="352" y="2"/>
                </a:lnTo>
                <a:lnTo>
                  <a:pt x="334" y="0"/>
                </a:lnTo>
                <a:lnTo>
                  <a:pt x="334" y="0"/>
                </a:lnTo>
                <a:lnTo>
                  <a:pt x="310" y="2"/>
                </a:lnTo>
                <a:lnTo>
                  <a:pt x="286" y="8"/>
                </a:lnTo>
                <a:lnTo>
                  <a:pt x="262" y="16"/>
                </a:lnTo>
                <a:lnTo>
                  <a:pt x="242" y="28"/>
                </a:lnTo>
                <a:lnTo>
                  <a:pt x="222" y="42"/>
                </a:lnTo>
                <a:lnTo>
                  <a:pt x="206" y="58"/>
                </a:lnTo>
                <a:lnTo>
                  <a:pt x="192" y="78"/>
                </a:lnTo>
                <a:lnTo>
                  <a:pt x="180" y="98"/>
                </a:lnTo>
                <a:lnTo>
                  <a:pt x="180" y="98"/>
                </a:lnTo>
                <a:lnTo>
                  <a:pt x="170" y="90"/>
                </a:lnTo>
                <a:lnTo>
                  <a:pt x="158" y="86"/>
                </a:lnTo>
                <a:lnTo>
                  <a:pt x="144" y="82"/>
                </a:lnTo>
                <a:lnTo>
                  <a:pt x="132" y="82"/>
                </a:lnTo>
                <a:lnTo>
                  <a:pt x="132" y="82"/>
                </a:lnTo>
                <a:lnTo>
                  <a:pt x="116" y="82"/>
                </a:lnTo>
                <a:lnTo>
                  <a:pt x="100" y="88"/>
                </a:lnTo>
                <a:lnTo>
                  <a:pt x="88" y="94"/>
                </a:lnTo>
                <a:lnTo>
                  <a:pt x="76" y="104"/>
                </a:lnTo>
                <a:lnTo>
                  <a:pt x="66" y="116"/>
                </a:lnTo>
                <a:lnTo>
                  <a:pt x="58" y="130"/>
                </a:lnTo>
                <a:lnTo>
                  <a:pt x="54" y="144"/>
                </a:lnTo>
                <a:lnTo>
                  <a:pt x="52" y="160"/>
                </a:lnTo>
                <a:lnTo>
                  <a:pt x="52" y="160"/>
                </a:lnTo>
                <a:lnTo>
                  <a:pt x="54" y="172"/>
                </a:lnTo>
                <a:lnTo>
                  <a:pt x="56" y="184"/>
                </a:lnTo>
                <a:lnTo>
                  <a:pt x="56" y="184"/>
                </a:lnTo>
                <a:lnTo>
                  <a:pt x="44" y="192"/>
                </a:lnTo>
                <a:lnTo>
                  <a:pt x="32" y="202"/>
                </a:lnTo>
                <a:lnTo>
                  <a:pt x="24" y="214"/>
                </a:lnTo>
                <a:lnTo>
                  <a:pt x="14" y="226"/>
                </a:lnTo>
                <a:lnTo>
                  <a:pt x="8" y="238"/>
                </a:lnTo>
                <a:lnTo>
                  <a:pt x="4" y="254"/>
                </a:lnTo>
                <a:lnTo>
                  <a:pt x="0" y="268"/>
                </a:lnTo>
                <a:lnTo>
                  <a:pt x="0" y="284"/>
                </a:lnTo>
                <a:lnTo>
                  <a:pt x="0" y="284"/>
                </a:lnTo>
                <a:lnTo>
                  <a:pt x="2" y="306"/>
                </a:lnTo>
                <a:lnTo>
                  <a:pt x="8" y="328"/>
                </a:lnTo>
                <a:lnTo>
                  <a:pt x="18" y="348"/>
                </a:lnTo>
                <a:lnTo>
                  <a:pt x="32" y="366"/>
                </a:lnTo>
                <a:lnTo>
                  <a:pt x="50" y="380"/>
                </a:lnTo>
                <a:lnTo>
                  <a:pt x="68" y="390"/>
                </a:lnTo>
                <a:lnTo>
                  <a:pt x="90" y="398"/>
                </a:lnTo>
                <a:lnTo>
                  <a:pt x="114" y="400"/>
                </a:lnTo>
                <a:lnTo>
                  <a:pt x="114" y="400"/>
                </a:lnTo>
                <a:lnTo>
                  <a:pt x="114" y="400"/>
                </a:lnTo>
                <a:lnTo>
                  <a:pt x="114" y="400"/>
                </a:lnTo>
                <a:lnTo>
                  <a:pt x="116" y="400"/>
                </a:lnTo>
                <a:lnTo>
                  <a:pt x="116" y="400"/>
                </a:lnTo>
                <a:lnTo>
                  <a:pt x="116" y="400"/>
                </a:lnTo>
                <a:lnTo>
                  <a:pt x="252" y="400"/>
                </a:lnTo>
                <a:lnTo>
                  <a:pt x="252" y="288"/>
                </a:lnTo>
                <a:lnTo>
                  <a:pt x="252" y="288"/>
                </a:lnTo>
                <a:lnTo>
                  <a:pt x="232" y="288"/>
                </a:lnTo>
                <a:lnTo>
                  <a:pt x="180" y="288"/>
                </a:lnTo>
                <a:lnTo>
                  <a:pt x="180" y="288"/>
                </a:lnTo>
                <a:lnTo>
                  <a:pt x="172" y="286"/>
                </a:lnTo>
                <a:lnTo>
                  <a:pt x="168" y="284"/>
                </a:lnTo>
                <a:lnTo>
                  <a:pt x="168" y="278"/>
                </a:lnTo>
                <a:lnTo>
                  <a:pt x="172" y="272"/>
                </a:lnTo>
                <a:lnTo>
                  <a:pt x="272" y="152"/>
                </a:lnTo>
                <a:lnTo>
                  <a:pt x="272" y="152"/>
                </a:lnTo>
                <a:lnTo>
                  <a:pt x="278" y="148"/>
                </a:lnTo>
                <a:lnTo>
                  <a:pt x="286" y="146"/>
                </a:lnTo>
                <a:lnTo>
                  <a:pt x="292" y="148"/>
                </a:lnTo>
                <a:lnTo>
                  <a:pt x="298" y="152"/>
                </a:lnTo>
                <a:lnTo>
                  <a:pt x="400" y="272"/>
                </a:lnTo>
                <a:lnTo>
                  <a:pt x="400" y="272"/>
                </a:lnTo>
                <a:lnTo>
                  <a:pt x="402" y="278"/>
                </a:lnTo>
                <a:lnTo>
                  <a:pt x="402" y="284"/>
                </a:lnTo>
                <a:lnTo>
                  <a:pt x="398" y="286"/>
                </a:lnTo>
                <a:lnTo>
                  <a:pt x="392" y="288"/>
                </a:lnTo>
                <a:lnTo>
                  <a:pt x="340" y="288"/>
                </a:lnTo>
                <a:lnTo>
                  <a:pt x="340" y="288"/>
                </a:lnTo>
                <a:lnTo>
                  <a:pt x="318" y="288"/>
                </a:lnTo>
                <a:lnTo>
                  <a:pt x="318" y="400"/>
                </a:lnTo>
                <a:lnTo>
                  <a:pt x="456" y="400"/>
                </a:lnTo>
                <a:lnTo>
                  <a:pt x="456" y="400"/>
                </a:lnTo>
                <a:lnTo>
                  <a:pt x="462" y="400"/>
                </a:lnTo>
                <a:lnTo>
                  <a:pt x="462" y="400"/>
                </a:lnTo>
                <a:lnTo>
                  <a:pt x="484" y="398"/>
                </a:lnTo>
                <a:lnTo>
                  <a:pt x="506" y="392"/>
                </a:lnTo>
                <a:lnTo>
                  <a:pt x="526" y="380"/>
                </a:lnTo>
                <a:lnTo>
                  <a:pt x="542" y="366"/>
                </a:lnTo>
                <a:lnTo>
                  <a:pt x="556" y="350"/>
                </a:lnTo>
                <a:lnTo>
                  <a:pt x="566" y="330"/>
                </a:lnTo>
                <a:lnTo>
                  <a:pt x="572" y="310"/>
                </a:lnTo>
                <a:lnTo>
                  <a:pt x="576" y="286"/>
                </a:lnTo>
                <a:lnTo>
                  <a:pt x="576" y="286"/>
                </a:lnTo>
                <a:lnTo>
                  <a:pt x="574" y="270"/>
                </a:lnTo>
                <a:lnTo>
                  <a:pt x="570" y="252"/>
                </a:lnTo>
                <a:lnTo>
                  <a:pt x="564" y="238"/>
                </a:lnTo>
                <a:lnTo>
                  <a:pt x="556" y="222"/>
                </a:lnTo>
                <a:lnTo>
                  <a:pt x="546" y="210"/>
                </a:lnTo>
                <a:lnTo>
                  <a:pt x="534" y="198"/>
                </a:lnTo>
                <a:lnTo>
                  <a:pt x="520" y="190"/>
                </a:lnTo>
                <a:lnTo>
                  <a:pt x="506" y="182"/>
                </a:lnTo>
                <a:lnTo>
                  <a:pt x="506" y="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90642" y="2701693"/>
            <a:ext cx="396157" cy="319234"/>
            <a:chOff x="3932238" y="2057400"/>
            <a:chExt cx="817562" cy="658813"/>
          </a:xfrm>
          <a:solidFill>
            <a:schemeClr val="bg1">
              <a:lumMod val="95000"/>
            </a:schemeClr>
          </a:solidFill>
        </p:grpSpPr>
        <p:sp>
          <p:nvSpPr>
            <p:cNvPr id="26" name="Freeform 328"/>
            <p:cNvSpPr>
              <a:spLocks/>
            </p:cNvSpPr>
            <p:nvPr/>
          </p:nvSpPr>
          <p:spPr bwMode="auto">
            <a:xfrm>
              <a:off x="4048125" y="2482850"/>
              <a:ext cx="273050" cy="233363"/>
            </a:xfrm>
            <a:custGeom>
              <a:avLst/>
              <a:gdLst>
                <a:gd name="T0" fmla="*/ 156 w 172"/>
                <a:gd name="T1" fmla="*/ 31 h 147"/>
                <a:gd name="T2" fmla="*/ 147 w 172"/>
                <a:gd name="T3" fmla="*/ 50 h 147"/>
                <a:gd name="T4" fmla="*/ 127 w 172"/>
                <a:gd name="T5" fmla="*/ 45 h 147"/>
                <a:gd name="T6" fmla="*/ 0 w 172"/>
                <a:gd name="T7" fmla="*/ 9 h 147"/>
                <a:gd name="T8" fmla="*/ 0 w 172"/>
                <a:gd name="T9" fmla="*/ 99 h 147"/>
                <a:gd name="T10" fmla="*/ 172 w 172"/>
                <a:gd name="T11" fmla="*/ 147 h 147"/>
                <a:gd name="T12" fmla="*/ 172 w 172"/>
                <a:gd name="T13" fmla="*/ 0 h 147"/>
                <a:gd name="T14" fmla="*/ 156 w 172"/>
                <a:gd name="T15" fmla="*/ 3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47">
                  <a:moveTo>
                    <a:pt x="156" y="31"/>
                  </a:moveTo>
                  <a:lnTo>
                    <a:pt x="147" y="50"/>
                  </a:lnTo>
                  <a:lnTo>
                    <a:pt x="127" y="45"/>
                  </a:lnTo>
                  <a:lnTo>
                    <a:pt x="0" y="9"/>
                  </a:lnTo>
                  <a:lnTo>
                    <a:pt x="0" y="99"/>
                  </a:lnTo>
                  <a:lnTo>
                    <a:pt x="172" y="147"/>
                  </a:lnTo>
                  <a:lnTo>
                    <a:pt x="172" y="0"/>
                  </a:lnTo>
                  <a:lnTo>
                    <a:pt x="15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29"/>
            <p:cNvSpPr>
              <a:spLocks/>
            </p:cNvSpPr>
            <p:nvPr/>
          </p:nvSpPr>
          <p:spPr bwMode="auto">
            <a:xfrm>
              <a:off x="4360863" y="2482850"/>
              <a:ext cx="274637" cy="233363"/>
            </a:xfrm>
            <a:custGeom>
              <a:avLst/>
              <a:gdLst>
                <a:gd name="T0" fmla="*/ 25 w 173"/>
                <a:gd name="T1" fmla="*/ 50 h 147"/>
                <a:gd name="T2" fmla="*/ 16 w 173"/>
                <a:gd name="T3" fmla="*/ 31 h 147"/>
                <a:gd name="T4" fmla="*/ 0 w 173"/>
                <a:gd name="T5" fmla="*/ 0 h 147"/>
                <a:gd name="T6" fmla="*/ 0 w 173"/>
                <a:gd name="T7" fmla="*/ 147 h 147"/>
                <a:gd name="T8" fmla="*/ 173 w 173"/>
                <a:gd name="T9" fmla="*/ 99 h 147"/>
                <a:gd name="T10" fmla="*/ 173 w 173"/>
                <a:gd name="T11" fmla="*/ 9 h 147"/>
                <a:gd name="T12" fmla="*/ 47 w 173"/>
                <a:gd name="T13" fmla="*/ 45 h 147"/>
                <a:gd name="T14" fmla="*/ 25 w 173"/>
                <a:gd name="T15" fmla="*/ 5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" h="147">
                  <a:moveTo>
                    <a:pt x="25" y="50"/>
                  </a:moveTo>
                  <a:lnTo>
                    <a:pt x="16" y="31"/>
                  </a:lnTo>
                  <a:lnTo>
                    <a:pt x="0" y="0"/>
                  </a:lnTo>
                  <a:lnTo>
                    <a:pt x="0" y="147"/>
                  </a:lnTo>
                  <a:lnTo>
                    <a:pt x="173" y="99"/>
                  </a:lnTo>
                  <a:lnTo>
                    <a:pt x="173" y="9"/>
                  </a:lnTo>
                  <a:lnTo>
                    <a:pt x="47" y="45"/>
                  </a:lnTo>
                  <a:lnTo>
                    <a:pt x="2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30"/>
            <p:cNvSpPr>
              <a:spLocks/>
            </p:cNvSpPr>
            <p:nvPr/>
          </p:nvSpPr>
          <p:spPr bwMode="auto">
            <a:xfrm>
              <a:off x="4341813" y="2270125"/>
              <a:ext cx="376237" cy="244475"/>
            </a:xfrm>
            <a:custGeom>
              <a:avLst/>
              <a:gdLst>
                <a:gd name="T0" fmla="*/ 51 w 237"/>
                <a:gd name="T1" fmla="*/ 154 h 154"/>
                <a:gd name="T2" fmla="*/ 237 w 237"/>
                <a:gd name="T3" fmla="*/ 102 h 154"/>
                <a:gd name="T4" fmla="*/ 185 w 237"/>
                <a:gd name="T5" fmla="*/ 0 h 154"/>
                <a:gd name="T6" fmla="*/ 0 w 237"/>
                <a:gd name="T7" fmla="*/ 50 h 154"/>
                <a:gd name="T8" fmla="*/ 51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51" y="154"/>
                  </a:moveTo>
                  <a:lnTo>
                    <a:pt x="237" y="102"/>
                  </a:lnTo>
                  <a:lnTo>
                    <a:pt x="185" y="0"/>
                  </a:lnTo>
                  <a:lnTo>
                    <a:pt x="0" y="50"/>
                  </a:lnTo>
                  <a:lnTo>
                    <a:pt x="51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31"/>
            <p:cNvSpPr>
              <a:spLocks/>
            </p:cNvSpPr>
            <p:nvPr/>
          </p:nvSpPr>
          <p:spPr bwMode="auto">
            <a:xfrm>
              <a:off x="3965575" y="2270125"/>
              <a:ext cx="376237" cy="244475"/>
            </a:xfrm>
            <a:custGeom>
              <a:avLst/>
              <a:gdLst>
                <a:gd name="T0" fmla="*/ 185 w 237"/>
                <a:gd name="T1" fmla="*/ 154 h 154"/>
                <a:gd name="T2" fmla="*/ 237 w 237"/>
                <a:gd name="T3" fmla="*/ 50 h 154"/>
                <a:gd name="T4" fmla="*/ 51 w 237"/>
                <a:gd name="T5" fmla="*/ 0 h 154"/>
                <a:gd name="T6" fmla="*/ 0 w 237"/>
                <a:gd name="T7" fmla="*/ 102 h 154"/>
                <a:gd name="T8" fmla="*/ 185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185" y="154"/>
                  </a:moveTo>
                  <a:lnTo>
                    <a:pt x="237" y="50"/>
                  </a:lnTo>
                  <a:lnTo>
                    <a:pt x="51" y="0"/>
                  </a:lnTo>
                  <a:lnTo>
                    <a:pt x="0" y="102"/>
                  </a:lnTo>
                  <a:lnTo>
                    <a:pt x="18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32"/>
            <p:cNvSpPr>
              <a:spLocks/>
            </p:cNvSpPr>
            <p:nvPr/>
          </p:nvSpPr>
          <p:spPr bwMode="auto">
            <a:xfrm>
              <a:off x="4341813" y="2057400"/>
              <a:ext cx="407987" cy="212725"/>
            </a:xfrm>
            <a:custGeom>
              <a:avLst/>
              <a:gdLst>
                <a:gd name="T0" fmla="*/ 203 w 257"/>
                <a:gd name="T1" fmla="*/ 113 h 134"/>
                <a:gd name="T2" fmla="*/ 257 w 257"/>
                <a:gd name="T3" fmla="*/ 52 h 134"/>
                <a:gd name="T4" fmla="*/ 71 w 257"/>
                <a:gd name="T5" fmla="*/ 0 h 134"/>
                <a:gd name="T6" fmla="*/ 0 w 257"/>
                <a:gd name="T7" fmla="*/ 82 h 134"/>
                <a:gd name="T8" fmla="*/ 137 w 257"/>
                <a:gd name="T9" fmla="*/ 120 h 134"/>
                <a:gd name="T10" fmla="*/ 185 w 257"/>
                <a:gd name="T11" fmla="*/ 134 h 134"/>
                <a:gd name="T12" fmla="*/ 203 w 257"/>
                <a:gd name="T13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34">
                  <a:moveTo>
                    <a:pt x="203" y="113"/>
                  </a:moveTo>
                  <a:lnTo>
                    <a:pt x="257" y="52"/>
                  </a:lnTo>
                  <a:lnTo>
                    <a:pt x="71" y="0"/>
                  </a:lnTo>
                  <a:lnTo>
                    <a:pt x="0" y="82"/>
                  </a:lnTo>
                  <a:lnTo>
                    <a:pt x="137" y="120"/>
                  </a:lnTo>
                  <a:lnTo>
                    <a:pt x="185" y="134"/>
                  </a:lnTo>
                  <a:lnTo>
                    <a:pt x="20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33"/>
            <p:cNvSpPr>
              <a:spLocks/>
            </p:cNvSpPr>
            <p:nvPr/>
          </p:nvSpPr>
          <p:spPr bwMode="auto">
            <a:xfrm>
              <a:off x="3932238" y="2057400"/>
              <a:ext cx="409575" cy="212725"/>
            </a:xfrm>
            <a:custGeom>
              <a:avLst/>
              <a:gdLst>
                <a:gd name="T0" fmla="*/ 120 w 258"/>
                <a:gd name="T1" fmla="*/ 120 h 134"/>
                <a:gd name="T2" fmla="*/ 258 w 258"/>
                <a:gd name="T3" fmla="*/ 82 h 134"/>
                <a:gd name="T4" fmla="*/ 186 w 258"/>
                <a:gd name="T5" fmla="*/ 0 h 134"/>
                <a:gd name="T6" fmla="*/ 0 w 258"/>
                <a:gd name="T7" fmla="*/ 52 h 134"/>
                <a:gd name="T8" fmla="*/ 54 w 258"/>
                <a:gd name="T9" fmla="*/ 113 h 134"/>
                <a:gd name="T10" fmla="*/ 72 w 258"/>
                <a:gd name="T11" fmla="*/ 134 h 134"/>
                <a:gd name="T12" fmla="*/ 120 w 258"/>
                <a:gd name="T13" fmla="*/ 12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134">
                  <a:moveTo>
                    <a:pt x="120" y="120"/>
                  </a:moveTo>
                  <a:lnTo>
                    <a:pt x="258" y="82"/>
                  </a:lnTo>
                  <a:lnTo>
                    <a:pt x="186" y="0"/>
                  </a:lnTo>
                  <a:lnTo>
                    <a:pt x="0" y="52"/>
                  </a:lnTo>
                  <a:lnTo>
                    <a:pt x="54" y="113"/>
                  </a:lnTo>
                  <a:lnTo>
                    <a:pt x="72" y="134"/>
                  </a:lnTo>
                  <a:lnTo>
                    <a:pt x="120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993308" y="1618629"/>
            <a:ext cx="374156" cy="422881"/>
            <a:chOff x="4676669" y="3767698"/>
            <a:chExt cx="349344" cy="394837"/>
          </a:xfrm>
          <a:solidFill>
            <a:schemeClr val="bg1">
              <a:lumMod val="95000"/>
            </a:schemeClr>
          </a:solidFill>
        </p:grpSpPr>
        <p:sp>
          <p:nvSpPr>
            <p:cNvPr id="33" name="Freeform 337"/>
            <p:cNvSpPr>
              <a:spLocks/>
            </p:cNvSpPr>
            <p:nvPr/>
          </p:nvSpPr>
          <p:spPr bwMode="auto">
            <a:xfrm>
              <a:off x="4717066" y="3767698"/>
              <a:ext cx="308947" cy="207926"/>
            </a:xfrm>
            <a:custGeom>
              <a:avLst/>
              <a:gdLst>
                <a:gd name="T0" fmla="*/ 187 w 315"/>
                <a:gd name="T1" fmla="*/ 32 h 212"/>
                <a:gd name="T2" fmla="*/ 220 w 315"/>
                <a:gd name="T3" fmla="*/ 63 h 212"/>
                <a:gd name="T4" fmla="*/ 165 w 315"/>
                <a:gd name="T5" fmla="*/ 119 h 212"/>
                <a:gd name="T6" fmla="*/ 113 w 315"/>
                <a:gd name="T7" fmla="*/ 66 h 212"/>
                <a:gd name="T8" fmla="*/ 0 w 315"/>
                <a:gd name="T9" fmla="*/ 178 h 212"/>
                <a:gd name="T10" fmla="*/ 34 w 315"/>
                <a:gd name="T11" fmla="*/ 212 h 212"/>
                <a:gd name="T12" fmla="*/ 34 w 315"/>
                <a:gd name="T13" fmla="*/ 212 h 212"/>
                <a:gd name="T14" fmla="*/ 113 w 315"/>
                <a:gd name="T15" fmla="*/ 135 h 212"/>
                <a:gd name="T16" fmla="*/ 165 w 315"/>
                <a:gd name="T17" fmla="*/ 187 h 212"/>
                <a:gd name="T18" fmla="*/ 254 w 315"/>
                <a:gd name="T19" fmla="*/ 98 h 212"/>
                <a:gd name="T20" fmla="*/ 285 w 315"/>
                <a:gd name="T21" fmla="*/ 128 h 212"/>
                <a:gd name="T22" fmla="*/ 315 w 315"/>
                <a:gd name="T23" fmla="*/ 0 h 212"/>
                <a:gd name="T24" fmla="*/ 187 w 315"/>
                <a:gd name="T25" fmla="*/ 3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212">
                  <a:moveTo>
                    <a:pt x="187" y="32"/>
                  </a:moveTo>
                  <a:lnTo>
                    <a:pt x="220" y="63"/>
                  </a:lnTo>
                  <a:lnTo>
                    <a:pt x="165" y="119"/>
                  </a:lnTo>
                  <a:lnTo>
                    <a:pt x="113" y="66"/>
                  </a:lnTo>
                  <a:lnTo>
                    <a:pt x="0" y="178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113" y="135"/>
                  </a:lnTo>
                  <a:lnTo>
                    <a:pt x="165" y="187"/>
                  </a:lnTo>
                  <a:lnTo>
                    <a:pt x="254" y="98"/>
                  </a:lnTo>
                  <a:lnTo>
                    <a:pt x="285" y="128"/>
                  </a:lnTo>
                  <a:lnTo>
                    <a:pt x="315" y="0"/>
                  </a:lnTo>
                  <a:lnTo>
                    <a:pt x="187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8"/>
            <p:cNvSpPr>
              <a:spLocks/>
            </p:cNvSpPr>
            <p:nvPr/>
          </p:nvSpPr>
          <p:spPr bwMode="auto">
            <a:xfrm>
              <a:off x="4676669" y="3954609"/>
              <a:ext cx="308947" cy="207926"/>
            </a:xfrm>
            <a:custGeom>
              <a:avLst/>
              <a:gdLst>
                <a:gd name="T0" fmla="*/ 281 w 315"/>
                <a:gd name="T1" fmla="*/ 0 h 212"/>
                <a:gd name="T2" fmla="*/ 204 w 315"/>
                <a:gd name="T3" fmla="*/ 77 h 212"/>
                <a:gd name="T4" fmla="*/ 152 w 315"/>
                <a:gd name="T5" fmla="*/ 25 h 212"/>
                <a:gd name="T6" fmla="*/ 62 w 315"/>
                <a:gd name="T7" fmla="*/ 114 h 212"/>
                <a:gd name="T8" fmla="*/ 32 w 315"/>
                <a:gd name="T9" fmla="*/ 84 h 212"/>
                <a:gd name="T10" fmla="*/ 0 w 315"/>
                <a:gd name="T11" fmla="*/ 212 h 212"/>
                <a:gd name="T12" fmla="*/ 128 w 315"/>
                <a:gd name="T13" fmla="*/ 182 h 212"/>
                <a:gd name="T14" fmla="*/ 96 w 315"/>
                <a:gd name="T15" fmla="*/ 149 h 212"/>
                <a:gd name="T16" fmla="*/ 152 w 315"/>
                <a:gd name="T17" fmla="*/ 93 h 212"/>
                <a:gd name="T18" fmla="*/ 204 w 315"/>
                <a:gd name="T19" fmla="*/ 146 h 212"/>
                <a:gd name="T20" fmla="*/ 315 w 315"/>
                <a:gd name="T21" fmla="*/ 34 h 212"/>
                <a:gd name="T22" fmla="*/ 281 w 315"/>
                <a:gd name="T23" fmla="*/ 0 h 212"/>
                <a:gd name="T24" fmla="*/ 281 w 315"/>
                <a:gd name="T2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212">
                  <a:moveTo>
                    <a:pt x="281" y="0"/>
                  </a:moveTo>
                  <a:lnTo>
                    <a:pt x="204" y="77"/>
                  </a:lnTo>
                  <a:lnTo>
                    <a:pt x="152" y="25"/>
                  </a:lnTo>
                  <a:lnTo>
                    <a:pt x="62" y="114"/>
                  </a:lnTo>
                  <a:lnTo>
                    <a:pt x="32" y="84"/>
                  </a:lnTo>
                  <a:lnTo>
                    <a:pt x="0" y="212"/>
                  </a:lnTo>
                  <a:lnTo>
                    <a:pt x="128" y="182"/>
                  </a:lnTo>
                  <a:lnTo>
                    <a:pt x="96" y="149"/>
                  </a:lnTo>
                  <a:lnTo>
                    <a:pt x="152" y="93"/>
                  </a:lnTo>
                  <a:lnTo>
                    <a:pt x="204" y="146"/>
                  </a:lnTo>
                  <a:lnTo>
                    <a:pt x="315" y="34"/>
                  </a:lnTo>
                  <a:lnTo>
                    <a:pt x="281" y="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Freeform 264"/>
          <p:cNvSpPr>
            <a:spLocks/>
          </p:cNvSpPr>
          <p:nvPr userDrawn="1"/>
        </p:nvSpPr>
        <p:spPr bwMode="auto">
          <a:xfrm>
            <a:off x="6012395" y="1643632"/>
            <a:ext cx="357067" cy="372874"/>
          </a:xfrm>
          <a:custGeom>
            <a:avLst/>
            <a:gdLst>
              <a:gd name="T0" fmla="*/ 144 w 384"/>
              <a:gd name="T1" fmla="*/ 189 h 401"/>
              <a:gd name="T2" fmla="*/ 173 w 384"/>
              <a:gd name="T3" fmla="*/ 313 h 401"/>
              <a:gd name="T4" fmla="*/ 173 w 384"/>
              <a:gd name="T5" fmla="*/ 314 h 401"/>
              <a:gd name="T6" fmla="*/ 173 w 384"/>
              <a:gd name="T7" fmla="*/ 334 h 401"/>
              <a:gd name="T8" fmla="*/ 166 w 384"/>
              <a:gd name="T9" fmla="*/ 352 h 401"/>
              <a:gd name="T10" fmla="*/ 163 w 384"/>
              <a:gd name="T11" fmla="*/ 358 h 401"/>
              <a:gd name="T12" fmla="*/ 156 w 384"/>
              <a:gd name="T13" fmla="*/ 362 h 401"/>
              <a:gd name="T14" fmla="*/ 144 w 384"/>
              <a:gd name="T15" fmla="*/ 365 h 401"/>
              <a:gd name="T16" fmla="*/ 137 w 384"/>
              <a:gd name="T17" fmla="*/ 363 h 401"/>
              <a:gd name="T18" fmla="*/ 126 w 384"/>
              <a:gd name="T19" fmla="*/ 360 h 401"/>
              <a:gd name="T20" fmla="*/ 121 w 384"/>
              <a:gd name="T21" fmla="*/ 356 h 401"/>
              <a:gd name="T22" fmla="*/ 116 w 384"/>
              <a:gd name="T23" fmla="*/ 342 h 401"/>
              <a:gd name="T24" fmla="*/ 115 w 384"/>
              <a:gd name="T25" fmla="*/ 331 h 401"/>
              <a:gd name="T26" fmla="*/ 115 w 384"/>
              <a:gd name="T27" fmla="*/ 324 h 401"/>
              <a:gd name="T28" fmla="*/ 106 w 384"/>
              <a:gd name="T29" fmla="*/ 313 h 401"/>
              <a:gd name="T30" fmla="*/ 99 w 384"/>
              <a:gd name="T31" fmla="*/ 310 h 401"/>
              <a:gd name="T32" fmla="*/ 85 w 384"/>
              <a:gd name="T33" fmla="*/ 314 h 401"/>
              <a:gd name="T34" fmla="*/ 78 w 384"/>
              <a:gd name="T35" fmla="*/ 327 h 401"/>
              <a:gd name="T36" fmla="*/ 78 w 384"/>
              <a:gd name="T37" fmla="*/ 334 h 401"/>
              <a:gd name="T38" fmla="*/ 81 w 384"/>
              <a:gd name="T39" fmla="*/ 356 h 401"/>
              <a:gd name="T40" fmla="*/ 88 w 384"/>
              <a:gd name="T41" fmla="*/ 373 h 401"/>
              <a:gd name="T42" fmla="*/ 94 w 384"/>
              <a:gd name="T43" fmla="*/ 381 h 401"/>
              <a:gd name="T44" fmla="*/ 112 w 384"/>
              <a:gd name="T45" fmla="*/ 395 h 401"/>
              <a:gd name="T46" fmla="*/ 127 w 384"/>
              <a:gd name="T47" fmla="*/ 400 h 401"/>
              <a:gd name="T48" fmla="*/ 144 w 384"/>
              <a:gd name="T49" fmla="*/ 401 h 401"/>
              <a:gd name="T50" fmla="*/ 158 w 384"/>
              <a:gd name="T51" fmla="*/ 400 h 401"/>
              <a:gd name="T52" fmla="*/ 182 w 384"/>
              <a:gd name="T53" fmla="*/ 391 h 401"/>
              <a:gd name="T54" fmla="*/ 190 w 384"/>
              <a:gd name="T55" fmla="*/ 383 h 401"/>
              <a:gd name="T56" fmla="*/ 202 w 384"/>
              <a:gd name="T57" fmla="*/ 362 h 401"/>
              <a:gd name="T58" fmla="*/ 209 w 384"/>
              <a:gd name="T59" fmla="*/ 341 h 401"/>
              <a:gd name="T60" fmla="*/ 211 w 384"/>
              <a:gd name="T61" fmla="*/ 313 h 401"/>
              <a:gd name="T62" fmla="*/ 240 w 384"/>
              <a:gd name="T63" fmla="*/ 189 h 401"/>
              <a:gd name="T64" fmla="*/ 337 w 384"/>
              <a:gd name="T65" fmla="*/ 189 h 401"/>
              <a:gd name="T66" fmla="*/ 381 w 384"/>
              <a:gd name="T67" fmla="*/ 233 h 401"/>
              <a:gd name="T68" fmla="*/ 384 w 384"/>
              <a:gd name="T69" fmla="*/ 198 h 401"/>
              <a:gd name="T70" fmla="*/ 384 w 384"/>
              <a:gd name="T71" fmla="*/ 189 h 401"/>
              <a:gd name="T72" fmla="*/ 380 w 384"/>
              <a:gd name="T73" fmla="*/ 166 h 401"/>
              <a:gd name="T74" fmla="*/ 370 w 384"/>
              <a:gd name="T75" fmla="*/ 141 h 401"/>
              <a:gd name="T76" fmla="*/ 355 w 384"/>
              <a:gd name="T77" fmla="*/ 115 h 401"/>
              <a:gd name="T78" fmla="*/ 334 w 384"/>
              <a:gd name="T79" fmla="*/ 88 h 401"/>
              <a:gd name="T80" fmla="*/ 306 w 384"/>
              <a:gd name="T81" fmla="*/ 66 h 401"/>
              <a:gd name="T82" fmla="*/ 272 w 384"/>
              <a:gd name="T83" fmla="*/ 48 h 401"/>
              <a:gd name="T84" fmla="*/ 230 w 384"/>
              <a:gd name="T85" fmla="*/ 36 h 401"/>
              <a:gd name="T86" fmla="*/ 205 w 384"/>
              <a:gd name="T87" fmla="*/ 14 h 401"/>
              <a:gd name="T88" fmla="*/ 205 w 384"/>
              <a:gd name="T89" fmla="*/ 8 h 401"/>
              <a:gd name="T90" fmla="*/ 198 w 384"/>
              <a:gd name="T91" fmla="*/ 1 h 401"/>
              <a:gd name="T92" fmla="*/ 193 w 384"/>
              <a:gd name="T93" fmla="*/ 0 h 401"/>
              <a:gd name="T94" fmla="*/ 183 w 384"/>
              <a:gd name="T95" fmla="*/ 4 h 401"/>
              <a:gd name="T96" fmla="*/ 179 w 384"/>
              <a:gd name="T97" fmla="*/ 14 h 401"/>
              <a:gd name="T98" fmla="*/ 179 w 384"/>
              <a:gd name="T99" fmla="*/ 34 h 401"/>
              <a:gd name="T100" fmla="*/ 133 w 384"/>
              <a:gd name="T101" fmla="*/ 41 h 401"/>
              <a:gd name="T102" fmla="*/ 95 w 384"/>
              <a:gd name="T103" fmla="*/ 56 h 401"/>
              <a:gd name="T104" fmla="*/ 64 w 384"/>
              <a:gd name="T105" fmla="*/ 77 h 401"/>
              <a:gd name="T106" fmla="*/ 40 w 384"/>
              <a:gd name="T107" fmla="*/ 101 h 401"/>
              <a:gd name="T108" fmla="*/ 22 w 384"/>
              <a:gd name="T109" fmla="*/ 127 h 401"/>
              <a:gd name="T110" fmla="*/ 10 w 384"/>
              <a:gd name="T111" fmla="*/ 154 h 401"/>
              <a:gd name="T112" fmla="*/ 3 w 384"/>
              <a:gd name="T113" fmla="*/ 177 h 401"/>
              <a:gd name="T114" fmla="*/ 0 w 384"/>
              <a:gd name="T115" fmla="*/ 198 h 401"/>
              <a:gd name="T116" fmla="*/ 1 w 384"/>
              <a:gd name="T117" fmla="*/ 217 h 401"/>
              <a:gd name="T118" fmla="*/ 49 w 384"/>
              <a:gd name="T119" fmla="*/ 189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4" h="401">
                <a:moveTo>
                  <a:pt x="96" y="236"/>
                </a:moveTo>
                <a:lnTo>
                  <a:pt x="144" y="189"/>
                </a:lnTo>
                <a:lnTo>
                  <a:pt x="173" y="218"/>
                </a:lnTo>
                <a:lnTo>
                  <a:pt x="173" y="313"/>
                </a:lnTo>
                <a:lnTo>
                  <a:pt x="173" y="314"/>
                </a:lnTo>
                <a:lnTo>
                  <a:pt x="173" y="314"/>
                </a:lnTo>
                <a:lnTo>
                  <a:pt x="175" y="323"/>
                </a:lnTo>
                <a:lnTo>
                  <a:pt x="173" y="334"/>
                </a:lnTo>
                <a:lnTo>
                  <a:pt x="169" y="347"/>
                </a:lnTo>
                <a:lnTo>
                  <a:pt x="166" y="352"/>
                </a:lnTo>
                <a:lnTo>
                  <a:pt x="163" y="358"/>
                </a:lnTo>
                <a:lnTo>
                  <a:pt x="163" y="358"/>
                </a:lnTo>
                <a:lnTo>
                  <a:pt x="161" y="359"/>
                </a:lnTo>
                <a:lnTo>
                  <a:pt x="156" y="362"/>
                </a:lnTo>
                <a:lnTo>
                  <a:pt x="151" y="363"/>
                </a:lnTo>
                <a:lnTo>
                  <a:pt x="144" y="365"/>
                </a:lnTo>
                <a:lnTo>
                  <a:pt x="144" y="365"/>
                </a:lnTo>
                <a:lnTo>
                  <a:pt x="137" y="363"/>
                </a:lnTo>
                <a:lnTo>
                  <a:pt x="131" y="362"/>
                </a:lnTo>
                <a:lnTo>
                  <a:pt x="126" y="360"/>
                </a:lnTo>
                <a:lnTo>
                  <a:pt x="121" y="356"/>
                </a:lnTo>
                <a:lnTo>
                  <a:pt x="121" y="356"/>
                </a:lnTo>
                <a:lnTo>
                  <a:pt x="117" y="349"/>
                </a:lnTo>
                <a:lnTo>
                  <a:pt x="116" y="342"/>
                </a:lnTo>
                <a:lnTo>
                  <a:pt x="115" y="337"/>
                </a:lnTo>
                <a:lnTo>
                  <a:pt x="115" y="331"/>
                </a:lnTo>
                <a:lnTo>
                  <a:pt x="115" y="331"/>
                </a:lnTo>
                <a:lnTo>
                  <a:pt x="115" y="324"/>
                </a:lnTo>
                <a:lnTo>
                  <a:pt x="112" y="317"/>
                </a:lnTo>
                <a:lnTo>
                  <a:pt x="106" y="313"/>
                </a:lnTo>
                <a:lnTo>
                  <a:pt x="99" y="310"/>
                </a:lnTo>
                <a:lnTo>
                  <a:pt x="99" y="310"/>
                </a:lnTo>
                <a:lnTo>
                  <a:pt x="91" y="312"/>
                </a:lnTo>
                <a:lnTo>
                  <a:pt x="85" y="314"/>
                </a:lnTo>
                <a:lnTo>
                  <a:pt x="80" y="320"/>
                </a:lnTo>
                <a:lnTo>
                  <a:pt x="78" y="327"/>
                </a:lnTo>
                <a:lnTo>
                  <a:pt x="78" y="327"/>
                </a:lnTo>
                <a:lnTo>
                  <a:pt x="78" y="334"/>
                </a:lnTo>
                <a:lnTo>
                  <a:pt x="78" y="348"/>
                </a:lnTo>
                <a:lnTo>
                  <a:pt x="81" y="356"/>
                </a:lnTo>
                <a:lnTo>
                  <a:pt x="84" y="365"/>
                </a:lnTo>
                <a:lnTo>
                  <a:pt x="88" y="373"/>
                </a:lnTo>
                <a:lnTo>
                  <a:pt x="94" y="381"/>
                </a:lnTo>
                <a:lnTo>
                  <a:pt x="94" y="381"/>
                </a:lnTo>
                <a:lnTo>
                  <a:pt x="102" y="388"/>
                </a:lnTo>
                <a:lnTo>
                  <a:pt x="112" y="395"/>
                </a:lnTo>
                <a:lnTo>
                  <a:pt x="119" y="397"/>
                </a:lnTo>
                <a:lnTo>
                  <a:pt x="127" y="400"/>
                </a:lnTo>
                <a:lnTo>
                  <a:pt x="135" y="401"/>
                </a:lnTo>
                <a:lnTo>
                  <a:pt x="144" y="401"/>
                </a:lnTo>
                <a:lnTo>
                  <a:pt x="144" y="401"/>
                </a:lnTo>
                <a:lnTo>
                  <a:pt x="158" y="400"/>
                </a:lnTo>
                <a:lnTo>
                  <a:pt x="170" y="397"/>
                </a:lnTo>
                <a:lnTo>
                  <a:pt x="182" y="391"/>
                </a:lnTo>
                <a:lnTo>
                  <a:pt x="190" y="383"/>
                </a:lnTo>
                <a:lnTo>
                  <a:pt x="190" y="383"/>
                </a:lnTo>
                <a:lnTo>
                  <a:pt x="198" y="373"/>
                </a:lnTo>
                <a:lnTo>
                  <a:pt x="202" y="362"/>
                </a:lnTo>
                <a:lnTo>
                  <a:pt x="207" y="352"/>
                </a:lnTo>
                <a:lnTo>
                  <a:pt x="209" y="341"/>
                </a:lnTo>
                <a:lnTo>
                  <a:pt x="211" y="323"/>
                </a:lnTo>
                <a:lnTo>
                  <a:pt x="211" y="313"/>
                </a:lnTo>
                <a:lnTo>
                  <a:pt x="211" y="218"/>
                </a:lnTo>
                <a:lnTo>
                  <a:pt x="240" y="189"/>
                </a:lnTo>
                <a:lnTo>
                  <a:pt x="288" y="236"/>
                </a:lnTo>
                <a:lnTo>
                  <a:pt x="337" y="189"/>
                </a:lnTo>
                <a:lnTo>
                  <a:pt x="381" y="233"/>
                </a:lnTo>
                <a:lnTo>
                  <a:pt x="381" y="233"/>
                </a:lnTo>
                <a:lnTo>
                  <a:pt x="384" y="217"/>
                </a:lnTo>
                <a:lnTo>
                  <a:pt x="384" y="198"/>
                </a:lnTo>
                <a:lnTo>
                  <a:pt x="384" y="198"/>
                </a:lnTo>
                <a:lnTo>
                  <a:pt x="384" y="189"/>
                </a:lnTo>
                <a:lnTo>
                  <a:pt x="383" y="179"/>
                </a:lnTo>
                <a:lnTo>
                  <a:pt x="380" y="166"/>
                </a:lnTo>
                <a:lnTo>
                  <a:pt x="376" y="154"/>
                </a:lnTo>
                <a:lnTo>
                  <a:pt x="370" y="141"/>
                </a:lnTo>
                <a:lnTo>
                  <a:pt x="363" y="127"/>
                </a:lnTo>
                <a:lnTo>
                  <a:pt x="355" y="115"/>
                </a:lnTo>
                <a:lnTo>
                  <a:pt x="345" y="101"/>
                </a:lnTo>
                <a:lnTo>
                  <a:pt x="334" y="88"/>
                </a:lnTo>
                <a:lnTo>
                  <a:pt x="321" y="77"/>
                </a:lnTo>
                <a:lnTo>
                  <a:pt x="306" y="66"/>
                </a:lnTo>
                <a:lnTo>
                  <a:pt x="290" y="56"/>
                </a:lnTo>
                <a:lnTo>
                  <a:pt x="272" y="48"/>
                </a:lnTo>
                <a:lnTo>
                  <a:pt x="251" y="41"/>
                </a:lnTo>
                <a:lnTo>
                  <a:pt x="230" y="36"/>
                </a:lnTo>
                <a:lnTo>
                  <a:pt x="205" y="34"/>
                </a:lnTo>
                <a:lnTo>
                  <a:pt x="205" y="14"/>
                </a:lnTo>
                <a:lnTo>
                  <a:pt x="205" y="14"/>
                </a:lnTo>
                <a:lnTo>
                  <a:pt x="205" y="8"/>
                </a:lnTo>
                <a:lnTo>
                  <a:pt x="202" y="4"/>
                </a:lnTo>
                <a:lnTo>
                  <a:pt x="198" y="1"/>
                </a:lnTo>
                <a:lnTo>
                  <a:pt x="193" y="0"/>
                </a:lnTo>
                <a:lnTo>
                  <a:pt x="193" y="0"/>
                </a:lnTo>
                <a:lnTo>
                  <a:pt x="187" y="1"/>
                </a:lnTo>
                <a:lnTo>
                  <a:pt x="183" y="4"/>
                </a:lnTo>
                <a:lnTo>
                  <a:pt x="180" y="8"/>
                </a:lnTo>
                <a:lnTo>
                  <a:pt x="179" y="14"/>
                </a:lnTo>
                <a:lnTo>
                  <a:pt x="179" y="34"/>
                </a:lnTo>
                <a:lnTo>
                  <a:pt x="179" y="34"/>
                </a:lnTo>
                <a:lnTo>
                  <a:pt x="155" y="36"/>
                </a:lnTo>
                <a:lnTo>
                  <a:pt x="133" y="41"/>
                </a:lnTo>
                <a:lnTo>
                  <a:pt x="113" y="48"/>
                </a:lnTo>
                <a:lnTo>
                  <a:pt x="95" y="56"/>
                </a:lnTo>
                <a:lnTo>
                  <a:pt x="80" y="66"/>
                </a:lnTo>
                <a:lnTo>
                  <a:pt x="64" y="77"/>
                </a:lnTo>
                <a:lnTo>
                  <a:pt x="52" y="88"/>
                </a:lnTo>
                <a:lnTo>
                  <a:pt x="40" y="101"/>
                </a:lnTo>
                <a:lnTo>
                  <a:pt x="31" y="115"/>
                </a:lnTo>
                <a:lnTo>
                  <a:pt x="22" y="127"/>
                </a:lnTo>
                <a:lnTo>
                  <a:pt x="15" y="141"/>
                </a:lnTo>
                <a:lnTo>
                  <a:pt x="10" y="154"/>
                </a:lnTo>
                <a:lnTo>
                  <a:pt x="6" y="166"/>
                </a:lnTo>
                <a:lnTo>
                  <a:pt x="3" y="177"/>
                </a:lnTo>
                <a:lnTo>
                  <a:pt x="1" y="189"/>
                </a:lnTo>
                <a:lnTo>
                  <a:pt x="0" y="198"/>
                </a:lnTo>
                <a:lnTo>
                  <a:pt x="0" y="198"/>
                </a:lnTo>
                <a:lnTo>
                  <a:pt x="1" y="217"/>
                </a:lnTo>
                <a:lnTo>
                  <a:pt x="4" y="233"/>
                </a:lnTo>
                <a:lnTo>
                  <a:pt x="49" y="189"/>
                </a:lnTo>
                <a:lnTo>
                  <a:pt x="96" y="2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268"/>
          <p:cNvSpPr>
            <a:spLocks/>
          </p:cNvSpPr>
          <p:nvPr userDrawn="1"/>
        </p:nvSpPr>
        <p:spPr bwMode="auto">
          <a:xfrm>
            <a:off x="6964680" y="2689860"/>
            <a:ext cx="457200" cy="342900"/>
          </a:xfrm>
          <a:custGeom>
            <a:avLst/>
            <a:gdLst>
              <a:gd name="T0" fmla="*/ 438 w 480"/>
              <a:gd name="T1" fmla="*/ 323 h 360"/>
              <a:gd name="T2" fmla="*/ 438 w 480"/>
              <a:gd name="T3" fmla="*/ 0 h 360"/>
              <a:gd name="T4" fmla="*/ 342 w 480"/>
              <a:gd name="T5" fmla="*/ 0 h 360"/>
              <a:gd name="T6" fmla="*/ 342 w 480"/>
              <a:gd name="T7" fmla="*/ 323 h 360"/>
              <a:gd name="T8" fmla="*/ 288 w 480"/>
              <a:gd name="T9" fmla="*/ 323 h 360"/>
              <a:gd name="T10" fmla="*/ 288 w 480"/>
              <a:gd name="T11" fmla="*/ 198 h 360"/>
              <a:gd name="T12" fmla="*/ 192 w 480"/>
              <a:gd name="T13" fmla="*/ 198 h 360"/>
              <a:gd name="T14" fmla="*/ 192 w 480"/>
              <a:gd name="T15" fmla="*/ 323 h 360"/>
              <a:gd name="T16" fmla="*/ 138 w 480"/>
              <a:gd name="T17" fmla="*/ 323 h 360"/>
              <a:gd name="T18" fmla="*/ 138 w 480"/>
              <a:gd name="T19" fmla="*/ 90 h 360"/>
              <a:gd name="T20" fmla="*/ 42 w 480"/>
              <a:gd name="T21" fmla="*/ 90 h 360"/>
              <a:gd name="T22" fmla="*/ 42 w 480"/>
              <a:gd name="T23" fmla="*/ 323 h 360"/>
              <a:gd name="T24" fmla="*/ 0 w 480"/>
              <a:gd name="T25" fmla="*/ 323 h 360"/>
              <a:gd name="T26" fmla="*/ 0 w 480"/>
              <a:gd name="T27" fmla="*/ 360 h 360"/>
              <a:gd name="T28" fmla="*/ 480 w 480"/>
              <a:gd name="T29" fmla="*/ 360 h 360"/>
              <a:gd name="T30" fmla="*/ 480 w 480"/>
              <a:gd name="T31" fmla="*/ 323 h 360"/>
              <a:gd name="T32" fmla="*/ 438 w 480"/>
              <a:gd name="T33" fmla="*/ 323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360">
                <a:moveTo>
                  <a:pt x="438" y="323"/>
                </a:moveTo>
                <a:lnTo>
                  <a:pt x="438" y="0"/>
                </a:lnTo>
                <a:lnTo>
                  <a:pt x="342" y="0"/>
                </a:lnTo>
                <a:lnTo>
                  <a:pt x="342" y="323"/>
                </a:lnTo>
                <a:lnTo>
                  <a:pt x="288" y="323"/>
                </a:lnTo>
                <a:lnTo>
                  <a:pt x="288" y="198"/>
                </a:lnTo>
                <a:lnTo>
                  <a:pt x="192" y="198"/>
                </a:lnTo>
                <a:lnTo>
                  <a:pt x="192" y="323"/>
                </a:lnTo>
                <a:lnTo>
                  <a:pt x="138" y="323"/>
                </a:lnTo>
                <a:lnTo>
                  <a:pt x="138" y="90"/>
                </a:lnTo>
                <a:lnTo>
                  <a:pt x="42" y="90"/>
                </a:lnTo>
                <a:lnTo>
                  <a:pt x="42" y="323"/>
                </a:lnTo>
                <a:lnTo>
                  <a:pt x="0" y="323"/>
                </a:lnTo>
                <a:lnTo>
                  <a:pt x="0" y="360"/>
                </a:lnTo>
                <a:lnTo>
                  <a:pt x="480" y="360"/>
                </a:lnTo>
                <a:lnTo>
                  <a:pt x="480" y="323"/>
                </a:lnTo>
                <a:lnTo>
                  <a:pt x="438" y="3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685801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3683306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693848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675467" y="1996018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5686009" y="1996018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699760" y="3985682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85801" y="3469753"/>
            <a:ext cx="3886199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686105" y="3689352"/>
            <a:ext cx="3894361" cy="73394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6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 animBg="1"/>
      <p:bldP spid="18" grpId="0"/>
      <p:bldP spid="19" grpId="0" animBg="1"/>
      <p:bldP spid="20" grpId="0"/>
      <p:bldP spid="2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s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2" y="838"/>
            <a:ext cx="9144000" cy="51516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V="1">
            <a:off x="-100" y="-5"/>
            <a:ext cx="5257898" cy="2835997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704727" y="114377"/>
                  <a:pt x="151357" y="472944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66000"/>
            </a:schemeClr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" y="502775"/>
            <a:ext cx="3200400" cy="5334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50000"/>
              </a:lnSpc>
              <a:buNone/>
              <a:defRPr b="1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42461" y="901977"/>
            <a:ext cx="32004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52400" y="1130577"/>
            <a:ext cx="3200400" cy="679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-131461" y="2398409"/>
            <a:ext cx="1144749" cy="881829"/>
          </a:xfrm>
          <a:prstGeom prst="triangle">
            <a:avLst/>
          </a:prstGeom>
          <a:solidFill>
            <a:schemeClr val="accent2">
              <a:alpha val="60000"/>
            </a:schemeClr>
          </a:soli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13" y="4787944"/>
            <a:ext cx="4572000" cy="914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576184" y="4810804"/>
            <a:ext cx="1828800" cy="4572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696325" y="4812030"/>
            <a:ext cx="457200" cy="4572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096382" y="4613528"/>
            <a:ext cx="533399" cy="447246"/>
          </a:xfrm>
          <a:prstGeom prst="roundRect">
            <a:avLst/>
          </a:prstGeom>
          <a:solidFill>
            <a:schemeClr val="accent2">
              <a:lumMod val="50000"/>
              <a:alpha val="71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410848" y="4633335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200" b="1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YOUR COMPANY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418351" y="4818605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900" b="0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WWW.YOURCOMAPNY.COM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>
        <p:tmplLst>
          <p:tmpl>
            <p:tnLst>
              <p:par>
                <p:cTn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uiExpand="1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04801" y="1655926"/>
            <a:ext cx="4050973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24678" y="1962150"/>
            <a:ext cx="4044787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2495550"/>
            <a:ext cx="9144000" cy="25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6487048" y="4679414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200" b="1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chemeClr val="bg1">
                    <a:lumMod val="95000"/>
                  </a:schemeClr>
                </a:solidFill>
              </a:rPr>
              <a:t>BRAVENT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6494551" y="4836392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900" b="0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WWW.BRAVENT.NET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153400" y="4700223"/>
            <a:ext cx="0" cy="3320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4629150"/>
            <a:ext cx="914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90600" y="26479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90600" y="33337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984413" y="40195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04800" y="2577105"/>
            <a:ext cx="609600" cy="609600"/>
            <a:chOff x="304800" y="2606922"/>
            <a:chExt cx="609600" cy="609600"/>
          </a:xfrm>
        </p:grpSpPr>
        <p:sp>
          <p:nvSpPr>
            <p:cNvPr id="18" name="Oval 17"/>
            <p:cNvSpPr/>
            <p:nvPr/>
          </p:nvSpPr>
          <p:spPr>
            <a:xfrm>
              <a:off x="304800" y="2606922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10381" y="2735331"/>
              <a:ext cx="398438" cy="352783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20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" name="Group 23"/>
          <p:cNvGrpSpPr/>
          <p:nvPr userDrawn="1"/>
        </p:nvGrpSpPr>
        <p:grpSpPr>
          <a:xfrm>
            <a:off x="304800" y="3261233"/>
            <a:ext cx="609600" cy="609600"/>
            <a:chOff x="304800" y="3291050"/>
            <a:chExt cx="609600" cy="609600"/>
          </a:xfrm>
        </p:grpSpPr>
        <p:sp>
          <p:nvSpPr>
            <p:cNvPr id="25" name="Oval 24"/>
            <p:cNvSpPr/>
            <p:nvPr/>
          </p:nvSpPr>
          <p:spPr>
            <a:xfrm>
              <a:off x="304800" y="3291050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52313" y="3339510"/>
              <a:ext cx="514574" cy="418091"/>
              <a:chOff x="2362200" y="1190625"/>
              <a:chExt cx="914400" cy="742950"/>
            </a:xfrm>
            <a:solidFill>
              <a:schemeClr val="accent2"/>
            </a:solidFill>
          </p:grpSpPr>
          <p:sp>
            <p:nvSpPr>
              <p:cNvPr id="27" name="Freeform 198"/>
              <p:cNvSpPr>
                <a:spLocks/>
              </p:cNvSpPr>
              <p:nvPr/>
            </p:nvSpPr>
            <p:spPr bwMode="auto">
              <a:xfrm>
                <a:off x="2362200" y="1190625"/>
                <a:ext cx="914400" cy="571500"/>
              </a:xfrm>
              <a:custGeom>
                <a:avLst/>
                <a:gdLst>
                  <a:gd name="T0" fmla="*/ 288 w 576"/>
                  <a:gd name="T1" fmla="*/ 0 h 360"/>
                  <a:gd name="T2" fmla="*/ 230 w 576"/>
                  <a:gd name="T3" fmla="*/ 6 h 360"/>
                  <a:gd name="T4" fmla="*/ 176 w 576"/>
                  <a:gd name="T5" fmla="*/ 22 h 360"/>
                  <a:gd name="T6" fmla="*/ 128 w 576"/>
                  <a:gd name="T7" fmla="*/ 50 h 360"/>
                  <a:gd name="T8" fmla="*/ 86 w 576"/>
                  <a:gd name="T9" fmla="*/ 84 h 360"/>
                  <a:gd name="T10" fmla="*/ 50 w 576"/>
                  <a:gd name="T11" fmla="*/ 126 h 360"/>
                  <a:gd name="T12" fmla="*/ 24 w 576"/>
                  <a:gd name="T13" fmla="*/ 174 h 360"/>
                  <a:gd name="T14" fmla="*/ 6 w 576"/>
                  <a:gd name="T15" fmla="*/ 228 h 360"/>
                  <a:gd name="T16" fmla="*/ 0 w 576"/>
                  <a:gd name="T17" fmla="*/ 286 h 360"/>
                  <a:gd name="T18" fmla="*/ 0 w 576"/>
                  <a:gd name="T19" fmla="*/ 360 h 360"/>
                  <a:gd name="T20" fmla="*/ 58 w 576"/>
                  <a:gd name="T21" fmla="*/ 360 h 360"/>
                  <a:gd name="T22" fmla="*/ 58 w 576"/>
                  <a:gd name="T23" fmla="*/ 286 h 360"/>
                  <a:gd name="T24" fmla="*/ 64 w 576"/>
                  <a:gd name="T25" fmla="*/ 240 h 360"/>
                  <a:gd name="T26" fmla="*/ 78 w 576"/>
                  <a:gd name="T27" fmla="*/ 196 h 360"/>
                  <a:gd name="T28" fmla="*/ 98 w 576"/>
                  <a:gd name="T29" fmla="*/ 158 h 360"/>
                  <a:gd name="T30" fmla="*/ 126 w 576"/>
                  <a:gd name="T31" fmla="*/ 124 h 360"/>
                  <a:gd name="T32" fmla="*/ 160 w 576"/>
                  <a:gd name="T33" fmla="*/ 96 h 360"/>
                  <a:gd name="T34" fmla="*/ 200 w 576"/>
                  <a:gd name="T35" fmla="*/ 76 h 360"/>
                  <a:gd name="T36" fmla="*/ 242 w 576"/>
                  <a:gd name="T37" fmla="*/ 62 h 360"/>
                  <a:gd name="T38" fmla="*/ 288 w 576"/>
                  <a:gd name="T39" fmla="*/ 58 h 360"/>
                  <a:gd name="T40" fmla="*/ 312 w 576"/>
                  <a:gd name="T41" fmla="*/ 60 h 360"/>
                  <a:gd name="T42" fmla="*/ 356 w 576"/>
                  <a:gd name="T43" fmla="*/ 68 h 360"/>
                  <a:gd name="T44" fmla="*/ 398 w 576"/>
                  <a:gd name="T45" fmla="*/ 86 h 360"/>
                  <a:gd name="T46" fmla="*/ 434 w 576"/>
                  <a:gd name="T47" fmla="*/ 110 h 360"/>
                  <a:gd name="T48" fmla="*/ 464 w 576"/>
                  <a:gd name="T49" fmla="*/ 140 h 360"/>
                  <a:gd name="T50" fmla="*/ 490 w 576"/>
                  <a:gd name="T51" fmla="*/ 176 h 360"/>
                  <a:gd name="T52" fmla="*/ 508 w 576"/>
                  <a:gd name="T53" fmla="*/ 218 h 360"/>
                  <a:gd name="T54" fmla="*/ 516 w 576"/>
                  <a:gd name="T55" fmla="*/ 262 h 360"/>
                  <a:gd name="T56" fmla="*/ 518 w 576"/>
                  <a:gd name="T57" fmla="*/ 286 h 360"/>
                  <a:gd name="T58" fmla="*/ 576 w 576"/>
                  <a:gd name="T59" fmla="*/ 360 h 360"/>
                  <a:gd name="T60" fmla="*/ 576 w 576"/>
                  <a:gd name="T61" fmla="*/ 286 h 360"/>
                  <a:gd name="T62" fmla="*/ 574 w 576"/>
                  <a:gd name="T63" fmla="*/ 256 h 360"/>
                  <a:gd name="T64" fmla="*/ 562 w 576"/>
                  <a:gd name="T65" fmla="*/ 200 h 360"/>
                  <a:gd name="T66" fmla="*/ 540 w 576"/>
                  <a:gd name="T67" fmla="*/ 150 h 360"/>
                  <a:gd name="T68" fmla="*/ 510 w 576"/>
                  <a:gd name="T69" fmla="*/ 104 h 360"/>
                  <a:gd name="T70" fmla="*/ 470 w 576"/>
                  <a:gd name="T71" fmla="*/ 66 h 360"/>
                  <a:gd name="T72" fmla="*/ 424 w 576"/>
                  <a:gd name="T73" fmla="*/ 34 h 360"/>
                  <a:gd name="T74" fmla="*/ 374 w 576"/>
                  <a:gd name="T75" fmla="*/ 14 h 360"/>
                  <a:gd name="T76" fmla="*/ 318 w 576"/>
                  <a:gd name="T77" fmla="*/ 2 h 360"/>
                  <a:gd name="T78" fmla="*/ 288 w 576"/>
                  <a:gd name="T79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76" h="360">
                    <a:moveTo>
                      <a:pt x="288" y="0"/>
                    </a:moveTo>
                    <a:lnTo>
                      <a:pt x="288" y="0"/>
                    </a:lnTo>
                    <a:lnTo>
                      <a:pt x="258" y="2"/>
                    </a:lnTo>
                    <a:lnTo>
                      <a:pt x="230" y="6"/>
                    </a:lnTo>
                    <a:lnTo>
                      <a:pt x="204" y="14"/>
                    </a:lnTo>
                    <a:lnTo>
                      <a:pt x="176" y="22"/>
                    </a:lnTo>
                    <a:lnTo>
                      <a:pt x="152" y="34"/>
                    </a:lnTo>
                    <a:lnTo>
                      <a:pt x="128" y="50"/>
                    </a:lnTo>
                    <a:lnTo>
                      <a:pt x="106" y="66"/>
                    </a:lnTo>
                    <a:lnTo>
                      <a:pt x="86" y="84"/>
                    </a:lnTo>
                    <a:lnTo>
                      <a:pt x="66" y="104"/>
                    </a:lnTo>
                    <a:lnTo>
                      <a:pt x="50" y="126"/>
                    </a:lnTo>
                    <a:lnTo>
                      <a:pt x="36" y="150"/>
                    </a:lnTo>
                    <a:lnTo>
                      <a:pt x="24" y="174"/>
                    </a:lnTo>
                    <a:lnTo>
                      <a:pt x="14" y="200"/>
                    </a:lnTo>
                    <a:lnTo>
                      <a:pt x="6" y="228"/>
                    </a:lnTo>
                    <a:lnTo>
                      <a:pt x="2" y="256"/>
                    </a:lnTo>
                    <a:lnTo>
                      <a:pt x="0" y="286"/>
                    </a:lnTo>
                    <a:lnTo>
                      <a:pt x="0" y="286"/>
                    </a:lnTo>
                    <a:lnTo>
                      <a:pt x="0" y="360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8" y="286"/>
                    </a:lnTo>
                    <a:lnTo>
                      <a:pt x="58" y="286"/>
                    </a:lnTo>
                    <a:lnTo>
                      <a:pt x="60" y="262"/>
                    </a:lnTo>
                    <a:lnTo>
                      <a:pt x="64" y="240"/>
                    </a:lnTo>
                    <a:lnTo>
                      <a:pt x="70" y="218"/>
                    </a:lnTo>
                    <a:lnTo>
                      <a:pt x="78" y="196"/>
                    </a:lnTo>
                    <a:lnTo>
                      <a:pt x="86" y="176"/>
                    </a:lnTo>
                    <a:lnTo>
                      <a:pt x="98" y="158"/>
                    </a:lnTo>
                    <a:lnTo>
                      <a:pt x="112" y="140"/>
                    </a:lnTo>
                    <a:lnTo>
                      <a:pt x="126" y="124"/>
                    </a:lnTo>
                    <a:lnTo>
                      <a:pt x="142" y="110"/>
                    </a:lnTo>
                    <a:lnTo>
                      <a:pt x="160" y="96"/>
                    </a:lnTo>
                    <a:lnTo>
                      <a:pt x="180" y="86"/>
                    </a:lnTo>
                    <a:lnTo>
                      <a:pt x="200" y="76"/>
                    </a:lnTo>
                    <a:lnTo>
                      <a:pt x="220" y="68"/>
                    </a:lnTo>
                    <a:lnTo>
                      <a:pt x="242" y="62"/>
                    </a:lnTo>
                    <a:lnTo>
                      <a:pt x="264" y="60"/>
                    </a:lnTo>
                    <a:lnTo>
                      <a:pt x="288" y="58"/>
                    </a:lnTo>
                    <a:lnTo>
                      <a:pt x="288" y="58"/>
                    </a:lnTo>
                    <a:lnTo>
                      <a:pt x="312" y="60"/>
                    </a:lnTo>
                    <a:lnTo>
                      <a:pt x="334" y="62"/>
                    </a:lnTo>
                    <a:lnTo>
                      <a:pt x="356" y="68"/>
                    </a:lnTo>
                    <a:lnTo>
                      <a:pt x="378" y="76"/>
                    </a:lnTo>
                    <a:lnTo>
                      <a:pt x="398" y="86"/>
                    </a:lnTo>
                    <a:lnTo>
                      <a:pt x="416" y="96"/>
                    </a:lnTo>
                    <a:lnTo>
                      <a:pt x="434" y="110"/>
                    </a:lnTo>
                    <a:lnTo>
                      <a:pt x="450" y="124"/>
                    </a:lnTo>
                    <a:lnTo>
                      <a:pt x="464" y="140"/>
                    </a:lnTo>
                    <a:lnTo>
                      <a:pt x="478" y="158"/>
                    </a:lnTo>
                    <a:lnTo>
                      <a:pt x="490" y="176"/>
                    </a:lnTo>
                    <a:lnTo>
                      <a:pt x="500" y="196"/>
                    </a:lnTo>
                    <a:lnTo>
                      <a:pt x="508" y="218"/>
                    </a:lnTo>
                    <a:lnTo>
                      <a:pt x="514" y="240"/>
                    </a:lnTo>
                    <a:lnTo>
                      <a:pt x="516" y="262"/>
                    </a:lnTo>
                    <a:lnTo>
                      <a:pt x="518" y="286"/>
                    </a:lnTo>
                    <a:lnTo>
                      <a:pt x="518" y="286"/>
                    </a:lnTo>
                    <a:lnTo>
                      <a:pt x="518" y="360"/>
                    </a:lnTo>
                    <a:lnTo>
                      <a:pt x="576" y="360"/>
                    </a:lnTo>
                    <a:lnTo>
                      <a:pt x="576" y="360"/>
                    </a:lnTo>
                    <a:lnTo>
                      <a:pt x="576" y="286"/>
                    </a:lnTo>
                    <a:lnTo>
                      <a:pt x="576" y="286"/>
                    </a:lnTo>
                    <a:lnTo>
                      <a:pt x="574" y="256"/>
                    </a:lnTo>
                    <a:lnTo>
                      <a:pt x="570" y="228"/>
                    </a:lnTo>
                    <a:lnTo>
                      <a:pt x="562" y="200"/>
                    </a:lnTo>
                    <a:lnTo>
                      <a:pt x="552" y="174"/>
                    </a:lnTo>
                    <a:lnTo>
                      <a:pt x="540" y="150"/>
                    </a:lnTo>
                    <a:lnTo>
                      <a:pt x="526" y="126"/>
                    </a:lnTo>
                    <a:lnTo>
                      <a:pt x="510" y="104"/>
                    </a:lnTo>
                    <a:lnTo>
                      <a:pt x="490" y="84"/>
                    </a:lnTo>
                    <a:lnTo>
                      <a:pt x="470" y="66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400" y="22"/>
                    </a:lnTo>
                    <a:lnTo>
                      <a:pt x="374" y="14"/>
                    </a:lnTo>
                    <a:lnTo>
                      <a:pt x="346" y="6"/>
                    </a:lnTo>
                    <a:lnTo>
                      <a:pt x="318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99"/>
              <p:cNvSpPr>
                <a:spLocks/>
              </p:cNvSpPr>
              <p:nvPr/>
            </p:nvSpPr>
            <p:spPr bwMode="auto">
              <a:xfrm>
                <a:off x="2517775" y="1590675"/>
                <a:ext cx="133350" cy="342900"/>
              </a:xfrm>
              <a:custGeom>
                <a:avLst/>
                <a:gdLst>
                  <a:gd name="T0" fmla="*/ 60 w 84"/>
                  <a:gd name="T1" fmla="*/ 0 h 216"/>
                  <a:gd name="T2" fmla="*/ 24 w 84"/>
                  <a:gd name="T3" fmla="*/ 0 h 216"/>
                  <a:gd name="T4" fmla="*/ 24 w 84"/>
                  <a:gd name="T5" fmla="*/ 0 h 216"/>
                  <a:gd name="T6" fmla="*/ 14 w 84"/>
                  <a:gd name="T7" fmla="*/ 2 h 216"/>
                  <a:gd name="T8" fmla="*/ 6 w 84"/>
                  <a:gd name="T9" fmla="*/ 8 h 216"/>
                  <a:gd name="T10" fmla="*/ 2 w 84"/>
                  <a:gd name="T11" fmla="*/ 16 h 216"/>
                  <a:gd name="T12" fmla="*/ 0 w 84"/>
                  <a:gd name="T13" fmla="*/ 24 h 216"/>
                  <a:gd name="T14" fmla="*/ 0 w 84"/>
                  <a:gd name="T15" fmla="*/ 192 h 216"/>
                  <a:gd name="T16" fmla="*/ 0 w 84"/>
                  <a:gd name="T17" fmla="*/ 192 h 216"/>
                  <a:gd name="T18" fmla="*/ 2 w 84"/>
                  <a:gd name="T19" fmla="*/ 202 h 216"/>
                  <a:gd name="T20" fmla="*/ 6 w 84"/>
                  <a:gd name="T21" fmla="*/ 210 h 216"/>
                  <a:gd name="T22" fmla="*/ 14 w 84"/>
                  <a:gd name="T23" fmla="*/ 214 h 216"/>
                  <a:gd name="T24" fmla="*/ 24 w 84"/>
                  <a:gd name="T25" fmla="*/ 216 h 216"/>
                  <a:gd name="T26" fmla="*/ 60 w 84"/>
                  <a:gd name="T27" fmla="*/ 216 h 216"/>
                  <a:gd name="T28" fmla="*/ 60 w 84"/>
                  <a:gd name="T29" fmla="*/ 216 h 216"/>
                  <a:gd name="T30" fmla="*/ 70 w 84"/>
                  <a:gd name="T31" fmla="*/ 214 h 216"/>
                  <a:gd name="T32" fmla="*/ 76 w 84"/>
                  <a:gd name="T33" fmla="*/ 210 h 216"/>
                  <a:gd name="T34" fmla="*/ 82 w 84"/>
                  <a:gd name="T35" fmla="*/ 202 h 216"/>
                  <a:gd name="T36" fmla="*/ 84 w 84"/>
                  <a:gd name="T37" fmla="*/ 192 h 216"/>
                  <a:gd name="T38" fmla="*/ 84 w 84"/>
                  <a:gd name="T39" fmla="*/ 24 h 216"/>
                  <a:gd name="T40" fmla="*/ 84 w 84"/>
                  <a:gd name="T41" fmla="*/ 24 h 216"/>
                  <a:gd name="T42" fmla="*/ 82 w 84"/>
                  <a:gd name="T43" fmla="*/ 16 h 216"/>
                  <a:gd name="T44" fmla="*/ 76 w 84"/>
                  <a:gd name="T45" fmla="*/ 8 h 216"/>
                  <a:gd name="T46" fmla="*/ 70 w 84"/>
                  <a:gd name="T47" fmla="*/ 2 h 216"/>
                  <a:gd name="T48" fmla="*/ 60 w 84"/>
                  <a:gd name="T49" fmla="*/ 0 h 216"/>
                  <a:gd name="T50" fmla="*/ 60 w 84"/>
                  <a:gd name="T5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216">
                    <a:moveTo>
                      <a:pt x="60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0" y="192"/>
                    </a:lnTo>
                    <a:lnTo>
                      <a:pt x="0" y="192"/>
                    </a:lnTo>
                    <a:lnTo>
                      <a:pt x="2" y="202"/>
                    </a:lnTo>
                    <a:lnTo>
                      <a:pt x="6" y="210"/>
                    </a:lnTo>
                    <a:lnTo>
                      <a:pt x="14" y="214"/>
                    </a:lnTo>
                    <a:lnTo>
                      <a:pt x="24" y="216"/>
                    </a:lnTo>
                    <a:lnTo>
                      <a:pt x="60" y="216"/>
                    </a:lnTo>
                    <a:lnTo>
                      <a:pt x="60" y="216"/>
                    </a:lnTo>
                    <a:lnTo>
                      <a:pt x="70" y="214"/>
                    </a:lnTo>
                    <a:lnTo>
                      <a:pt x="76" y="210"/>
                    </a:lnTo>
                    <a:lnTo>
                      <a:pt x="82" y="202"/>
                    </a:lnTo>
                    <a:lnTo>
                      <a:pt x="84" y="192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2" y="16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00"/>
              <p:cNvSpPr>
                <a:spLocks/>
              </p:cNvSpPr>
              <p:nvPr/>
            </p:nvSpPr>
            <p:spPr bwMode="auto">
              <a:xfrm>
                <a:off x="2990850" y="1590675"/>
                <a:ext cx="133350" cy="342900"/>
              </a:xfrm>
              <a:custGeom>
                <a:avLst/>
                <a:gdLst>
                  <a:gd name="T0" fmla="*/ 60 w 84"/>
                  <a:gd name="T1" fmla="*/ 0 h 216"/>
                  <a:gd name="T2" fmla="*/ 22 w 84"/>
                  <a:gd name="T3" fmla="*/ 0 h 216"/>
                  <a:gd name="T4" fmla="*/ 22 w 84"/>
                  <a:gd name="T5" fmla="*/ 0 h 216"/>
                  <a:gd name="T6" fmla="*/ 14 w 84"/>
                  <a:gd name="T7" fmla="*/ 2 h 216"/>
                  <a:gd name="T8" fmla="*/ 6 w 84"/>
                  <a:gd name="T9" fmla="*/ 8 h 216"/>
                  <a:gd name="T10" fmla="*/ 2 w 84"/>
                  <a:gd name="T11" fmla="*/ 16 h 216"/>
                  <a:gd name="T12" fmla="*/ 0 w 84"/>
                  <a:gd name="T13" fmla="*/ 24 h 216"/>
                  <a:gd name="T14" fmla="*/ 0 w 84"/>
                  <a:gd name="T15" fmla="*/ 192 h 216"/>
                  <a:gd name="T16" fmla="*/ 0 w 84"/>
                  <a:gd name="T17" fmla="*/ 192 h 216"/>
                  <a:gd name="T18" fmla="*/ 2 w 84"/>
                  <a:gd name="T19" fmla="*/ 202 h 216"/>
                  <a:gd name="T20" fmla="*/ 6 w 84"/>
                  <a:gd name="T21" fmla="*/ 210 h 216"/>
                  <a:gd name="T22" fmla="*/ 14 w 84"/>
                  <a:gd name="T23" fmla="*/ 214 h 216"/>
                  <a:gd name="T24" fmla="*/ 22 w 84"/>
                  <a:gd name="T25" fmla="*/ 216 h 216"/>
                  <a:gd name="T26" fmla="*/ 60 w 84"/>
                  <a:gd name="T27" fmla="*/ 216 h 216"/>
                  <a:gd name="T28" fmla="*/ 60 w 84"/>
                  <a:gd name="T29" fmla="*/ 216 h 216"/>
                  <a:gd name="T30" fmla="*/ 68 w 84"/>
                  <a:gd name="T31" fmla="*/ 214 h 216"/>
                  <a:gd name="T32" fmla="*/ 76 w 84"/>
                  <a:gd name="T33" fmla="*/ 210 h 216"/>
                  <a:gd name="T34" fmla="*/ 82 w 84"/>
                  <a:gd name="T35" fmla="*/ 202 h 216"/>
                  <a:gd name="T36" fmla="*/ 84 w 84"/>
                  <a:gd name="T37" fmla="*/ 192 h 216"/>
                  <a:gd name="T38" fmla="*/ 84 w 84"/>
                  <a:gd name="T39" fmla="*/ 24 h 216"/>
                  <a:gd name="T40" fmla="*/ 84 w 84"/>
                  <a:gd name="T41" fmla="*/ 24 h 216"/>
                  <a:gd name="T42" fmla="*/ 82 w 84"/>
                  <a:gd name="T43" fmla="*/ 16 h 216"/>
                  <a:gd name="T44" fmla="*/ 76 w 84"/>
                  <a:gd name="T45" fmla="*/ 8 h 216"/>
                  <a:gd name="T46" fmla="*/ 68 w 84"/>
                  <a:gd name="T47" fmla="*/ 2 h 216"/>
                  <a:gd name="T48" fmla="*/ 60 w 84"/>
                  <a:gd name="T49" fmla="*/ 0 h 216"/>
                  <a:gd name="T50" fmla="*/ 60 w 84"/>
                  <a:gd name="T5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216">
                    <a:moveTo>
                      <a:pt x="6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0" y="192"/>
                    </a:lnTo>
                    <a:lnTo>
                      <a:pt x="0" y="192"/>
                    </a:lnTo>
                    <a:lnTo>
                      <a:pt x="2" y="202"/>
                    </a:lnTo>
                    <a:lnTo>
                      <a:pt x="6" y="210"/>
                    </a:lnTo>
                    <a:lnTo>
                      <a:pt x="14" y="214"/>
                    </a:lnTo>
                    <a:lnTo>
                      <a:pt x="22" y="216"/>
                    </a:lnTo>
                    <a:lnTo>
                      <a:pt x="60" y="216"/>
                    </a:lnTo>
                    <a:lnTo>
                      <a:pt x="60" y="216"/>
                    </a:lnTo>
                    <a:lnTo>
                      <a:pt x="68" y="214"/>
                    </a:lnTo>
                    <a:lnTo>
                      <a:pt x="76" y="210"/>
                    </a:lnTo>
                    <a:lnTo>
                      <a:pt x="82" y="202"/>
                    </a:lnTo>
                    <a:lnTo>
                      <a:pt x="84" y="192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2" y="16"/>
                    </a:lnTo>
                    <a:lnTo>
                      <a:pt x="76" y="8"/>
                    </a:lnTo>
                    <a:lnTo>
                      <a:pt x="6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/>
          <p:nvPr userDrawn="1"/>
        </p:nvGrpSpPr>
        <p:grpSpPr>
          <a:xfrm>
            <a:off x="304800" y="3953725"/>
            <a:ext cx="609600" cy="609600"/>
            <a:chOff x="304800" y="3983542"/>
            <a:chExt cx="609600" cy="609600"/>
          </a:xfrm>
        </p:grpSpPr>
        <p:sp>
          <p:nvSpPr>
            <p:cNvPr id="31" name="Oval 30"/>
            <p:cNvSpPr/>
            <p:nvPr/>
          </p:nvSpPr>
          <p:spPr>
            <a:xfrm>
              <a:off x="304800" y="3983542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Freeform 225"/>
            <p:cNvSpPr>
              <a:spLocks noEditPoints="1"/>
            </p:cNvSpPr>
            <p:nvPr/>
          </p:nvSpPr>
          <p:spPr bwMode="auto">
            <a:xfrm>
              <a:off x="416635" y="4094930"/>
              <a:ext cx="385930" cy="386824"/>
            </a:xfrm>
            <a:custGeom>
              <a:avLst/>
              <a:gdLst>
                <a:gd name="T0" fmla="*/ 426 w 432"/>
                <a:gd name="T1" fmla="*/ 45 h 433"/>
                <a:gd name="T2" fmla="*/ 387 w 432"/>
                <a:gd name="T3" fmla="*/ 6 h 433"/>
                <a:gd name="T4" fmla="*/ 345 w 432"/>
                <a:gd name="T5" fmla="*/ 1 h 433"/>
                <a:gd name="T6" fmla="*/ 299 w 432"/>
                <a:gd name="T7" fmla="*/ 33 h 433"/>
                <a:gd name="T8" fmla="*/ 287 w 432"/>
                <a:gd name="T9" fmla="*/ 73 h 433"/>
                <a:gd name="T10" fmla="*/ 302 w 432"/>
                <a:gd name="T11" fmla="*/ 117 h 433"/>
                <a:gd name="T12" fmla="*/ 341 w 432"/>
                <a:gd name="T13" fmla="*/ 142 h 433"/>
                <a:gd name="T14" fmla="*/ 282 w 432"/>
                <a:gd name="T15" fmla="*/ 187 h 433"/>
                <a:gd name="T16" fmla="*/ 251 w 432"/>
                <a:gd name="T17" fmla="*/ 153 h 433"/>
                <a:gd name="T18" fmla="*/ 215 w 432"/>
                <a:gd name="T19" fmla="*/ 144 h 433"/>
                <a:gd name="T20" fmla="*/ 170 w 432"/>
                <a:gd name="T21" fmla="*/ 159 h 433"/>
                <a:gd name="T22" fmla="*/ 144 w 432"/>
                <a:gd name="T23" fmla="*/ 199 h 433"/>
                <a:gd name="T24" fmla="*/ 42 w 432"/>
                <a:gd name="T25" fmla="*/ 295 h 433"/>
                <a:gd name="T26" fmla="*/ 8 w 432"/>
                <a:gd name="T27" fmla="*/ 327 h 433"/>
                <a:gd name="T28" fmla="*/ 0 w 432"/>
                <a:gd name="T29" fmla="*/ 361 h 433"/>
                <a:gd name="T30" fmla="*/ 21 w 432"/>
                <a:gd name="T31" fmla="*/ 412 h 433"/>
                <a:gd name="T32" fmla="*/ 72 w 432"/>
                <a:gd name="T33" fmla="*/ 433 h 433"/>
                <a:gd name="T34" fmla="*/ 111 w 432"/>
                <a:gd name="T35" fmla="*/ 420 h 433"/>
                <a:gd name="T36" fmla="*/ 141 w 432"/>
                <a:gd name="T37" fmla="*/ 375 h 433"/>
                <a:gd name="T38" fmla="*/ 140 w 432"/>
                <a:gd name="T39" fmla="*/ 337 h 433"/>
                <a:gd name="T40" fmla="*/ 111 w 432"/>
                <a:gd name="T41" fmla="*/ 301 h 433"/>
                <a:gd name="T42" fmla="*/ 144 w 432"/>
                <a:gd name="T43" fmla="*/ 235 h 433"/>
                <a:gd name="T44" fmla="*/ 162 w 432"/>
                <a:gd name="T45" fmla="*/ 265 h 433"/>
                <a:gd name="T46" fmla="*/ 203 w 432"/>
                <a:gd name="T47" fmla="*/ 288 h 433"/>
                <a:gd name="T48" fmla="*/ 239 w 432"/>
                <a:gd name="T49" fmla="*/ 285 h 433"/>
                <a:gd name="T50" fmla="*/ 276 w 432"/>
                <a:gd name="T51" fmla="*/ 256 h 433"/>
                <a:gd name="T52" fmla="*/ 377 w 432"/>
                <a:gd name="T53" fmla="*/ 142 h 433"/>
                <a:gd name="T54" fmla="*/ 408 w 432"/>
                <a:gd name="T55" fmla="*/ 126 h 433"/>
                <a:gd name="T56" fmla="*/ 431 w 432"/>
                <a:gd name="T57" fmla="*/ 85 h 433"/>
                <a:gd name="T58" fmla="*/ 107 w 432"/>
                <a:gd name="T59" fmla="*/ 361 h 433"/>
                <a:gd name="T60" fmla="*/ 96 w 432"/>
                <a:gd name="T61" fmla="*/ 387 h 433"/>
                <a:gd name="T62" fmla="*/ 72 w 432"/>
                <a:gd name="T63" fmla="*/ 397 h 433"/>
                <a:gd name="T64" fmla="*/ 51 w 432"/>
                <a:gd name="T65" fmla="*/ 390 h 433"/>
                <a:gd name="T66" fmla="*/ 36 w 432"/>
                <a:gd name="T67" fmla="*/ 367 h 433"/>
                <a:gd name="T68" fmla="*/ 39 w 432"/>
                <a:gd name="T69" fmla="*/ 346 h 433"/>
                <a:gd name="T70" fmla="*/ 57 w 432"/>
                <a:gd name="T71" fmla="*/ 328 h 433"/>
                <a:gd name="T72" fmla="*/ 78 w 432"/>
                <a:gd name="T73" fmla="*/ 325 h 433"/>
                <a:gd name="T74" fmla="*/ 101 w 432"/>
                <a:gd name="T75" fmla="*/ 340 h 433"/>
                <a:gd name="T76" fmla="*/ 107 w 432"/>
                <a:gd name="T77" fmla="*/ 361 h 433"/>
                <a:gd name="T78" fmla="*/ 215 w 432"/>
                <a:gd name="T79" fmla="*/ 253 h 433"/>
                <a:gd name="T80" fmla="*/ 195 w 432"/>
                <a:gd name="T81" fmla="*/ 247 h 433"/>
                <a:gd name="T82" fmla="*/ 179 w 432"/>
                <a:gd name="T83" fmla="*/ 223 h 433"/>
                <a:gd name="T84" fmla="*/ 182 w 432"/>
                <a:gd name="T85" fmla="*/ 202 h 433"/>
                <a:gd name="T86" fmla="*/ 201 w 432"/>
                <a:gd name="T87" fmla="*/ 183 h 433"/>
                <a:gd name="T88" fmla="*/ 222 w 432"/>
                <a:gd name="T89" fmla="*/ 181 h 433"/>
                <a:gd name="T90" fmla="*/ 246 w 432"/>
                <a:gd name="T91" fmla="*/ 196 h 433"/>
                <a:gd name="T92" fmla="*/ 252 w 432"/>
                <a:gd name="T93" fmla="*/ 217 h 433"/>
                <a:gd name="T94" fmla="*/ 242 w 432"/>
                <a:gd name="T95" fmla="*/ 243 h 433"/>
                <a:gd name="T96" fmla="*/ 215 w 432"/>
                <a:gd name="T97" fmla="*/ 253 h 433"/>
                <a:gd name="T98" fmla="*/ 351 w 432"/>
                <a:gd name="T99" fmla="*/ 108 h 433"/>
                <a:gd name="T100" fmla="*/ 329 w 432"/>
                <a:gd name="T101" fmla="*/ 93 h 433"/>
                <a:gd name="T102" fmla="*/ 323 w 432"/>
                <a:gd name="T103" fmla="*/ 73 h 433"/>
                <a:gd name="T104" fmla="*/ 333 w 432"/>
                <a:gd name="T105" fmla="*/ 46 h 433"/>
                <a:gd name="T106" fmla="*/ 359 w 432"/>
                <a:gd name="T107" fmla="*/ 36 h 433"/>
                <a:gd name="T108" fmla="*/ 380 w 432"/>
                <a:gd name="T109" fmla="*/ 42 h 433"/>
                <a:gd name="T110" fmla="*/ 395 w 432"/>
                <a:gd name="T111" fmla="*/ 66 h 433"/>
                <a:gd name="T112" fmla="*/ 393 w 432"/>
                <a:gd name="T113" fmla="*/ 87 h 433"/>
                <a:gd name="T114" fmla="*/ 374 w 432"/>
                <a:gd name="T115" fmla="*/ 10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2" h="433">
                  <a:moveTo>
                    <a:pt x="432" y="73"/>
                  </a:moveTo>
                  <a:lnTo>
                    <a:pt x="432" y="73"/>
                  </a:lnTo>
                  <a:lnTo>
                    <a:pt x="431" y="58"/>
                  </a:lnTo>
                  <a:lnTo>
                    <a:pt x="426" y="45"/>
                  </a:lnTo>
                  <a:lnTo>
                    <a:pt x="419" y="33"/>
                  </a:lnTo>
                  <a:lnTo>
                    <a:pt x="410" y="21"/>
                  </a:lnTo>
                  <a:lnTo>
                    <a:pt x="399" y="13"/>
                  </a:lnTo>
                  <a:lnTo>
                    <a:pt x="387" y="6"/>
                  </a:lnTo>
                  <a:lnTo>
                    <a:pt x="374" y="1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345" y="1"/>
                  </a:lnTo>
                  <a:lnTo>
                    <a:pt x="332" y="6"/>
                  </a:lnTo>
                  <a:lnTo>
                    <a:pt x="318" y="13"/>
                  </a:lnTo>
                  <a:lnTo>
                    <a:pt x="308" y="21"/>
                  </a:lnTo>
                  <a:lnTo>
                    <a:pt x="299" y="33"/>
                  </a:lnTo>
                  <a:lnTo>
                    <a:pt x="293" y="45"/>
                  </a:lnTo>
                  <a:lnTo>
                    <a:pt x="288" y="58"/>
                  </a:lnTo>
                  <a:lnTo>
                    <a:pt x="287" y="73"/>
                  </a:lnTo>
                  <a:lnTo>
                    <a:pt x="287" y="73"/>
                  </a:lnTo>
                  <a:lnTo>
                    <a:pt x="288" y="85"/>
                  </a:lnTo>
                  <a:lnTo>
                    <a:pt x="291" y="97"/>
                  </a:lnTo>
                  <a:lnTo>
                    <a:pt x="296" y="108"/>
                  </a:lnTo>
                  <a:lnTo>
                    <a:pt x="302" y="117"/>
                  </a:lnTo>
                  <a:lnTo>
                    <a:pt x="311" y="126"/>
                  </a:lnTo>
                  <a:lnTo>
                    <a:pt x="320" y="133"/>
                  </a:lnTo>
                  <a:lnTo>
                    <a:pt x="330" y="139"/>
                  </a:lnTo>
                  <a:lnTo>
                    <a:pt x="341" y="142"/>
                  </a:lnTo>
                  <a:lnTo>
                    <a:pt x="341" y="199"/>
                  </a:lnTo>
                  <a:lnTo>
                    <a:pt x="285" y="199"/>
                  </a:lnTo>
                  <a:lnTo>
                    <a:pt x="285" y="199"/>
                  </a:lnTo>
                  <a:lnTo>
                    <a:pt x="282" y="187"/>
                  </a:lnTo>
                  <a:lnTo>
                    <a:pt x="276" y="177"/>
                  </a:lnTo>
                  <a:lnTo>
                    <a:pt x="269" y="168"/>
                  </a:lnTo>
                  <a:lnTo>
                    <a:pt x="260" y="159"/>
                  </a:lnTo>
                  <a:lnTo>
                    <a:pt x="251" y="153"/>
                  </a:lnTo>
                  <a:lnTo>
                    <a:pt x="239" y="148"/>
                  </a:lnTo>
                  <a:lnTo>
                    <a:pt x="228" y="145"/>
                  </a:lnTo>
                  <a:lnTo>
                    <a:pt x="215" y="144"/>
                  </a:lnTo>
                  <a:lnTo>
                    <a:pt x="215" y="144"/>
                  </a:lnTo>
                  <a:lnTo>
                    <a:pt x="203" y="145"/>
                  </a:lnTo>
                  <a:lnTo>
                    <a:pt x="191" y="148"/>
                  </a:lnTo>
                  <a:lnTo>
                    <a:pt x="180" y="153"/>
                  </a:lnTo>
                  <a:lnTo>
                    <a:pt x="170" y="159"/>
                  </a:lnTo>
                  <a:lnTo>
                    <a:pt x="162" y="168"/>
                  </a:lnTo>
                  <a:lnTo>
                    <a:pt x="155" y="177"/>
                  </a:lnTo>
                  <a:lnTo>
                    <a:pt x="149" y="187"/>
                  </a:lnTo>
                  <a:lnTo>
                    <a:pt x="144" y="199"/>
                  </a:lnTo>
                  <a:lnTo>
                    <a:pt x="53" y="199"/>
                  </a:lnTo>
                  <a:lnTo>
                    <a:pt x="53" y="291"/>
                  </a:lnTo>
                  <a:lnTo>
                    <a:pt x="53" y="291"/>
                  </a:lnTo>
                  <a:lnTo>
                    <a:pt x="42" y="295"/>
                  </a:lnTo>
                  <a:lnTo>
                    <a:pt x="32" y="301"/>
                  </a:lnTo>
                  <a:lnTo>
                    <a:pt x="23" y="309"/>
                  </a:lnTo>
                  <a:lnTo>
                    <a:pt x="15" y="316"/>
                  </a:lnTo>
                  <a:lnTo>
                    <a:pt x="8" y="327"/>
                  </a:lnTo>
                  <a:lnTo>
                    <a:pt x="3" y="337"/>
                  </a:lnTo>
                  <a:lnTo>
                    <a:pt x="0" y="349"/>
                  </a:lnTo>
                  <a:lnTo>
                    <a:pt x="0" y="361"/>
                  </a:lnTo>
                  <a:lnTo>
                    <a:pt x="0" y="361"/>
                  </a:lnTo>
                  <a:lnTo>
                    <a:pt x="2" y="375"/>
                  </a:lnTo>
                  <a:lnTo>
                    <a:pt x="5" y="388"/>
                  </a:lnTo>
                  <a:lnTo>
                    <a:pt x="12" y="400"/>
                  </a:lnTo>
                  <a:lnTo>
                    <a:pt x="21" y="412"/>
                  </a:lnTo>
                  <a:lnTo>
                    <a:pt x="32" y="420"/>
                  </a:lnTo>
                  <a:lnTo>
                    <a:pt x="44" y="427"/>
                  </a:lnTo>
                  <a:lnTo>
                    <a:pt x="57" y="432"/>
                  </a:lnTo>
                  <a:lnTo>
                    <a:pt x="72" y="433"/>
                  </a:lnTo>
                  <a:lnTo>
                    <a:pt x="72" y="433"/>
                  </a:lnTo>
                  <a:lnTo>
                    <a:pt x="86" y="432"/>
                  </a:lnTo>
                  <a:lnTo>
                    <a:pt x="99" y="427"/>
                  </a:lnTo>
                  <a:lnTo>
                    <a:pt x="111" y="420"/>
                  </a:lnTo>
                  <a:lnTo>
                    <a:pt x="122" y="412"/>
                  </a:lnTo>
                  <a:lnTo>
                    <a:pt x="131" y="400"/>
                  </a:lnTo>
                  <a:lnTo>
                    <a:pt x="138" y="388"/>
                  </a:lnTo>
                  <a:lnTo>
                    <a:pt x="141" y="375"/>
                  </a:lnTo>
                  <a:lnTo>
                    <a:pt x="143" y="361"/>
                  </a:lnTo>
                  <a:lnTo>
                    <a:pt x="143" y="361"/>
                  </a:lnTo>
                  <a:lnTo>
                    <a:pt x="143" y="348"/>
                  </a:lnTo>
                  <a:lnTo>
                    <a:pt x="140" y="337"/>
                  </a:lnTo>
                  <a:lnTo>
                    <a:pt x="134" y="327"/>
                  </a:lnTo>
                  <a:lnTo>
                    <a:pt x="128" y="316"/>
                  </a:lnTo>
                  <a:lnTo>
                    <a:pt x="120" y="307"/>
                  </a:lnTo>
                  <a:lnTo>
                    <a:pt x="111" y="301"/>
                  </a:lnTo>
                  <a:lnTo>
                    <a:pt x="101" y="295"/>
                  </a:lnTo>
                  <a:lnTo>
                    <a:pt x="89" y="291"/>
                  </a:lnTo>
                  <a:lnTo>
                    <a:pt x="89" y="235"/>
                  </a:lnTo>
                  <a:lnTo>
                    <a:pt x="144" y="235"/>
                  </a:lnTo>
                  <a:lnTo>
                    <a:pt x="144" y="235"/>
                  </a:lnTo>
                  <a:lnTo>
                    <a:pt x="149" y="246"/>
                  </a:lnTo>
                  <a:lnTo>
                    <a:pt x="155" y="256"/>
                  </a:lnTo>
                  <a:lnTo>
                    <a:pt x="162" y="265"/>
                  </a:lnTo>
                  <a:lnTo>
                    <a:pt x="170" y="274"/>
                  </a:lnTo>
                  <a:lnTo>
                    <a:pt x="180" y="280"/>
                  </a:lnTo>
                  <a:lnTo>
                    <a:pt x="191" y="285"/>
                  </a:lnTo>
                  <a:lnTo>
                    <a:pt x="203" y="288"/>
                  </a:lnTo>
                  <a:lnTo>
                    <a:pt x="215" y="289"/>
                  </a:lnTo>
                  <a:lnTo>
                    <a:pt x="215" y="289"/>
                  </a:lnTo>
                  <a:lnTo>
                    <a:pt x="228" y="288"/>
                  </a:lnTo>
                  <a:lnTo>
                    <a:pt x="239" y="285"/>
                  </a:lnTo>
                  <a:lnTo>
                    <a:pt x="251" y="280"/>
                  </a:lnTo>
                  <a:lnTo>
                    <a:pt x="260" y="274"/>
                  </a:lnTo>
                  <a:lnTo>
                    <a:pt x="269" y="265"/>
                  </a:lnTo>
                  <a:lnTo>
                    <a:pt x="276" y="256"/>
                  </a:lnTo>
                  <a:lnTo>
                    <a:pt x="282" y="246"/>
                  </a:lnTo>
                  <a:lnTo>
                    <a:pt x="285" y="235"/>
                  </a:lnTo>
                  <a:lnTo>
                    <a:pt x="377" y="235"/>
                  </a:lnTo>
                  <a:lnTo>
                    <a:pt x="377" y="142"/>
                  </a:lnTo>
                  <a:lnTo>
                    <a:pt x="377" y="142"/>
                  </a:lnTo>
                  <a:lnTo>
                    <a:pt x="389" y="139"/>
                  </a:lnTo>
                  <a:lnTo>
                    <a:pt x="399" y="133"/>
                  </a:lnTo>
                  <a:lnTo>
                    <a:pt x="408" y="126"/>
                  </a:lnTo>
                  <a:lnTo>
                    <a:pt x="416" y="117"/>
                  </a:lnTo>
                  <a:lnTo>
                    <a:pt x="423" y="108"/>
                  </a:lnTo>
                  <a:lnTo>
                    <a:pt x="428" y="97"/>
                  </a:lnTo>
                  <a:lnTo>
                    <a:pt x="431" y="85"/>
                  </a:lnTo>
                  <a:lnTo>
                    <a:pt x="432" y="73"/>
                  </a:lnTo>
                  <a:lnTo>
                    <a:pt x="432" y="73"/>
                  </a:lnTo>
                  <a:close/>
                  <a:moveTo>
                    <a:pt x="107" y="361"/>
                  </a:moveTo>
                  <a:lnTo>
                    <a:pt x="107" y="361"/>
                  </a:lnTo>
                  <a:lnTo>
                    <a:pt x="107" y="367"/>
                  </a:lnTo>
                  <a:lnTo>
                    <a:pt x="104" y="375"/>
                  </a:lnTo>
                  <a:lnTo>
                    <a:pt x="101" y="381"/>
                  </a:lnTo>
                  <a:lnTo>
                    <a:pt x="96" y="387"/>
                  </a:lnTo>
                  <a:lnTo>
                    <a:pt x="92" y="390"/>
                  </a:lnTo>
                  <a:lnTo>
                    <a:pt x="86" y="394"/>
                  </a:lnTo>
                  <a:lnTo>
                    <a:pt x="78" y="396"/>
                  </a:lnTo>
                  <a:lnTo>
                    <a:pt x="72" y="397"/>
                  </a:lnTo>
                  <a:lnTo>
                    <a:pt x="72" y="397"/>
                  </a:lnTo>
                  <a:lnTo>
                    <a:pt x="65" y="396"/>
                  </a:lnTo>
                  <a:lnTo>
                    <a:pt x="57" y="394"/>
                  </a:lnTo>
                  <a:lnTo>
                    <a:pt x="51" y="390"/>
                  </a:lnTo>
                  <a:lnTo>
                    <a:pt x="47" y="387"/>
                  </a:lnTo>
                  <a:lnTo>
                    <a:pt x="42" y="381"/>
                  </a:lnTo>
                  <a:lnTo>
                    <a:pt x="39" y="375"/>
                  </a:lnTo>
                  <a:lnTo>
                    <a:pt x="36" y="367"/>
                  </a:lnTo>
                  <a:lnTo>
                    <a:pt x="36" y="361"/>
                  </a:lnTo>
                  <a:lnTo>
                    <a:pt x="36" y="361"/>
                  </a:lnTo>
                  <a:lnTo>
                    <a:pt x="36" y="354"/>
                  </a:lnTo>
                  <a:lnTo>
                    <a:pt x="39" y="346"/>
                  </a:lnTo>
                  <a:lnTo>
                    <a:pt x="42" y="340"/>
                  </a:lnTo>
                  <a:lnTo>
                    <a:pt x="47" y="336"/>
                  </a:lnTo>
                  <a:lnTo>
                    <a:pt x="51" y="331"/>
                  </a:lnTo>
                  <a:lnTo>
                    <a:pt x="57" y="328"/>
                  </a:lnTo>
                  <a:lnTo>
                    <a:pt x="65" y="325"/>
                  </a:lnTo>
                  <a:lnTo>
                    <a:pt x="72" y="325"/>
                  </a:lnTo>
                  <a:lnTo>
                    <a:pt x="72" y="325"/>
                  </a:lnTo>
                  <a:lnTo>
                    <a:pt x="78" y="325"/>
                  </a:lnTo>
                  <a:lnTo>
                    <a:pt x="86" y="328"/>
                  </a:lnTo>
                  <a:lnTo>
                    <a:pt x="92" y="331"/>
                  </a:lnTo>
                  <a:lnTo>
                    <a:pt x="96" y="336"/>
                  </a:lnTo>
                  <a:lnTo>
                    <a:pt x="101" y="340"/>
                  </a:lnTo>
                  <a:lnTo>
                    <a:pt x="104" y="346"/>
                  </a:lnTo>
                  <a:lnTo>
                    <a:pt x="107" y="354"/>
                  </a:lnTo>
                  <a:lnTo>
                    <a:pt x="107" y="361"/>
                  </a:lnTo>
                  <a:lnTo>
                    <a:pt x="107" y="361"/>
                  </a:lnTo>
                  <a:close/>
                  <a:moveTo>
                    <a:pt x="89" y="309"/>
                  </a:moveTo>
                  <a:lnTo>
                    <a:pt x="89" y="309"/>
                  </a:lnTo>
                  <a:lnTo>
                    <a:pt x="89" y="309"/>
                  </a:lnTo>
                  <a:close/>
                  <a:moveTo>
                    <a:pt x="215" y="253"/>
                  </a:moveTo>
                  <a:lnTo>
                    <a:pt x="215" y="253"/>
                  </a:lnTo>
                  <a:lnTo>
                    <a:pt x="207" y="253"/>
                  </a:lnTo>
                  <a:lnTo>
                    <a:pt x="201" y="250"/>
                  </a:lnTo>
                  <a:lnTo>
                    <a:pt x="195" y="247"/>
                  </a:lnTo>
                  <a:lnTo>
                    <a:pt x="189" y="243"/>
                  </a:lnTo>
                  <a:lnTo>
                    <a:pt x="185" y="237"/>
                  </a:lnTo>
                  <a:lnTo>
                    <a:pt x="182" y="231"/>
                  </a:lnTo>
                  <a:lnTo>
                    <a:pt x="179" y="223"/>
                  </a:lnTo>
                  <a:lnTo>
                    <a:pt x="179" y="217"/>
                  </a:lnTo>
                  <a:lnTo>
                    <a:pt x="179" y="217"/>
                  </a:lnTo>
                  <a:lnTo>
                    <a:pt x="179" y="210"/>
                  </a:lnTo>
                  <a:lnTo>
                    <a:pt x="182" y="202"/>
                  </a:lnTo>
                  <a:lnTo>
                    <a:pt x="185" y="196"/>
                  </a:lnTo>
                  <a:lnTo>
                    <a:pt x="189" y="190"/>
                  </a:lnTo>
                  <a:lnTo>
                    <a:pt x="195" y="186"/>
                  </a:lnTo>
                  <a:lnTo>
                    <a:pt x="201" y="183"/>
                  </a:lnTo>
                  <a:lnTo>
                    <a:pt x="207" y="181"/>
                  </a:lnTo>
                  <a:lnTo>
                    <a:pt x="215" y="180"/>
                  </a:lnTo>
                  <a:lnTo>
                    <a:pt x="215" y="180"/>
                  </a:lnTo>
                  <a:lnTo>
                    <a:pt x="222" y="181"/>
                  </a:lnTo>
                  <a:lnTo>
                    <a:pt x="230" y="183"/>
                  </a:lnTo>
                  <a:lnTo>
                    <a:pt x="236" y="186"/>
                  </a:lnTo>
                  <a:lnTo>
                    <a:pt x="242" y="190"/>
                  </a:lnTo>
                  <a:lnTo>
                    <a:pt x="246" y="196"/>
                  </a:lnTo>
                  <a:lnTo>
                    <a:pt x="249" y="202"/>
                  </a:lnTo>
                  <a:lnTo>
                    <a:pt x="251" y="210"/>
                  </a:lnTo>
                  <a:lnTo>
                    <a:pt x="252" y="217"/>
                  </a:lnTo>
                  <a:lnTo>
                    <a:pt x="252" y="217"/>
                  </a:lnTo>
                  <a:lnTo>
                    <a:pt x="251" y="223"/>
                  </a:lnTo>
                  <a:lnTo>
                    <a:pt x="249" y="231"/>
                  </a:lnTo>
                  <a:lnTo>
                    <a:pt x="246" y="237"/>
                  </a:lnTo>
                  <a:lnTo>
                    <a:pt x="242" y="243"/>
                  </a:lnTo>
                  <a:lnTo>
                    <a:pt x="236" y="247"/>
                  </a:lnTo>
                  <a:lnTo>
                    <a:pt x="230" y="250"/>
                  </a:lnTo>
                  <a:lnTo>
                    <a:pt x="222" y="253"/>
                  </a:lnTo>
                  <a:lnTo>
                    <a:pt x="215" y="253"/>
                  </a:lnTo>
                  <a:lnTo>
                    <a:pt x="215" y="253"/>
                  </a:lnTo>
                  <a:close/>
                  <a:moveTo>
                    <a:pt x="359" y="109"/>
                  </a:moveTo>
                  <a:lnTo>
                    <a:pt x="359" y="109"/>
                  </a:lnTo>
                  <a:lnTo>
                    <a:pt x="351" y="108"/>
                  </a:lnTo>
                  <a:lnTo>
                    <a:pt x="345" y="106"/>
                  </a:lnTo>
                  <a:lnTo>
                    <a:pt x="339" y="103"/>
                  </a:lnTo>
                  <a:lnTo>
                    <a:pt x="333" y="99"/>
                  </a:lnTo>
                  <a:lnTo>
                    <a:pt x="329" y="93"/>
                  </a:lnTo>
                  <a:lnTo>
                    <a:pt x="326" y="87"/>
                  </a:lnTo>
                  <a:lnTo>
                    <a:pt x="324" y="79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24" y="66"/>
                  </a:lnTo>
                  <a:lnTo>
                    <a:pt x="326" y="58"/>
                  </a:lnTo>
                  <a:lnTo>
                    <a:pt x="329" y="52"/>
                  </a:lnTo>
                  <a:lnTo>
                    <a:pt x="333" y="46"/>
                  </a:lnTo>
                  <a:lnTo>
                    <a:pt x="339" y="42"/>
                  </a:lnTo>
                  <a:lnTo>
                    <a:pt x="345" y="39"/>
                  </a:lnTo>
                  <a:lnTo>
                    <a:pt x="351" y="37"/>
                  </a:lnTo>
                  <a:lnTo>
                    <a:pt x="359" y="36"/>
                  </a:lnTo>
                  <a:lnTo>
                    <a:pt x="359" y="36"/>
                  </a:lnTo>
                  <a:lnTo>
                    <a:pt x="366" y="37"/>
                  </a:lnTo>
                  <a:lnTo>
                    <a:pt x="374" y="39"/>
                  </a:lnTo>
                  <a:lnTo>
                    <a:pt x="380" y="42"/>
                  </a:lnTo>
                  <a:lnTo>
                    <a:pt x="384" y="46"/>
                  </a:lnTo>
                  <a:lnTo>
                    <a:pt x="389" y="52"/>
                  </a:lnTo>
                  <a:lnTo>
                    <a:pt x="393" y="58"/>
                  </a:lnTo>
                  <a:lnTo>
                    <a:pt x="395" y="66"/>
                  </a:lnTo>
                  <a:lnTo>
                    <a:pt x="395" y="73"/>
                  </a:lnTo>
                  <a:lnTo>
                    <a:pt x="395" y="73"/>
                  </a:lnTo>
                  <a:lnTo>
                    <a:pt x="395" y="79"/>
                  </a:lnTo>
                  <a:lnTo>
                    <a:pt x="393" y="87"/>
                  </a:lnTo>
                  <a:lnTo>
                    <a:pt x="389" y="93"/>
                  </a:lnTo>
                  <a:lnTo>
                    <a:pt x="384" y="99"/>
                  </a:lnTo>
                  <a:lnTo>
                    <a:pt x="380" y="103"/>
                  </a:lnTo>
                  <a:lnTo>
                    <a:pt x="374" y="106"/>
                  </a:lnTo>
                  <a:lnTo>
                    <a:pt x="366" y="108"/>
                  </a:lnTo>
                  <a:lnTo>
                    <a:pt x="359" y="109"/>
                  </a:lnTo>
                  <a:lnTo>
                    <a:pt x="359" y="1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897" y="4683989"/>
            <a:ext cx="402361" cy="40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1890" y="3486150"/>
            <a:ext cx="9002110" cy="129540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</p:spPr>
        <p:txBody>
          <a:bodyPr/>
          <a:lstStyle>
            <a:lvl1pPr marL="0" indent="0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-10510" y="3486150"/>
            <a:ext cx="152400" cy="1295399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9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3594392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2715712" y="3594520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821824" y="3594520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6927936" y="3594648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622740" y="1941258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2728852" y="1941386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4834964" y="1941386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6941076" y="1941514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8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54607"/>
            <a:ext cx="5638800" cy="21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200400" y="1200150"/>
            <a:ext cx="5410200" cy="24384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200399" y="3813810"/>
            <a:ext cx="5438775" cy="304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Title Image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00400" y="4118610"/>
            <a:ext cx="54864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200400" y="4095750"/>
            <a:ext cx="5438775" cy="304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Small Descriptions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1200150"/>
            <a:ext cx="2514600" cy="3124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81350"/>
            <a:ext cx="9144000" cy="129540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 In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457700"/>
            <a:ext cx="9144000" cy="1524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028950"/>
            <a:ext cx="9144000" cy="1524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uiExpand="1" build="p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31800" y="1351046"/>
            <a:ext cx="1828800" cy="1828800"/>
            <a:chOff x="431800" y="1351046"/>
            <a:chExt cx="1828800" cy="1828800"/>
          </a:xfrm>
        </p:grpSpPr>
        <p:sp>
          <p:nvSpPr>
            <p:cNvPr id="5" name="Oval 4"/>
            <p:cNvSpPr/>
            <p:nvPr userDrawn="1"/>
          </p:nvSpPr>
          <p:spPr>
            <a:xfrm>
              <a:off x="431800" y="1351046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ie 39"/>
            <p:cNvSpPr/>
            <p:nvPr userDrawn="1"/>
          </p:nvSpPr>
          <p:spPr>
            <a:xfrm>
              <a:off x="431800" y="1351046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3524" y="1372770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1025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029450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30500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879975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590800" y="1352550"/>
            <a:ext cx="1828800" cy="1828800"/>
            <a:chOff x="2590800" y="1352550"/>
            <a:chExt cx="1828800" cy="1828800"/>
          </a:xfrm>
        </p:grpSpPr>
        <p:sp>
          <p:nvSpPr>
            <p:cNvPr id="41" name="Oval 40"/>
            <p:cNvSpPr/>
            <p:nvPr userDrawn="1"/>
          </p:nvSpPr>
          <p:spPr>
            <a:xfrm>
              <a:off x="2590800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ie 41"/>
            <p:cNvSpPr/>
            <p:nvPr userDrawn="1"/>
          </p:nvSpPr>
          <p:spPr>
            <a:xfrm>
              <a:off x="2590800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2612524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724400" y="1352550"/>
            <a:ext cx="1828800" cy="1828800"/>
            <a:chOff x="4724400" y="1352550"/>
            <a:chExt cx="1828800" cy="1828800"/>
          </a:xfrm>
        </p:grpSpPr>
        <p:sp>
          <p:nvSpPr>
            <p:cNvPr id="44" name="Oval 43"/>
            <p:cNvSpPr/>
            <p:nvPr userDrawn="1"/>
          </p:nvSpPr>
          <p:spPr>
            <a:xfrm>
              <a:off x="4724400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ie 44"/>
            <p:cNvSpPr/>
            <p:nvPr userDrawn="1"/>
          </p:nvSpPr>
          <p:spPr>
            <a:xfrm>
              <a:off x="4724400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4746124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84895" y="1352550"/>
            <a:ext cx="1828800" cy="1828800"/>
            <a:chOff x="6884895" y="1352550"/>
            <a:chExt cx="1828800" cy="1828800"/>
          </a:xfrm>
        </p:grpSpPr>
        <p:sp>
          <p:nvSpPr>
            <p:cNvPr id="47" name="Oval 46"/>
            <p:cNvSpPr/>
            <p:nvPr userDrawn="1"/>
          </p:nvSpPr>
          <p:spPr>
            <a:xfrm>
              <a:off x="6884895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ie 47"/>
            <p:cNvSpPr/>
            <p:nvPr userDrawn="1"/>
          </p:nvSpPr>
          <p:spPr>
            <a:xfrm>
              <a:off x="6884895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6906619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8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6" grpId="0"/>
      <p:bldP spid="49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86966"/>
            <a:ext cx="9144000" cy="2103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2190750"/>
            <a:ext cx="9144000" cy="243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276600" y="2571750"/>
            <a:ext cx="4050973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276599" y="2877974"/>
            <a:ext cx="4044787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52401" y="2571750"/>
            <a:ext cx="3048000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1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24200" y="1157288"/>
            <a:ext cx="5562600" cy="32661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0066" y="1565910"/>
            <a:ext cx="2377440" cy="2377440"/>
            <a:chOff x="550066" y="1565910"/>
            <a:chExt cx="2377440" cy="2377440"/>
          </a:xfrm>
        </p:grpSpPr>
        <p:sp>
          <p:nvSpPr>
            <p:cNvPr id="10" name="Oval 9"/>
            <p:cNvSpPr/>
            <p:nvPr userDrawn="1"/>
          </p:nvSpPr>
          <p:spPr>
            <a:xfrm>
              <a:off x="550066" y="1565910"/>
              <a:ext cx="2377440" cy="2377440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Pie 1"/>
            <p:cNvSpPr/>
            <p:nvPr userDrawn="1"/>
          </p:nvSpPr>
          <p:spPr>
            <a:xfrm>
              <a:off x="550066" y="1565910"/>
              <a:ext cx="2377440" cy="2377440"/>
            </a:xfrm>
            <a:prstGeom prst="pie">
              <a:avLst>
                <a:gd name="adj1" fmla="val 10914741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95786" y="1611630"/>
            <a:ext cx="2286000" cy="2286000"/>
          </a:xfrm>
          <a:prstGeom prst="flowChartConnector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8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3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400" y="1581150"/>
            <a:ext cx="4572000" cy="2438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57800" y="1352550"/>
            <a:ext cx="3429000" cy="2971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pic>
        <p:nvPicPr>
          <p:cNvPr id="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19550"/>
            <a:ext cx="4819650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3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400" y="1581150"/>
            <a:ext cx="2819400" cy="2438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0" y="2028076"/>
            <a:ext cx="5247526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pic>
        <p:nvPicPr>
          <p:cNvPr id="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20" y="4019551"/>
            <a:ext cx="2895600" cy="11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00" y="1723276"/>
            <a:ext cx="5247526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4290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51816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181600" y="3028950"/>
            <a:ext cx="0" cy="838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934200" y="3028950"/>
            <a:ext cx="0" cy="838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10100" y="1504950"/>
            <a:ext cx="4038600" cy="30241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33400" y="1504950"/>
            <a:ext cx="4038600" cy="30241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123950"/>
            <a:ext cx="9144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4610100" y="1123950"/>
            <a:ext cx="45339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23875" y="1162051"/>
            <a:ext cx="4038600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00575" y="1162050"/>
            <a:ext cx="4038600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00575" y="1714500"/>
            <a:ext cx="0" cy="2590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0" y="4476749"/>
            <a:ext cx="9144000" cy="10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100" y="4476749"/>
            <a:ext cx="4533900" cy="10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179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4" grpId="0" animBg="1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1504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33400" y="1276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533400" y="2647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533400" y="2419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33400" y="3790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33400" y="3562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963478" y="1504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5963478" y="1276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963478" y="2647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5963478" y="2419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5963478" y="3790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5963478" y="3562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0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s with 4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33400" y="1200150"/>
            <a:ext cx="81534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5334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290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3246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2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952750"/>
            <a:ext cx="9144000" cy="160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5334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290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3246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525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38481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67437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552950"/>
            <a:ext cx="30480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 17"/>
          <p:cNvSpPr/>
          <p:nvPr userDrawn="1"/>
        </p:nvSpPr>
        <p:spPr>
          <a:xfrm>
            <a:off x="3048000" y="4552950"/>
            <a:ext cx="3048000" cy="76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ectangle 18"/>
          <p:cNvSpPr/>
          <p:nvPr userDrawn="1"/>
        </p:nvSpPr>
        <p:spPr>
          <a:xfrm>
            <a:off x="6096000" y="4552950"/>
            <a:ext cx="3048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4290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5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 animBg="1"/>
      <p:bldP spid="3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931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0"/>
            <a:ext cx="2590800" cy="931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10"/>
          <p:cNvSpPr txBox="1">
            <a:spLocks/>
          </p:cNvSpPr>
          <p:nvPr/>
        </p:nvSpPr>
        <p:spPr>
          <a:xfrm>
            <a:off x="6172200" y="4679414"/>
            <a:ext cx="2735697" cy="367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200" b="1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chemeClr val="accent2"/>
                </a:solidFill>
              </a:rPr>
              <a:t>APPS MULTIPLATAFORMA CON XAMARIN</a:t>
            </a:r>
            <a:endParaRPr lang="en-US" sz="1050" dirty="0">
              <a:solidFill>
                <a:schemeClr val="accent2"/>
              </a:solidFill>
            </a:endParaRPr>
          </a:p>
        </p:txBody>
      </p:sp>
      <p:sp>
        <p:nvSpPr>
          <p:cNvPr id="24" name="Text Placeholder 10"/>
          <p:cNvSpPr txBox="1">
            <a:spLocks/>
          </p:cNvSpPr>
          <p:nvPr/>
        </p:nvSpPr>
        <p:spPr>
          <a:xfrm>
            <a:off x="7256551" y="4836392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900" b="0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accent3"/>
                </a:solidFill>
              </a:rPr>
              <a:t>AVANTE</a:t>
            </a:r>
            <a:endParaRPr lang="en-US" sz="800" dirty="0">
              <a:solidFill>
                <a:schemeClr val="accent3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5069540"/>
            <a:ext cx="9144000" cy="73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93225" y="5069540"/>
            <a:ext cx="2590800" cy="73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462915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6"/>
          <p:cNvSpPr txBox="1">
            <a:spLocks/>
          </p:cNvSpPr>
          <p:nvPr/>
        </p:nvSpPr>
        <p:spPr>
          <a:xfrm flipH="1">
            <a:off x="3886102" y="1623222"/>
            <a:ext cx="5257898" cy="2835997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659539" y="119694"/>
                  <a:pt x="154015" y="462311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.</a:t>
            </a:r>
            <a:endParaRPr lang="en-US" dirty="0"/>
          </a:p>
        </p:txBody>
      </p:sp>
      <p:sp>
        <p:nvSpPr>
          <p:cNvPr id="40" name="Text Placeholder 6"/>
          <p:cNvSpPr txBox="1">
            <a:spLocks/>
          </p:cNvSpPr>
          <p:nvPr/>
        </p:nvSpPr>
        <p:spPr>
          <a:xfrm rot="16200000">
            <a:off x="8130711" y="1560211"/>
            <a:ext cx="1144749" cy="881829"/>
          </a:xfrm>
          <a:prstGeom prst="triangle">
            <a:avLst/>
          </a:prstGeom>
          <a:solidFill>
            <a:schemeClr val="accent2">
              <a:alpha val="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  <p:sldLayoutId id="2147483674" r:id="rId3"/>
    <p:sldLayoutId id="2147483675" r:id="rId4"/>
    <p:sldLayoutId id="2147483697" r:id="rId5"/>
    <p:sldLayoutId id="2147483676" r:id="rId6"/>
    <p:sldLayoutId id="2147483677" r:id="rId7"/>
    <p:sldLayoutId id="2147483678" r:id="rId8"/>
    <p:sldLayoutId id="214748368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98" r:id="rId15"/>
    <p:sldLayoutId id="2147483696" r:id="rId16"/>
    <p:sldLayoutId id="2147483695" r:id="rId17"/>
    <p:sldLayoutId id="2147483694" r:id="rId18"/>
    <p:sldLayoutId id="2147483693" r:id="rId19"/>
    <p:sldLayoutId id="2147483691" r:id="rId20"/>
    <p:sldLayoutId id="2147483690" r:id="rId21"/>
    <p:sldLayoutId id="2147483689" r:id="rId22"/>
    <p:sldLayoutId id="2147483684" r:id="rId23"/>
    <p:sldLayoutId id="2147483685" r:id="rId24"/>
    <p:sldLayoutId id="2147483686" r:id="rId25"/>
    <p:sldLayoutId id="2147483692" r:id="rId2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suarezruiz@Hotmail.com" TargetMode="External"/><Relationship Id="rId2" Type="http://schemas.openxmlformats.org/officeDocument/2006/relationships/hyperlink" Target="http://geeks.ms/blogs/jsuarez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18" y="839"/>
            <a:ext cx="6868882" cy="5151662"/>
          </a:xfrm>
        </p:spPr>
      </p:pic>
      <p:sp>
        <p:nvSpPr>
          <p:cNvPr id="24" name="Entrada manual 23"/>
          <p:cNvSpPr/>
          <p:nvPr/>
        </p:nvSpPr>
        <p:spPr>
          <a:xfrm rot="5400000">
            <a:off x="19653" y="-18447"/>
            <a:ext cx="5143500" cy="5180394"/>
          </a:xfrm>
          <a:prstGeom prst="flowChartManualInpu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31" name="Title 19"/>
          <p:cNvSpPr txBox="1">
            <a:spLocks/>
          </p:cNvSpPr>
          <p:nvPr/>
        </p:nvSpPr>
        <p:spPr>
          <a:xfrm>
            <a:off x="489113" y="981021"/>
            <a:ext cx="3593773" cy="10323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Xamarin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itle 19"/>
          <p:cNvSpPr txBox="1">
            <a:spLocks/>
          </p:cNvSpPr>
          <p:nvPr/>
        </p:nvSpPr>
        <p:spPr>
          <a:xfrm>
            <a:off x="228600" y="1733550"/>
            <a:ext cx="4267200" cy="10323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>
                <a:solidFill>
                  <a:schemeClr val="bg1"/>
                </a:solidFill>
              </a:rPr>
              <a:t>Aplicaciones Multiplataforma con Xamarin</a:t>
            </a:r>
          </a:p>
        </p:txBody>
      </p:sp>
      <p:pic>
        <p:nvPicPr>
          <p:cNvPr id="7" name="Marcador de posición de 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r="5390"/>
          <a:stretch>
            <a:fillRect/>
          </a:stretch>
        </p:blipFill>
        <p:spPr>
          <a:xfrm>
            <a:off x="8157450" y="116215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 txBox="1">
            <a:spLocks/>
          </p:cNvSpPr>
          <p:nvPr/>
        </p:nvSpPr>
        <p:spPr>
          <a:xfrm>
            <a:off x="1175003" y="1196752"/>
            <a:ext cx="4078148" cy="485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Javier Suárez</a:t>
            </a: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7" name="Text Placeholder 4"/>
          <p:cNvSpPr>
            <a:spLocks noGrp="1"/>
          </p:cNvSpPr>
          <p:nvPr/>
        </p:nvSpPr>
        <p:spPr>
          <a:xfrm>
            <a:off x="1175003" y="1783740"/>
            <a:ext cx="5328592" cy="3529925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XAML Team lead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Bravent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Microsoft MVP Windows Platform Development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Blog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http://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hlinkClick r:id="rId2"/>
              </a:rPr>
              <a:t>geeks.ms/blogs/jsuarez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Email: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hlinkClick r:id="rId3"/>
              </a:rPr>
              <a:t>javiersuarezruiz@hotmail.com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Twitter: @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jsuarezruiz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dirty="0" smtClean="0">
              <a:solidFill>
                <a:schemeClr val="accent1"/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704" y="1341097"/>
            <a:ext cx="1981737" cy="2134871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64" y="2601315"/>
            <a:ext cx="557377" cy="8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7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ctrTitle"/>
          </p:nvPr>
        </p:nvSpPr>
        <p:spPr>
          <a:xfrm>
            <a:off x="521027" y="320186"/>
            <a:ext cx="8101946" cy="498964"/>
          </a:xfrm>
        </p:spPr>
        <p:txBody>
          <a:bodyPr/>
          <a:lstStyle/>
          <a:p>
            <a:r>
              <a:rPr lang="en-US" dirty="0" smtClean="0"/>
              <a:t>¿QUÉ VAMOS A </a:t>
            </a:r>
            <a:r>
              <a:rPr lang="en-US" dirty="0" smtClean="0">
                <a:solidFill>
                  <a:schemeClr val="accent2"/>
                </a:solidFill>
              </a:rPr>
              <a:t>VER?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21027" y="666750"/>
            <a:ext cx="8089573" cy="304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La agenda</a:t>
            </a:r>
            <a:endParaRPr lang="en-US" sz="1400" dirty="0"/>
          </a:p>
        </p:txBody>
      </p:sp>
      <p:sp>
        <p:nvSpPr>
          <p:cNvPr id="6" name="Rectangle 2"/>
          <p:cNvSpPr/>
          <p:nvPr/>
        </p:nvSpPr>
        <p:spPr>
          <a:xfrm>
            <a:off x="348136" y="962158"/>
            <a:ext cx="849106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/>
              <a:t>9:30h </a:t>
            </a:r>
            <a:r>
              <a:rPr lang="es-ES" sz="1400" b="1" dirty="0"/>
              <a:t>– </a:t>
            </a:r>
            <a:r>
              <a:rPr lang="es-ES" sz="1400" b="1" dirty="0" smtClean="0"/>
              <a:t>10:30h</a:t>
            </a:r>
            <a:r>
              <a:rPr lang="es-ES" sz="1400" b="1" dirty="0"/>
              <a:t>: Introducción a Xamarin</a:t>
            </a:r>
            <a:r>
              <a:rPr lang="es-ES" sz="1400" dirty="0"/>
              <a:t>: El mercado móvil es hoy día un pilar importante tanto para usuarios como para desarrolladores. Sin embargo, tenemos un mercado amplio y diverso con una gran variedad de dispositivos y sistemas. Si entramos en el terrero de desarrolladores el problema se acentúa con diferentes entornos de desarrollo, lenguajes y otros elementos. En esta sesión repasaremos el estado actual, introduciremos Xamarin como herramienta para crear aplicaciones nativas multiplataforma desde Visual Studio analizando todas sus bondades y costes además de ver distintas opciones Xamarin </a:t>
            </a:r>
            <a:r>
              <a:rPr lang="es-ES" sz="1400" dirty="0" err="1"/>
              <a:t>Classic</a:t>
            </a:r>
            <a:r>
              <a:rPr lang="es-ES" sz="1400" dirty="0"/>
              <a:t> y </a:t>
            </a:r>
            <a:r>
              <a:rPr lang="es-ES" sz="1400" dirty="0" err="1"/>
              <a:t>Xamarin.Forms</a:t>
            </a:r>
            <a:r>
              <a:rPr lang="es-ES" sz="1400" dirty="0"/>
              <a:t>.</a:t>
            </a:r>
          </a:p>
          <a:p>
            <a:r>
              <a:rPr lang="es-ES" sz="1400" dirty="0"/>
              <a:t> </a:t>
            </a:r>
          </a:p>
          <a:p>
            <a:r>
              <a:rPr lang="es-ES" sz="1400" b="1" smtClean="0"/>
              <a:t>10:30h </a:t>
            </a:r>
            <a:r>
              <a:rPr lang="es-ES" sz="1400" b="1" dirty="0"/>
              <a:t>– </a:t>
            </a:r>
            <a:r>
              <a:rPr lang="es-ES" sz="1400" b="1" dirty="0" smtClean="0"/>
              <a:t>11:30h</a:t>
            </a:r>
            <a:r>
              <a:rPr lang="es-ES" sz="1400" b="1" dirty="0"/>
              <a:t>: Arquitectura de Apps multiplataforma con Xamarin</a:t>
            </a:r>
            <a:r>
              <a:rPr lang="es-ES" sz="1400" dirty="0"/>
              <a:t>: Nuestro objetivo como desarrolladores es crear aplicaciones útil y atractivas pero sobretodo perfectamente funcionales. Para poder lograr ese objetivo es sin duda muy importante la arquitectura aplicada a la App. En esta sesión repasaremos el patrón MVVM aplicándolo a una aplicación Xamarin en cada una de las plataformas paso a paso así como la cantidad de código que se puede llegar a compartir entre plataformas tanto en ejemplos como en Apps reales.</a:t>
            </a:r>
          </a:p>
          <a:p>
            <a:r>
              <a:rPr lang="es-ES" sz="1400" dirty="0"/>
              <a:t> </a:t>
            </a:r>
          </a:p>
          <a:p>
            <a:r>
              <a:rPr lang="es-ES" sz="1400" b="1" dirty="0" smtClean="0"/>
              <a:t>11:00h </a:t>
            </a:r>
            <a:r>
              <a:rPr lang="es-ES" sz="1400" b="1" dirty="0"/>
              <a:t>– </a:t>
            </a:r>
            <a:r>
              <a:rPr lang="es-ES" sz="1400" b="1" dirty="0" smtClean="0"/>
              <a:t>12:00h</a:t>
            </a:r>
            <a:r>
              <a:rPr lang="es-ES" sz="1400" b="1" dirty="0"/>
              <a:t>: Conociendo el resto de ecosistema Xamarin</a:t>
            </a:r>
            <a:r>
              <a:rPr lang="es-ES" sz="1400" dirty="0"/>
              <a:t>: El ecosistema Xamarin no cesa en las herramientas de desarrollo. Tenemos a disposición una gran variedad de servicios destinados a complementar el mismo, analíticas, testing, análisis de rendimiento, etc. En esta sesión vamos a hacer un repaso por todos los servicios disponibles realizando demos de cada uno de ellos.</a:t>
            </a:r>
            <a:endParaRPr lang="es-E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34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13454" y="320186"/>
            <a:ext cx="8101946" cy="498964"/>
          </a:xfrm>
        </p:spPr>
        <p:txBody>
          <a:bodyPr/>
          <a:lstStyle/>
          <a:p>
            <a:r>
              <a:rPr lang="en-US" dirty="0" smtClean="0"/>
              <a:t>¿PREGUNTAS y </a:t>
            </a:r>
            <a:r>
              <a:rPr lang="en-US" dirty="0" smtClean="0">
                <a:solidFill>
                  <a:schemeClr val="accent2"/>
                </a:solidFill>
              </a:rPr>
              <a:t>RESPUESTAS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25827" y="742950"/>
            <a:ext cx="8089573" cy="304800"/>
          </a:xfrm>
        </p:spPr>
        <p:txBody>
          <a:bodyPr/>
          <a:lstStyle/>
          <a:p>
            <a:r>
              <a:rPr lang="en-US" dirty="0" err="1" smtClean="0"/>
              <a:t>Dudas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8" name="Text Placeholder 1"/>
          <p:cNvSpPr txBox="1">
            <a:spLocks/>
          </p:cNvSpPr>
          <p:nvPr/>
        </p:nvSpPr>
        <p:spPr>
          <a:xfrm>
            <a:off x="342685" y="1276350"/>
            <a:ext cx="8446254" cy="2304256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600" dirty="0">
                <a:solidFill>
                  <a:schemeClr val="accent2"/>
                </a:solidFill>
                <a:latin typeface="Aller" pitchFamily="2" charset="0"/>
              </a:rPr>
              <a:t>P</a:t>
            </a:r>
            <a:r>
              <a:rPr lang="en-US" sz="8800" dirty="0" smtClean="0">
                <a:solidFill>
                  <a:schemeClr val="accent2"/>
                </a:solidFill>
                <a:latin typeface="Aller" pitchFamily="2" charset="0"/>
              </a:rPr>
              <a:t>&amp;</a:t>
            </a:r>
            <a:r>
              <a:rPr lang="en-US" sz="16600" dirty="0">
                <a:solidFill>
                  <a:schemeClr val="accent2"/>
                </a:solidFill>
                <a:latin typeface="Aller" pitchFamily="2" charset="0"/>
              </a:rPr>
              <a:t>R</a:t>
            </a:r>
            <a:endParaRPr lang="ru-RU" sz="16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Versio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sz="1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4881</TotalTime>
  <Words>144</Words>
  <Application>Microsoft Office PowerPoint</Application>
  <PresentationFormat>Presentación en pantalla (16:9)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Aller</vt:lpstr>
      <vt:lpstr>Arial</vt:lpstr>
      <vt:lpstr>Calibri</vt:lpstr>
      <vt:lpstr>Courier New</vt:lpstr>
      <vt:lpstr>Exo</vt:lpstr>
      <vt:lpstr>Gulim</vt:lpstr>
      <vt:lpstr>Light Version</vt:lpstr>
      <vt:lpstr>Presentación de PowerPoint</vt:lpstr>
      <vt:lpstr>Presentación de PowerPoint</vt:lpstr>
      <vt:lpstr>¿QUÉ VAMOS A VER?</vt:lpstr>
      <vt:lpstr>¿PREGUNTAS y RESPUESTAS?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Rogue</dc:creator>
  <cp:lastModifiedBy>Javier Suárez Ruiz</cp:lastModifiedBy>
  <cp:revision>578</cp:revision>
  <dcterms:created xsi:type="dcterms:W3CDTF">2013-04-14T10:12:28Z</dcterms:created>
  <dcterms:modified xsi:type="dcterms:W3CDTF">2015-06-07T09:55:13Z</dcterms:modified>
</cp:coreProperties>
</file>