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34"/>
  </p:sldMasterIdLst>
  <p:notesMasterIdLst>
    <p:notesMasterId r:id="rId42"/>
  </p:notesMasterIdLst>
  <p:handoutMasterIdLst>
    <p:handoutMasterId r:id="rId43"/>
  </p:handoutMasterIdLst>
  <p:sldIdLst>
    <p:sldId id="345" r:id="rId35"/>
    <p:sldId id="498" r:id="rId36"/>
    <p:sldId id="514" r:id="rId37"/>
    <p:sldId id="517" r:id="rId38"/>
    <p:sldId id="493" r:id="rId39"/>
    <p:sldId id="519" r:id="rId40"/>
    <p:sldId id="504"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325" autoAdjust="0"/>
  </p:normalViewPr>
  <p:slideViewPr>
    <p:cSldViewPr snapToGrid="0">
      <p:cViewPr varScale="1">
        <p:scale>
          <a:sx n="67" d="100"/>
          <a:sy n="67" d="100"/>
        </p:scale>
        <p:origin x="1092" y="40"/>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p:scale>
        <a:sx n="80" d="100"/>
        <a:sy n="80" d="100"/>
      </p:scale>
      <p:origin x="0" y="-6485"/>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10/3/2014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10/3/2014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221232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Lógicamente también tenemos</a:t>
            </a:r>
            <a:r>
              <a:rPr lang="es-ES" baseline="0" dirty="0" smtClean="0"/>
              <a:t> que agradecer a los patrocinadores y  colaboradores que han hecho posible el evento</a:t>
            </a:r>
            <a:endParaRPr lang="es-ES" dirty="0"/>
          </a:p>
        </p:txBody>
      </p:sp>
      <p:sp>
        <p:nvSpPr>
          <p:cNvPr id="4" name="Slide Number Placeholder 3"/>
          <p:cNvSpPr>
            <a:spLocks noGrp="1"/>
          </p:cNvSpPr>
          <p:nvPr>
            <p:ph type="sldNum" sz="quarter" idx="10"/>
          </p:nvPr>
        </p:nvSpPr>
        <p:spPr/>
        <p:txBody>
          <a:bodyPr/>
          <a:lstStyle/>
          <a:p>
            <a:fld id="{1DCEFCAB-67CC-4A0C-8E3C-462167FA539E}" type="slidenum">
              <a:rPr lang="es-ES" smtClean="0"/>
              <a:t>3</a:t>
            </a:fld>
            <a:endParaRPr lang="es-ES"/>
          </a:p>
        </p:txBody>
      </p:sp>
    </p:spTree>
    <p:extLst>
      <p:ext uri="{BB962C8B-B14F-4D97-AF65-F5344CB8AC3E}">
        <p14:creationId xmlns:p14="http://schemas.microsoft.com/office/powerpoint/2010/main" val="284037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1DCEFCAB-67CC-4A0C-8E3C-462167FA539E}" type="slidenum">
              <a:rPr lang="es-ES" smtClean="0"/>
              <a:t>4</a:t>
            </a:fld>
            <a:endParaRPr lang="es-ES"/>
          </a:p>
        </p:txBody>
      </p:sp>
    </p:spTree>
    <p:extLst>
      <p:ext uri="{BB962C8B-B14F-4D97-AF65-F5344CB8AC3E}">
        <p14:creationId xmlns:p14="http://schemas.microsoft.com/office/powerpoint/2010/main" val="183249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a:t>
            </a:fld>
            <a:endParaRPr lang="en-US"/>
          </a:p>
        </p:txBody>
      </p:sp>
    </p:spTree>
    <p:extLst>
      <p:ext uri="{BB962C8B-B14F-4D97-AF65-F5344CB8AC3E}">
        <p14:creationId xmlns:p14="http://schemas.microsoft.com/office/powerpoint/2010/main" val="163077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6</a:t>
            </a:fld>
            <a:endParaRPr lang="en-US"/>
          </a:p>
        </p:txBody>
      </p:sp>
    </p:spTree>
    <p:extLst>
      <p:ext uri="{BB962C8B-B14F-4D97-AF65-F5344CB8AC3E}">
        <p14:creationId xmlns:p14="http://schemas.microsoft.com/office/powerpoint/2010/main" val="353532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7</a:t>
            </a:fld>
            <a:endParaRPr lang="en-US"/>
          </a:p>
        </p:txBody>
      </p:sp>
    </p:spTree>
    <p:extLst>
      <p:ext uri="{BB962C8B-B14F-4D97-AF65-F5344CB8AC3E}">
        <p14:creationId xmlns:p14="http://schemas.microsoft.com/office/powerpoint/2010/main" val="399994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10/3/2014</a:t>
            </a:fld>
            <a:endParaRPr lang="en-US" dirty="0"/>
          </a:p>
        </p:txBody>
      </p:sp>
      <p:sp>
        <p:nvSpPr>
          <p:cNvPr id="10" name="Footer Placeholder 9"/>
          <p:cNvSpPr>
            <a:spLocks noGrp="1"/>
          </p:cNvSpPr>
          <p:nvPr>
            <p:ph type="ftr" sz="quarter" idx="23"/>
          </p:nvPr>
        </p:nvSpPr>
        <p:spPr/>
        <p:txBody>
          <a:bodyPr/>
          <a:lstStyle/>
          <a:p>
            <a:r>
              <a:rPr lang="en-US" smtClean="0"/>
              <a:t>Microsoft confidential</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10/3/2014</a:t>
            </a:fld>
            <a:endParaRPr lang="en-US" dirty="0"/>
          </a:p>
        </p:txBody>
      </p:sp>
      <p:sp>
        <p:nvSpPr>
          <p:cNvPr id="23" name="Footer Placeholder 22"/>
          <p:cNvSpPr>
            <a:spLocks noGrp="1"/>
          </p:cNvSpPr>
          <p:nvPr>
            <p:ph type="ftr" sz="quarter" idx="23"/>
          </p:nvPr>
        </p:nvSpPr>
        <p:spPr/>
        <p:txBody>
          <a:bodyPr/>
          <a:lstStyle/>
          <a:p>
            <a:r>
              <a:rPr lang="en-US" smtClean="0"/>
              <a:t>Microsoft confidential</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10/3/2014</a:t>
            </a:fld>
            <a:endParaRPr lang="en-US" dirty="0"/>
          </a:p>
        </p:txBody>
      </p:sp>
      <p:sp>
        <p:nvSpPr>
          <p:cNvPr id="3" name="Footer Placeholder 2"/>
          <p:cNvSpPr>
            <a:spLocks noGrp="1"/>
          </p:cNvSpPr>
          <p:nvPr>
            <p:ph type="ftr" sz="quarter" idx="21"/>
          </p:nvPr>
        </p:nvSpPr>
        <p:spPr/>
        <p:txBody>
          <a:bodyPr/>
          <a:lstStyle/>
          <a:p>
            <a:r>
              <a:rPr lang="en-US" smtClean="0"/>
              <a:t>Microsoft confidential</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10/3/2014</a:t>
            </a:fld>
            <a:endParaRPr lang="en-US" dirty="0"/>
          </a:p>
        </p:txBody>
      </p:sp>
      <p:sp>
        <p:nvSpPr>
          <p:cNvPr id="26" name="Footer Placeholder 25"/>
          <p:cNvSpPr>
            <a:spLocks noGrp="1"/>
          </p:cNvSpPr>
          <p:nvPr>
            <p:ph type="ftr" sz="quarter" idx="47"/>
          </p:nvPr>
        </p:nvSpPr>
        <p:spPr/>
        <p:txBody>
          <a:bodyPr/>
          <a:lstStyle/>
          <a:p>
            <a:r>
              <a:rPr lang="en-US" smtClean="0"/>
              <a:t>Microsoft confidential</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10/3/2014</a:t>
            </a:fld>
            <a:endParaRPr lang="en-US" dirty="0"/>
          </a:p>
        </p:txBody>
      </p:sp>
      <p:sp>
        <p:nvSpPr>
          <p:cNvPr id="20" name="Footer Placeholder 19"/>
          <p:cNvSpPr>
            <a:spLocks noGrp="1"/>
          </p:cNvSpPr>
          <p:nvPr>
            <p:ph type="ftr" sz="quarter" idx="21"/>
          </p:nvPr>
        </p:nvSpPr>
        <p:spPr/>
        <p:txBody>
          <a:bodyPr/>
          <a:lstStyle/>
          <a:p>
            <a:r>
              <a:rPr lang="en-US" smtClean="0"/>
              <a:t>Microsoft confidential</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10/3/2014</a:t>
            </a:fld>
            <a:endParaRPr lang="en-US" dirty="0"/>
          </a:p>
        </p:txBody>
      </p:sp>
      <p:sp>
        <p:nvSpPr>
          <p:cNvPr id="7" name="Footer Placeholder 6"/>
          <p:cNvSpPr>
            <a:spLocks noGrp="1"/>
          </p:cNvSpPr>
          <p:nvPr>
            <p:ph type="ftr" sz="quarter" idx="20"/>
          </p:nvPr>
        </p:nvSpPr>
        <p:spPr/>
        <p:txBody>
          <a:bodyPr/>
          <a:lstStyle/>
          <a:p>
            <a:r>
              <a:rPr lang="en-US" smtClean="0"/>
              <a:t>Microsoft confidential</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10/3/2014</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10/3/2014</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10/3/2014</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10/3/2014</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10/3/2014</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10/3/2014</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10/3/2014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10/3/2014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10/3/2014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10/3/2014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10/3/2014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10/3/2014</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10/3/2014</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10/3/2014</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10/3/2014</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10/3/2014</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141" y="4711324"/>
            <a:ext cx="1004361" cy="237461"/>
          </a:xfrm>
          <a:prstGeom prst="rect">
            <a:avLst/>
          </a:prstGeom>
        </p:spPr>
      </p:pic>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10/3/2014</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10/3/2014</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10/3/2014</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10/3/2014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10/3/2014</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10/3/2014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10/3/2014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330" y="36064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984C72D0-6B3C-4F1B-B9AF-3DAF11BDA829}" type="datetime1">
              <a:rPr lang="en-US" smtClean="0">
                <a:solidFill>
                  <a:srgbClr val="787878">
                    <a:lumMod val="60000"/>
                    <a:lumOff val="40000"/>
                  </a:srgbClr>
                </a:solidFill>
              </a:rPr>
              <a:pPr/>
              <a:t>10/3/2014</a:t>
            </a:fld>
            <a:endParaRPr lang="en-US">
              <a:solidFill>
                <a:srgbClr val="787878">
                  <a:lumMod val="60000"/>
                  <a:lumOff val="40000"/>
                </a:srgbClr>
              </a:solidFill>
            </a:endParaRPr>
          </a:p>
        </p:txBody>
      </p:sp>
      <p:sp>
        <p:nvSpPr>
          <p:cNvPr id="4" name="Footer Placeholder 3"/>
          <p:cNvSpPr>
            <a:spLocks noGrp="1"/>
          </p:cNvSpPr>
          <p:nvPr>
            <p:ph type="ftr" sz="quarter" idx="11"/>
          </p:nvPr>
        </p:nvSpPr>
        <p:spPr/>
        <p:txBody>
          <a:bodyPr/>
          <a:lstStyle/>
          <a:p>
            <a:endParaRPr lang="en-US" dirty="0">
              <a:solidFill>
                <a:srgbClr val="787878">
                  <a:lumMod val="60000"/>
                  <a:lumOff val="4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787878">
                    <a:lumMod val="60000"/>
                    <a:lumOff val="40000"/>
                  </a:srgbClr>
                </a:solidFill>
              </a:rPr>
              <a:pPr/>
              <a:t>‹Nº›</a:t>
            </a:fld>
            <a:endParaRPr lang="en-US">
              <a:solidFill>
                <a:srgbClr val="787878">
                  <a:lumMod val="60000"/>
                  <a:lumOff val="40000"/>
                </a:srgbClr>
              </a:solidFill>
            </a:endParaRPr>
          </a:p>
        </p:txBody>
      </p:sp>
      <p:sp>
        <p:nvSpPr>
          <p:cNvPr id="6" name="Content Placeholder 6"/>
          <p:cNvSpPr>
            <a:spLocks noGrp="1"/>
          </p:cNvSpPr>
          <p:nvPr>
            <p:ph sz="quarter" idx="14"/>
          </p:nvPr>
        </p:nvSpPr>
        <p:spPr>
          <a:xfrm>
            <a:off x="381000" y="1428750"/>
            <a:ext cx="8382000" cy="3165872"/>
          </a:xfrm>
        </p:spPr>
        <p:txBody>
          <a:bodyPr>
            <a:normAutofit/>
          </a:bodyPr>
          <a:lstStyle>
            <a:lvl1pPr marL="347588" indent="-347588">
              <a:buFont typeface="Wingdings" pitchFamily="2" charset="2"/>
              <a:buChar char="§"/>
              <a:defRPr sz="3600">
                <a:solidFill>
                  <a:schemeClr val="tx1"/>
                </a:solidFill>
              </a:defRPr>
            </a:lvl1pPr>
            <a:lvl2pPr marL="798341" indent="-341240">
              <a:buFont typeface="Wingdings" pitchFamily="2" charset="2"/>
              <a:buChar char="§"/>
              <a:defRPr sz="3600">
                <a:solidFill>
                  <a:schemeClr val="tx1"/>
                </a:solidFill>
              </a:defRPr>
            </a:lvl2pPr>
            <a:lvl3pPr marL="1261790" indent="-347588">
              <a:buFont typeface="Wingdings" pitchFamily="2" charset="2"/>
              <a:buChar char="§"/>
              <a:defRPr sz="3600">
                <a:solidFill>
                  <a:schemeClr val="tx1"/>
                </a:solidFill>
              </a:defRPr>
            </a:lvl3pPr>
            <a:lvl4pPr marL="1712541" indent="-341240">
              <a:buFont typeface="Wingdings" pitchFamily="2" charset="2"/>
              <a:buChar char="§"/>
              <a:defRPr sz="3600">
                <a:solidFill>
                  <a:schemeClr val="tx1"/>
                </a:solidFill>
              </a:defRPr>
            </a:lvl4pPr>
            <a:lvl5pPr marL="2175992" indent="-347588">
              <a:buFont typeface="Wingdings" pitchFamily="2" charset="2"/>
              <a:buChar char="§"/>
              <a:defRPr sz="3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99816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D28D06-218E-4EE5-AC47-A9F3FEC497C6}" type="datetime1">
              <a:rPr lang="en-US" smtClean="0">
                <a:solidFill>
                  <a:srgbClr val="787878">
                    <a:lumMod val="60000"/>
                    <a:lumOff val="40000"/>
                  </a:srgbClr>
                </a:solidFill>
              </a:rPr>
              <a:pPr/>
              <a:t>10/3/2014</a:t>
            </a:fld>
            <a:endParaRPr lang="en-US">
              <a:solidFill>
                <a:srgbClr val="787878">
                  <a:lumMod val="60000"/>
                  <a:lumOff val="40000"/>
                </a:srgbClr>
              </a:solidFill>
            </a:endParaRPr>
          </a:p>
        </p:txBody>
      </p:sp>
      <p:sp>
        <p:nvSpPr>
          <p:cNvPr id="5" name="Footer Placeholder 4"/>
          <p:cNvSpPr>
            <a:spLocks noGrp="1"/>
          </p:cNvSpPr>
          <p:nvPr>
            <p:ph type="ftr" sz="quarter" idx="11"/>
          </p:nvPr>
        </p:nvSpPr>
        <p:spPr/>
        <p:txBody>
          <a:bodyPr/>
          <a:lstStyle/>
          <a:p>
            <a:endParaRPr lang="en-US">
              <a:solidFill>
                <a:srgbClr val="787878">
                  <a:lumMod val="60000"/>
                  <a:lumOff val="4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787878">
                    <a:lumMod val="60000"/>
                    <a:lumOff val="40000"/>
                  </a:srgbClr>
                </a:solidFill>
              </a:rPr>
              <a:pPr/>
              <a:t>‹Nº›</a:t>
            </a:fld>
            <a:endParaRPr lang="en-US">
              <a:solidFill>
                <a:srgbClr val="787878">
                  <a:lumMod val="60000"/>
                  <a:lumOff val="40000"/>
                </a:srgbClr>
              </a:solidFill>
            </a:endParaRPr>
          </a:p>
        </p:txBody>
      </p:sp>
    </p:spTree>
    <p:extLst>
      <p:ext uri="{BB962C8B-B14F-4D97-AF65-F5344CB8AC3E}">
        <p14:creationId xmlns:p14="http://schemas.microsoft.com/office/powerpoint/2010/main" val="353697175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38779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FA32F-117F-49BC-9AF7-64DA2146C1B0}" type="datetimeFigureOut">
              <a:rPr lang="en-US" smtClean="0">
                <a:solidFill>
                  <a:prstClr val="black">
                    <a:tint val="75000"/>
                  </a:prstClr>
                </a:solidFill>
              </a:rPr>
              <a:pPr/>
              <a:t>10/3/2014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0DBE62-276F-4208-9DFD-0E7B9C117CC9}"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1224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10/3/2014</a:t>
            </a:fld>
            <a:endParaRPr lang="en-US" dirty="0"/>
          </a:p>
        </p:txBody>
      </p:sp>
      <p:sp>
        <p:nvSpPr>
          <p:cNvPr id="14" name="Footer Placeholder 13"/>
          <p:cNvSpPr>
            <a:spLocks noGrp="1"/>
          </p:cNvSpPr>
          <p:nvPr>
            <p:ph type="ftr" sz="quarter" idx="19"/>
          </p:nvPr>
        </p:nvSpPr>
        <p:spPr/>
        <p:txBody>
          <a:bodyPr/>
          <a:lstStyle/>
          <a:p>
            <a:r>
              <a:rPr lang="en-US" smtClean="0"/>
              <a:t>Microsoft confidential</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10/3/2014</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10/3/2014</a:t>
            </a:fld>
            <a:endParaRPr lang="en-US" dirty="0"/>
          </a:p>
        </p:txBody>
      </p:sp>
      <p:sp>
        <p:nvSpPr>
          <p:cNvPr id="25" name="Footer Placeholder 24"/>
          <p:cNvSpPr>
            <a:spLocks noGrp="1"/>
          </p:cNvSpPr>
          <p:nvPr>
            <p:ph type="ftr" sz="quarter" idx="21"/>
          </p:nvPr>
        </p:nvSpPr>
        <p:spPr/>
        <p:txBody>
          <a:bodyPr/>
          <a:lstStyle/>
          <a:p>
            <a:r>
              <a:rPr lang="en-US" smtClean="0"/>
              <a:t>Microsoft confidential</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10/3/2014</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10/3/2014</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smtClean="0"/>
              <a:t>Microsoft confidential</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50" r:id="rId41"/>
    <p:sldLayoutId id="2147484460"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28625" y="348615"/>
            <a:ext cx="3631841" cy="3199337"/>
          </a:xfrm>
        </p:spPr>
        <p:txBody>
          <a:bodyPr/>
          <a:lstStyle/>
          <a:p>
            <a:pPr algn="ctr"/>
            <a:r>
              <a:rPr lang="en-US" sz="6600" dirty="0" err="1" smtClean="0">
                <a:latin typeface="Segoe WP Light"/>
                <a:cs typeface="Segoe WP Light"/>
              </a:rPr>
              <a:t>Sevilla</a:t>
            </a:r>
            <a:r>
              <a:rPr lang="en-US" sz="6600" dirty="0" smtClean="0">
                <a:latin typeface="Segoe WP Light"/>
                <a:cs typeface="Segoe WP Light"/>
              </a:rPr>
              <a:t> Mobility Day</a:t>
            </a:r>
            <a:endParaRPr lang="en-US" sz="6600" dirty="0">
              <a:latin typeface="Segoe WP Light"/>
              <a:cs typeface="Segoe WP Light"/>
            </a:endParaRPr>
          </a:p>
        </p:txBody>
      </p:sp>
      <p:pic>
        <p:nvPicPr>
          <p:cNvPr id="10" name="Picture Placeholder 7" descr="5.jpg"/>
          <p:cNvPicPr>
            <a:picLocks noChangeAspect="1"/>
          </p:cNvPicPr>
          <p:nvPr/>
        </p:nvPicPr>
        <p:blipFill>
          <a:blip r:embed="rId3">
            <a:extLst>
              <a:ext uri="{28A0092B-C50C-407E-A947-70E740481C1C}">
                <a14:useLocalDpi xmlns:a14="http://schemas.microsoft.com/office/drawing/2010/main" val="0"/>
              </a:ext>
            </a:extLst>
          </a:blip>
          <a:srcRect t="14" b="14"/>
          <a:stretch>
            <a:fillRect/>
          </a:stretch>
        </p:blipFill>
        <p:spPr>
          <a:xfrm>
            <a:off x="4535486" y="1"/>
            <a:ext cx="4608514" cy="5152908"/>
          </a:xfrm>
          <a:prstGeom prst="rect">
            <a:avLst/>
          </a:prstGeom>
        </p:spPr>
      </p:pic>
      <p:sp>
        <p:nvSpPr>
          <p:cNvPr id="11" name="Rectángulo 10"/>
          <p:cNvSpPr/>
          <p:nvPr/>
        </p:nvSpPr>
        <p:spPr>
          <a:xfrm>
            <a:off x="4534371" y="3823640"/>
            <a:ext cx="4609629"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096933" y="4229218"/>
            <a:ext cx="3631841" cy="54078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3600" dirty="0" err="1" smtClean="0">
                <a:latin typeface="Segoe WP Light"/>
                <a:cs typeface="Segoe WP Light"/>
              </a:rPr>
              <a:t>CartujaDotNet</a:t>
            </a:r>
            <a:endParaRPr lang="en-US" sz="3600" dirty="0">
              <a:latin typeface="Segoe WP Light"/>
              <a:cs typeface="Segoe WP Light"/>
            </a:endParaRPr>
          </a:p>
        </p:txBody>
      </p:sp>
      <p:sp>
        <p:nvSpPr>
          <p:cNvPr id="6" name="Title 53"/>
          <p:cNvSpPr txBox="1">
            <a:spLocks/>
          </p:cNvSpPr>
          <p:nvPr/>
        </p:nvSpPr>
        <p:spPr>
          <a:xfrm>
            <a:off x="352425" y="3733473"/>
            <a:ext cx="3631841" cy="300467"/>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pPr algn="ctr"/>
            <a:r>
              <a:rPr lang="en-US" sz="2000" b="1" dirty="0" smtClean="0">
                <a:latin typeface="Segoe WP Light"/>
                <a:cs typeface="Segoe WP Light"/>
              </a:rPr>
              <a:t>II </a:t>
            </a:r>
            <a:r>
              <a:rPr lang="en-US" sz="2000" b="1" dirty="0" err="1" smtClean="0">
                <a:latin typeface="Segoe WP Light"/>
                <a:cs typeface="Segoe WP Light"/>
              </a:rPr>
              <a:t>Edición</a:t>
            </a:r>
            <a:endParaRPr lang="en-US" sz="2000" b="1" dirty="0">
              <a:latin typeface="Segoe WP Light"/>
              <a:cs typeface="Segoe WP Light"/>
            </a:endParaRPr>
          </a:p>
        </p:txBody>
      </p:sp>
    </p:spTree>
    <p:extLst>
      <p:ext uri="{BB962C8B-B14F-4D97-AF65-F5344CB8AC3E}">
        <p14:creationId xmlns:p14="http://schemas.microsoft.com/office/powerpoint/2010/main" val="238294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1"/>
          </p:nvPr>
        </p:nvSpPr>
        <p:spPr>
          <a:xfrm>
            <a:off x="880533" y="2878662"/>
            <a:ext cx="7548503" cy="2257784"/>
          </a:xfrm>
        </p:spPr>
        <p:txBody>
          <a:bodyPr/>
          <a:lstStyle/>
          <a:p>
            <a:pPr marL="0" indent="0">
              <a:buNone/>
            </a:pPr>
            <a:r>
              <a:rPr lang="es-ES" dirty="0"/>
              <a:t>Sevilla </a:t>
            </a:r>
            <a:r>
              <a:rPr lang="es-ES" dirty="0" err="1"/>
              <a:t>Mobility</a:t>
            </a:r>
            <a:r>
              <a:rPr lang="es-ES" dirty="0"/>
              <a:t> Day </a:t>
            </a:r>
            <a:r>
              <a:rPr lang="es-ES" dirty="0" smtClean="0"/>
              <a:t>es un evento </a:t>
            </a:r>
            <a:r>
              <a:rPr lang="es-ES" dirty="0"/>
              <a:t>de comunidad destinado a conocer las últimas novedades en desarrollo móvil.</a:t>
            </a:r>
          </a:p>
          <a:p>
            <a:pPr marL="0" indent="0">
              <a:buNone/>
            </a:pPr>
            <a:r>
              <a:rPr lang="es-ES" dirty="0" smtClean="0"/>
              <a:t>Hablaremos de </a:t>
            </a:r>
            <a:r>
              <a:rPr lang="es-ES" b="1" dirty="0" smtClean="0"/>
              <a:t>Windows </a:t>
            </a:r>
            <a:r>
              <a:rPr lang="es-ES" b="1" dirty="0"/>
              <a:t>Phone</a:t>
            </a:r>
            <a:r>
              <a:rPr lang="es-ES" dirty="0"/>
              <a:t>, desarrollo </a:t>
            </a:r>
            <a:r>
              <a:rPr lang="es-ES" b="1" dirty="0"/>
              <a:t>multiplataforma, </a:t>
            </a:r>
            <a:r>
              <a:rPr lang="es-ES" b="1" dirty="0" smtClean="0"/>
              <a:t>Testing </a:t>
            </a:r>
            <a:r>
              <a:rPr lang="es-ES" dirty="0" smtClean="0"/>
              <a:t>y </a:t>
            </a:r>
            <a:r>
              <a:rPr lang="es-ES" dirty="0"/>
              <a:t>mucho más! </a:t>
            </a:r>
          </a:p>
        </p:txBody>
      </p:sp>
      <p:sp>
        <p:nvSpPr>
          <p:cNvPr id="7" name="Title 4"/>
          <p:cNvSpPr>
            <a:spLocks noGrp="1" noChangeAspect="1"/>
          </p:cNvSpPr>
          <p:nvPr>
            <p:ph type="title"/>
          </p:nvPr>
        </p:nvSpPr>
        <p:spPr>
          <a:xfrm>
            <a:off x="457200" y="401955"/>
            <a:ext cx="8229600" cy="360548"/>
          </a:xfrm>
        </p:spPr>
        <p:txBody>
          <a:bodyPr/>
          <a:lstStyle/>
          <a:p>
            <a:r>
              <a:rPr lang="en-GB" dirty="0" err="1" smtClean="0"/>
              <a:t>Sevilla</a:t>
            </a:r>
            <a:r>
              <a:rPr lang="en-GB" dirty="0" smtClean="0"/>
              <a:t> Mobility Day</a:t>
            </a:r>
            <a:endParaRPr lang="en-GB" b="1"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13185" y="987543"/>
            <a:ext cx="5110309" cy="1730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09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2264956" y="961482"/>
            <a:ext cx="4136231" cy="93503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4956" y="2322781"/>
            <a:ext cx="4172214" cy="704193"/>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1559" y="3336622"/>
            <a:ext cx="4656470" cy="1529362"/>
          </a:xfrm>
          <a:prstGeom prst="rect">
            <a:avLst/>
          </a:prstGeom>
        </p:spPr>
      </p:pic>
      <p:sp>
        <p:nvSpPr>
          <p:cNvPr id="27" name="Title 4"/>
          <p:cNvSpPr>
            <a:spLocks noGrp="1" noChangeAspect="1"/>
          </p:cNvSpPr>
          <p:nvPr>
            <p:ph type="title"/>
          </p:nvPr>
        </p:nvSpPr>
        <p:spPr>
          <a:xfrm>
            <a:off x="457200" y="401955"/>
            <a:ext cx="8229600" cy="360548"/>
          </a:xfrm>
        </p:spPr>
        <p:txBody>
          <a:bodyPr/>
          <a:lstStyle/>
          <a:p>
            <a:r>
              <a:rPr lang="en-GB" dirty="0" err="1" smtClean="0"/>
              <a:t>Patrocinadores</a:t>
            </a:r>
            <a:endParaRPr lang="en-GB" b="1" dirty="0"/>
          </a:p>
        </p:txBody>
      </p:sp>
    </p:spTree>
    <p:extLst>
      <p:ext uri="{BB962C8B-B14F-4D97-AF65-F5344CB8AC3E}">
        <p14:creationId xmlns:p14="http://schemas.microsoft.com/office/powerpoint/2010/main" val="3738515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ppt_x"/>
                                          </p:val>
                                        </p:tav>
                                        <p:tav tm="100000">
                                          <p:val>
                                            <p:strVal val="#ppt_x"/>
                                          </p:val>
                                        </p:tav>
                                      </p:tavLst>
                                    </p:anim>
                                    <p:anim calcmode="lin" valueType="num">
                                      <p:cBhvr additive="base">
                                        <p:cTn id="16"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759" y="170466"/>
            <a:ext cx="6457950" cy="983346"/>
          </a:xfrm>
          <a:prstGeom prst="rect">
            <a:avLst/>
          </a:prstGeom>
          <a:noFill/>
        </p:spPr>
        <p:txBody>
          <a:bodyPr wrap="square" lIns="137160" tIns="109728" rIns="137160" bIns="109728" rtlCol="0">
            <a:spAutoFit/>
          </a:bodyPr>
          <a:lstStyle/>
          <a:p>
            <a:r>
              <a:rPr lang="en-US" sz="4950" dirty="0" err="1" smtClean="0">
                <a:solidFill>
                  <a:schemeClr val="accent1"/>
                </a:solidFill>
                <a:latin typeface="+mj-lt"/>
              </a:rPr>
              <a:t>Ponentes</a:t>
            </a:r>
            <a:endParaRPr lang="en-US" sz="4950" dirty="0">
              <a:solidFill>
                <a:schemeClr val="accent1"/>
              </a:solidFill>
              <a:latin typeface="+mj-lt"/>
            </a:endParaRPr>
          </a:p>
        </p:txBody>
      </p:sp>
      <p:sp>
        <p:nvSpPr>
          <p:cNvPr id="3" name="TextBox 2"/>
          <p:cNvSpPr txBox="1"/>
          <p:nvPr/>
        </p:nvSpPr>
        <p:spPr>
          <a:xfrm>
            <a:off x="775252" y="1509385"/>
            <a:ext cx="8130209" cy="2683812"/>
          </a:xfrm>
          <a:prstGeom prst="rect">
            <a:avLst/>
          </a:prstGeom>
          <a:noFill/>
        </p:spPr>
        <p:txBody>
          <a:bodyPr wrap="square" lIns="137160" tIns="109728" rIns="137160" bIns="109728" rtlCol="0">
            <a:spAutoFit/>
          </a:bodyPr>
          <a:lstStyle/>
          <a:p>
            <a:r>
              <a:rPr lang="en-US" sz="3200" b="1" dirty="0">
                <a:solidFill>
                  <a:schemeClr val="tx1">
                    <a:lumMod val="50000"/>
                  </a:schemeClr>
                </a:solidFill>
                <a:latin typeface="Segoe WP SemiLight" panose="020B0402040204020203" pitchFamily="34" charset="0"/>
                <a:cs typeface="Segoe WP SemiLight" panose="020B0402040204020203" pitchFamily="34" charset="0"/>
              </a:rPr>
              <a:t>Javier </a:t>
            </a:r>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Suárez 			@</a:t>
            </a:r>
            <a:r>
              <a:rPr lang="en-US" sz="3200" b="1" dirty="0" err="1" smtClean="0">
                <a:solidFill>
                  <a:schemeClr val="tx1">
                    <a:lumMod val="50000"/>
                  </a:schemeClr>
                </a:solidFill>
                <a:latin typeface="Segoe WP SemiLight" panose="020B0402040204020203" pitchFamily="34" charset="0"/>
                <a:cs typeface="Segoe WP SemiLight" panose="020B0402040204020203" pitchFamily="34" charset="0"/>
              </a:rPr>
              <a:t>jsuarezruiz</a:t>
            </a:r>
            <a:endParaRPr lang="en-US" sz="3200" b="1" dirty="0" smtClean="0">
              <a:solidFill>
                <a:schemeClr val="tx1">
                  <a:lumMod val="50000"/>
                </a:schemeClr>
              </a:solidFill>
              <a:latin typeface="Segoe WP SemiLight" panose="020B0402040204020203" pitchFamily="34" charset="0"/>
              <a:cs typeface="Segoe WP SemiLight" panose="020B0402040204020203" pitchFamily="34" charset="0"/>
            </a:endParaRPr>
          </a:p>
          <a:p>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Josué Yeray</a:t>
            </a:r>
            <a:r>
              <a:rPr lang="en-US" sz="3200" b="1" dirty="0">
                <a:solidFill>
                  <a:schemeClr val="tx1">
                    <a:lumMod val="50000"/>
                  </a:schemeClr>
                </a:solidFill>
                <a:latin typeface="Segoe WP SemiLight" panose="020B0402040204020203" pitchFamily="34" charset="0"/>
                <a:cs typeface="Segoe WP SemiLight" panose="020B0402040204020203" pitchFamily="34" charset="0"/>
              </a:rPr>
              <a:t>			</a:t>
            </a:r>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a:t>
            </a:r>
            <a:r>
              <a:rPr lang="en-US" sz="3200" b="1" dirty="0" err="1" smtClean="0">
                <a:solidFill>
                  <a:schemeClr val="tx1">
                    <a:lumMod val="50000"/>
                  </a:schemeClr>
                </a:solidFill>
                <a:latin typeface="Segoe WP SemiLight" panose="020B0402040204020203" pitchFamily="34" charset="0"/>
                <a:cs typeface="Segoe WP SemiLight" panose="020B0402040204020203" pitchFamily="34" charset="0"/>
              </a:rPr>
              <a:t>josueyeray</a:t>
            </a:r>
            <a:endParaRPr lang="en-US" sz="3200" b="1" dirty="0" smtClean="0">
              <a:solidFill>
                <a:schemeClr val="tx1">
                  <a:lumMod val="50000"/>
                </a:schemeClr>
              </a:solidFill>
              <a:latin typeface="Segoe WP SemiLight" panose="020B0402040204020203" pitchFamily="34" charset="0"/>
              <a:cs typeface="Segoe WP SemiLight" panose="020B0402040204020203" pitchFamily="34" charset="0"/>
            </a:endParaRPr>
          </a:p>
          <a:p>
            <a:r>
              <a:rPr lang="en-US" sz="3200" b="1" dirty="0">
                <a:solidFill>
                  <a:schemeClr val="tx1">
                    <a:lumMod val="50000"/>
                  </a:schemeClr>
                </a:solidFill>
                <a:latin typeface="Segoe WP SemiLight" panose="020B0402040204020203" pitchFamily="34" charset="0"/>
                <a:cs typeface="Segoe WP SemiLight" panose="020B0402040204020203" pitchFamily="34" charset="0"/>
              </a:rPr>
              <a:t>Juan Lao				@</a:t>
            </a:r>
            <a:r>
              <a:rPr lang="en-US" sz="3200" b="1" dirty="0" err="1" smtClean="0">
                <a:solidFill>
                  <a:schemeClr val="tx1">
                    <a:lumMod val="50000"/>
                  </a:schemeClr>
                </a:solidFill>
                <a:latin typeface="Segoe WP SemiLight" panose="020B0402040204020203" pitchFamily="34" charset="0"/>
                <a:cs typeface="Segoe WP SemiLight" panose="020B0402040204020203" pitchFamily="34" charset="0"/>
              </a:rPr>
              <a:t>juanlao</a:t>
            </a:r>
            <a:endParaRPr lang="en-US" sz="3200" b="1" dirty="0" smtClean="0">
              <a:solidFill>
                <a:schemeClr val="tx1">
                  <a:lumMod val="50000"/>
                </a:schemeClr>
              </a:solidFill>
              <a:latin typeface="Segoe WP SemiLight" panose="020B0402040204020203" pitchFamily="34" charset="0"/>
              <a:cs typeface="Segoe WP SemiLight" panose="020B0402040204020203" pitchFamily="34" charset="0"/>
            </a:endParaRPr>
          </a:p>
          <a:p>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Marcos </a:t>
            </a:r>
            <a:r>
              <a:rPr lang="en-US" sz="3200" b="1" dirty="0" err="1" smtClean="0">
                <a:solidFill>
                  <a:schemeClr val="tx1">
                    <a:lumMod val="50000"/>
                  </a:schemeClr>
                </a:solidFill>
                <a:latin typeface="Segoe WP SemiLight" panose="020B0402040204020203" pitchFamily="34" charset="0"/>
                <a:cs typeface="Segoe WP SemiLight" panose="020B0402040204020203" pitchFamily="34" charset="0"/>
              </a:rPr>
              <a:t>Cobeñas</a:t>
            </a:r>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		@</a:t>
            </a:r>
            <a:r>
              <a:rPr lang="en-US" sz="3200" b="1" dirty="0" err="1" smtClean="0">
                <a:solidFill>
                  <a:schemeClr val="tx1">
                    <a:lumMod val="50000"/>
                  </a:schemeClr>
                </a:solidFill>
                <a:latin typeface="Segoe WP SemiLight" panose="020B0402040204020203" pitchFamily="34" charset="0"/>
                <a:cs typeface="Segoe WP SemiLight" panose="020B0402040204020203" pitchFamily="34" charset="0"/>
              </a:rPr>
              <a:t>mcobeñas</a:t>
            </a:r>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 </a:t>
            </a:r>
          </a:p>
          <a:p>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Juan Cano				@jacano35</a:t>
            </a:r>
          </a:p>
        </p:txBody>
      </p:sp>
    </p:spTree>
    <p:extLst>
      <p:ext uri="{BB962C8B-B14F-4D97-AF65-F5344CB8AC3E}">
        <p14:creationId xmlns:p14="http://schemas.microsoft.com/office/powerpoint/2010/main" val="41647680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noChangeAspect="1"/>
          </p:cNvSpPr>
          <p:nvPr>
            <p:ph type="title"/>
          </p:nvPr>
        </p:nvSpPr>
        <p:spPr>
          <a:xfrm>
            <a:off x="382092" y="171450"/>
            <a:ext cx="8379818" cy="608436"/>
          </a:xfrm>
        </p:spPr>
        <p:txBody>
          <a:bodyPr/>
          <a:lstStyle/>
          <a:p>
            <a:r>
              <a:rPr lang="en-GB" sz="4050" dirty="0" err="1" smtClean="0"/>
              <a:t>Charlas</a:t>
            </a:r>
            <a:endParaRPr lang="en-GB" sz="4050" dirty="0"/>
          </a:p>
        </p:txBody>
      </p:sp>
      <p:sp>
        <p:nvSpPr>
          <p:cNvPr id="11" name="Content Placeholder 5"/>
          <p:cNvSpPr>
            <a:spLocks noGrp="1" noChangeAspect="1"/>
          </p:cNvSpPr>
          <p:nvPr>
            <p:ph idx="1"/>
          </p:nvPr>
        </p:nvSpPr>
        <p:spPr>
          <a:xfrm>
            <a:off x="382093" y="1072055"/>
            <a:ext cx="7887018" cy="3673080"/>
          </a:xfrm>
        </p:spPr>
        <p:txBody>
          <a:bodyPr>
            <a:normAutofit/>
          </a:bodyPr>
          <a:lstStyle/>
          <a:p>
            <a:pPr marL="0" indent="0">
              <a:buNone/>
            </a:pPr>
            <a:r>
              <a:rPr lang="es-ES" sz="2400" dirty="0" smtClean="0">
                <a:solidFill>
                  <a:schemeClr val="accent1"/>
                </a:solidFill>
              </a:rPr>
              <a:t>09:30h</a:t>
            </a:r>
            <a:r>
              <a:rPr lang="es-ES" sz="2400" dirty="0" smtClean="0"/>
              <a:t> - Aplicaciones Universales</a:t>
            </a:r>
          </a:p>
          <a:p>
            <a:pPr marL="0" indent="0">
              <a:buNone/>
            </a:pPr>
            <a:r>
              <a:rPr lang="es-ES" sz="2400" dirty="0" smtClean="0">
                <a:solidFill>
                  <a:schemeClr val="accent1"/>
                </a:solidFill>
              </a:rPr>
              <a:t>10:35h</a:t>
            </a:r>
            <a:r>
              <a:rPr lang="es-ES" sz="2400" dirty="0" smtClean="0"/>
              <a:t> - [Windows </a:t>
            </a:r>
            <a:r>
              <a:rPr lang="es-ES" sz="2400" dirty="0"/>
              <a:t>Phone 8.1] Trio de ases: </a:t>
            </a:r>
            <a:r>
              <a:rPr lang="es-ES" sz="2400" dirty="0" err="1"/>
              <a:t>Behaviors</a:t>
            </a:r>
            <a:r>
              <a:rPr lang="es-ES" sz="2400" dirty="0"/>
              <a:t>, </a:t>
            </a:r>
            <a:r>
              <a:rPr lang="es-ES" sz="2400" dirty="0" err="1"/>
              <a:t>Animations</a:t>
            </a:r>
            <a:r>
              <a:rPr lang="es-ES" sz="2400" dirty="0"/>
              <a:t> y </a:t>
            </a:r>
            <a:r>
              <a:rPr lang="es-ES" sz="2400" dirty="0" err="1"/>
              <a:t>VisualStates</a:t>
            </a:r>
            <a:endParaRPr lang="es-ES" sz="2400" dirty="0"/>
          </a:p>
          <a:p>
            <a:pPr marL="0" indent="0">
              <a:buNone/>
            </a:pPr>
            <a:r>
              <a:rPr lang="es-ES" sz="2400" dirty="0" smtClean="0">
                <a:solidFill>
                  <a:schemeClr val="accent1"/>
                </a:solidFill>
              </a:rPr>
              <a:t>11:40h</a:t>
            </a:r>
            <a:r>
              <a:rPr lang="es-ES" sz="2400" dirty="0" smtClean="0"/>
              <a:t> - Crea </a:t>
            </a:r>
            <a:r>
              <a:rPr lang="es-ES" sz="2400" dirty="0"/>
              <a:t>tu juego Multiplataforma con Wave </a:t>
            </a:r>
            <a:r>
              <a:rPr lang="es-ES" sz="2400" dirty="0" err="1"/>
              <a:t>Engine</a:t>
            </a:r>
            <a:endParaRPr lang="es-ES" sz="2400" dirty="0"/>
          </a:p>
          <a:p>
            <a:pPr marL="0" indent="0">
              <a:buNone/>
            </a:pPr>
            <a:r>
              <a:rPr lang="es-ES" sz="2400" dirty="0" smtClean="0">
                <a:solidFill>
                  <a:schemeClr val="accent1"/>
                </a:solidFill>
              </a:rPr>
              <a:t>12:50h</a:t>
            </a:r>
            <a:r>
              <a:rPr lang="es-ES" sz="2400" dirty="0" smtClean="0"/>
              <a:t> - Crea </a:t>
            </a:r>
            <a:r>
              <a:rPr lang="es-ES" sz="2400" dirty="0"/>
              <a:t>aplicaciones multiplataforma con Xamarin</a:t>
            </a:r>
          </a:p>
          <a:p>
            <a:endParaRPr lang="es-ES" sz="1200" b="1" dirty="0"/>
          </a:p>
        </p:txBody>
      </p:sp>
      <p:sp>
        <p:nvSpPr>
          <p:cNvPr id="6" name="CuadroTexto 5"/>
          <p:cNvSpPr txBox="1"/>
          <p:nvPr/>
        </p:nvSpPr>
        <p:spPr>
          <a:xfrm>
            <a:off x="6858000" y="4722519"/>
            <a:ext cx="1580561" cy="246221"/>
          </a:xfrm>
          <a:prstGeom prst="rect">
            <a:avLst/>
          </a:prstGeom>
          <a:noFill/>
        </p:spPr>
        <p:txBody>
          <a:bodyPr wrap="none" lIns="0" tIns="0" rIns="0" bIns="0" rtlCol="0">
            <a:spAutoFit/>
          </a:bodyPr>
          <a:lstStyle/>
          <a:p>
            <a:r>
              <a:rPr lang="es-ES" sz="1600" dirty="0" smtClean="0">
                <a:latin typeface="Segoe WP"/>
                <a:cs typeface="Segoe WP"/>
              </a:rPr>
              <a:t>Duración: 60 min</a:t>
            </a:r>
            <a:r>
              <a:rPr lang="es-ES" sz="1600" dirty="0" smtClean="0"/>
              <a:t>.</a:t>
            </a:r>
          </a:p>
        </p:txBody>
      </p:sp>
    </p:spTree>
    <p:extLst>
      <p:ext uri="{BB962C8B-B14F-4D97-AF65-F5344CB8AC3E}">
        <p14:creationId xmlns:p14="http://schemas.microsoft.com/office/powerpoint/2010/main" val="277105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noChangeAspect="1"/>
          </p:cNvSpPr>
          <p:nvPr>
            <p:ph type="title"/>
          </p:nvPr>
        </p:nvSpPr>
        <p:spPr>
          <a:xfrm>
            <a:off x="382092" y="171450"/>
            <a:ext cx="8379818" cy="608436"/>
          </a:xfrm>
        </p:spPr>
        <p:txBody>
          <a:bodyPr/>
          <a:lstStyle/>
          <a:p>
            <a:r>
              <a:rPr lang="en-GB" sz="4050" dirty="0" smtClean="0"/>
              <a:t>Hashtag</a:t>
            </a:r>
            <a:endParaRPr lang="en-GB" sz="4050" dirty="0"/>
          </a:p>
        </p:txBody>
      </p:sp>
      <p:sp>
        <p:nvSpPr>
          <p:cNvPr id="11" name="Content Placeholder 5"/>
          <p:cNvSpPr>
            <a:spLocks noGrp="1" noChangeAspect="1"/>
          </p:cNvSpPr>
          <p:nvPr>
            <p:ph idx="1"/>
          </p:nvPr>
        </p:nvSpPr>
        <p:spPr>
          <a:xfrm>
            <a:off x="1651763" y="2087194"/>
            <a:ext cx="5678936" cy="1399925"/>
          </a:xfrm>
        </p:spPr>
        <p:txBody>
          <a:bodyPr>
            <a:normAutofit fontScale="92500" lnSpcReduction="10000"/>
          </a:bodyPr>
          <a:lstStyle/>
          <a:p>
            <a:pPr marL="0" indent="0">
              <a:buNone/>
            </a:pPr>
            <a:r>
              <a:rPr lang="es-ES" sz="8000" dirty="0" smtClean="0">
                <a:solidFill>
                  <a:schemeClr val="accent1"/>
                </a:solidFill>
              </a:rPr>
              <a:t>#</a:t>
            </a:r>
            <a:r>
              <a:rPr lang="es-ES" sz="8000" dirty="0" err="1" smtClean="0">
                <a:solidFill>
                  <a:schemeClr val="accent1"/>
                </a:solidFill>
              </a:rPr>
              <a:t>SevMobDay</a:t>
            </a:r>
            <a:endParaRPr lang="es-ES" sz="4800" b="1" dirty="0"/>
          </a:p>
        </p:txBody>
      </p:sp>
    </p:spTree>
    <p:extLst>
      <p:ext uri="{BB962C8B-B14F-4D97-AF65-F5344CB8AC3E}">
        <p14:creationId xmlns:p14="http://schemas.microsoft.com/office/powerpoint/2010/main" val="138272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xEl>
                                              <p:pRg st="0" end="0"/>
                                            </p:txEl>
                                          </p:spTgt>
                                        </p:tgtEl>
                                        <p:attrNameLst>
                                          <p:attrName>r</p:attrName>
                                        </p:attrNameLst>
                                      </p:cBhvr>
                                    </p:animRot>
                                    <p:animRot by="-240000">
                                      <p:cBhvr>
                                        <p:cTn id="7" dur="200" fill="hold">
                                          <p:stCondLst>
                                            <p:cond delay="200"/>
                                          </p:stCondLst>
                                        </p:cTn>
                                        <p:tgtEl>
                                          <p:spTgt spid="11">
                                            <p:txEl>
                                              <p:pRg st="0" end="0"/>
                                            </p:txEl>
                                          </p:spTgt>
                                        </p:tgtEl>
                                        <p:attrNameLst>
                                          <p:attrName>r</p:attrName>
                                        </p:attrNameLst>
                                      </p:cBhvr>
                                    </p:animRot>
                                    <p:animRot by="240000">
                                      <p:cBhvr>
                                        <p:cTn id="8" dur="200" fill="hold">
                                          <p:stCondLst>
                                            <p:cond delay="400"/>
                                          </p:stCondLst>
                                        </p:cTn>
                                        <p:tgtEl>
                                          <p:spTgt spid="11">
                                            <p:txEl>
                                              <p:pRg st="0" end="0"/>
                                            </p:txEl>
                                          </p:spTgt>
                                        </p:tgtEl>
                                        <p:attrNameLst>
                                          <p:attrName>r</p:attrName>
                                        </p:attrNameLst>
                                      </p:cBhvr>
                                    </p:animRot>
                                    <p:animRot by="-240000">
                                      <p:cBhvr>
                                        <p:cTn id="9" dur="200" fill="hold">
                                          <p:stCondLst>
                                            <p:cond delay="600"/>
                                          </p:stCondLst>
                                        </p:cTn>
                                        <p:tgtEl>
                                          <p:spTgt spid="11">
                                            <p:txEl>
                                              <p:pRg st="0" end="0"/>
                                            </p:txEl>
                                          </p:spTgt>
                                        </p:tgtEl>
                                        <p:attrNameLst>
                                          <p:attrName>r</p:attrName>
                                        </p:attrNameLst>
                                      </p:cBhvr>
                                    </p:animRot>
                                    <p:animRot by="120000">
                                      <p:cBhvr>
                                        <p:cTn id="10" dur="200" fill="hold">
                                          <p:stCondLst>
                                            <p:cond delay="800"/>
                                          </p:stCondLst>
                                        </p:cTn>
                                        <p:tgtEl>
                                          <p:spTgt spid="11">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8771" y="304069"/>
            <a:ext cx="8649883" cy="77014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mtClean="0"/>
              <a:t>Preguntas y respuestas.</a:t>
            </a:r>
            <a:endParaRPr lang="ru-RU" dirty="0"/>
          </a:p>
        </p:txBody>
      </p:sp>
      <p:sp>
        <p:nvSpPr>
          <p:cNvPr id="3" name="Text Placeholder 1"/>
          <p:cNvSpPr>
            <a:spLocks noGrp="1"/>
          </p:cNvSpPr>
          <p:nvPr>
            <p:ph type="body" sz="quarter" idx="20"/>
          </p:nvPr>
        </p:nvSpPr>
        <p:spPr>
          <a:xfrm>
            <a:off x="251520" y="1076325"/>
            <a:ext cx="8595896" cy="631329"/>
          </a:xfrm>
        </p:spPr>
        <p:txBody>
          <a:bodyPr/>
          <a:lstStyle/>
          <a:p>
            <a:r>
              <a:rPr lang="en-US" sz="2800" dirty="0" smtClean="0"/>
              <a:t>¿</a:t>
            </a:r>
            <a:r>
              <a:rPr lang="en-US" sz="2800" dirty="0" err="1" smtClean="0"/>
              <a:t>Dudas</a:t>
            </a:r>
            <a:r>
              <a:rPr lang="en-US" sz="2800" dirty="0" smtClean="0"/>
              <a:t>?</a:t>
            </a:r>
            <a:endParaRPr lang="ru-RU" sz="2800" dirty="0"/>
          </a:p>
        </p:txBody>
      </p:sp>
      <p:sp>
        <p:nvSpPr>
          <p:cNvPr id="4"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198519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ApplicationBar" Revision="1" Stencil="System.Storyboarding.WindowsPhone" StencilVersion="0.1"/>
</Control>
</file>

<file path=customXml/item10.xml><?xml version="1.0" encoding="utf-8"?>
<Control xmlns="http://schemas.microsoft.com/VisualStudio/2011/storyboarding/control">
  <Id Name="System.Storyboarding.Media.Image" Revision="1" Stencil="System.Storyboarding.Media" StencilVersion="0.1"/>
</Control>
</file>

<file path=customXml/item11.xml><?xml version="1.0" encoding="utf-8"?>
<Control xmlns="http://schemas.microsoft.com/VisualStudio/2011/storyboarding/control">
  <Id Name="System.Storyboarding.WindowsPhone.ApplicationBar" Revision="1" Stencil="System.Storyboarding.WindowsPhone" StencilVersion="0.1"/>
</Control>
</file>

<file path=customXml/item12.xml><?xml version="1.0" encoding="utf-8"?>
<Control xmlns="http://schemas.microsoft.com/VisualStudio/2011/storyboarding/control">
  <Id Name="System.Storyboarding.Backgrounds.WindowsPhone" Revision="1" Stencil="System.Storyboarding.Backgrounds" StencilVersion="0.1"/>
</Control>
</file>

<file path=customXml/item13.xml><?xml version="1.0" encoding="utf-8"?>
<Control xmlns="http://schemas.microsoft.com/VisualStudio/2011/storyboarding/control">
  <Id Name="System.Storyboarding.Backgrounds.WindowsPhone" Revision="1" Stencil="System.Storyboarding.Backgrounds" StencilVersion="0.1"/>
</Control>
</file>

<file path=customXml/item14.xml><?xml version="1.0" encoding="utf-8"?>
<Control xmlns="http://schemas.microsoft.com/VisualStudio/2011/storyboarding/control">
  <Id Name="System.Storyboarding.Backgrounds.WindowsPhone" Revision="1" Stencil="System.Storyboarding.Backgrounds" StencilVersion="0.1"/>
</Control>
</file>

<file path=customXml/item15.xml><?xml version="1.0" encoding="utf-8"?>
<Control xmlns="http://schemas.microsoft.com/VisualStudio/2011/storyboarding/control">
  <Id Name="System.Storyboarding.Backgrounds.WindowsPhone" Revision="1" Stencil="System.Storyboarding.Backgrounds" StencilVersion="0.1"/>
</Control>
</file>

<file path=customXml/item16.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7.xml><?xml version="1.0" encoding="utf-8"?>
<Control xmlns="http://schemas.microsoft.com/VisualStudio/2011/storyboarding/control">
  <Id Name="System.Storyboarding.Media.Image" Revision="1" Stencil="System.Storyboarding.Media" StencilVersion="0.1"/>
</Control>
</file>

<file path=customXml/item18.xml><?xml version="1.0" encoding="utf-8"?>
<Control xmlns="http://schemas.microsoft.com/VisualStudio/2011/storyboarding/control">
  <Id Name="System.Storyboarding.Media.Image" Revision="1" Stencil="System.Storyboarding.Media" StencilVersion="0.1"/>
</Control>
</file>

<file path=customXml/item19.xml><?xml version="1.0" encoding="utf-8"?>
<Control xmlns="http://schemas.microsoft.com/VisualStudio/2011/storyboarding/control">
  <Id Name="System.Storyboarding.Backgrounds.WindowsPhone" Revision="1" Stencil="System.Storyboarding.Backgrounds" StencilVersion="0.1"/>
</Control>
</file>

<file path=customXml/item2.xml><?xml version="1.0" encoding="utf-8"?>
<Control xmlns="http://schemas.microsoft.com/VisualStudio/2011/storyboarding/control">
  <Id Name="System.Storyboarding.WindowsPhone.ApplicationBar" Revision="1" Stencil="System.Storyboarding.WindowsPhone" StencilVersion="0.1"/>
</Control>
</file>

<file path=customXml/item20.xml><?xml version="1.0" encoding="utf-8"?>
<Control xmlns="http://schemas.microsoft.com/VisualStudio/2011/storyboarding/control">
  <Id Name="System.Storyboarding.Backgrounds.WindowsPhone" Revision="1" Stencil="System.Storyboarding.Backgrounds" StencilVersion="0.1"/>
</Control>
</file>

<file path=customXml/item21.xml><?xml version="1.0" encoding="utf-8"?>
<Control xmlns="http://schemas.microsoft.com/VisualStudio/2011/storyboarding/control">
  <Id Name="System.Storyboarding.Media.Image" Revision="1" Stencil="System.Storyboarding.Media" StencilVersion="0.1"/>
</Control>
</file>

<file path=customXml/item22.xml><?xml version="1.0" encoding="utf-8"?>
<Control xmlns="http://schemas.microsoft.com/VisualStudio/2011/storyboarding/control">
  <Id Name="System.Storyboarding.WindowsPhone.PageTitle" Revision="1" Stencil="System.Storyboarding.WindowsPhone" StencilVersion="0.1"/>
</Control>
</file>

<file path=customXml/item23.xml><?xml version="1.0" encoding="utf-8"?>
<Control xmlns="http://schemas.microsoft.com/VisualStudio/2011/storyboarding/control">
  <Id Name="System.Storyboarding.Media.Image" Revision="1" Stencil="System.Storyboarding.Media" StencilVersion="0.1"/>
</Control>
</file>

<file path=customXml/item24.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5.xml><?xml version="1.0" encoding="utf-8"?>
<Control xmlns="http://schemas.microsoft.com/VisualStudio/2011/storyboarding/control">
  <Id Name="System.Storyboarding.Backgrounds.WindowsPhone" Revision="1" Stencil="System.Storyboarding.Backgrounds" StencilVersion="0.1"/>
</Control>
</file>

<file path=customXml/item26.xml><?xml version="1.0" encoding="utf-8"?>
<Control xmlns="http://schemas.microsoft.com/VisualStudio/2011/storyboarding/control">
  <Id Name="System.Storyboarding.WindowsApps.WindowsAppsListBox" Revision="1" Stencil="System.Storyboarding.WindowsApps" StencilVersion="0.1"/>
</Control>
</file>

<file path=customXml/item27.xml><?xml version="1.0" encoding="utf-8"?>
<Control xmlns="http://schemas.microsoft.com/VisualStudio/2011/storyboarding/control">
  <Id Name="System.Storyboarding.WindowsPhone.PageTitle" Revision="1" Stencil="System.Storyboarding.WindowsPhone" StencilVersion="0.1"/>
</Control>
</file>

<file path=customXml/item28.xml><?xml version="1.0" encoding="utf-8"?>
<Control xmlns="http://schemas.microsoft.com/VisualStudio/2011/storyboarding/control">
  <Id Name="System.Storyboarding.Media.Image" Revision="1" Stencil="System.Storyboarding.Media" StencilVersion="0.1"/>
</Control>
</file>

<file path=customXml/item29.xml><?xml version="1.0" encoding="utf-8"?>
<Control xmlns="http://schemas.microsoft.com/VisualStudio/2011/storyboarding/control">
  <Id Name="System.Storyboarding.WindowsPhone.PageTitle" Revision="1" Stencil="System.Storyboarding.WindowsPhone" StencilVersion="0.1"/>
</Control>
</file>

<file path=customXml/item3.xml><?xml version="1.0" encoding="utf-8"?>
<Control xmlns="http://schemas.microsoft.com/VisualStudio/2011/storyboarding/control">
  <Id Name="System.Storyboarding.WindowsApps.WindowsAppsListBox" Revision="1" Stencil="System.Storyboarding.WindowsApps" StencilVersion="0.1"/>
</Control>
</file>

<file path=customXml/item30.xml><?xml version="1.0" encoding="utf-8"?>
<Control xmlns="http://schemas.microsoft.com/VisualStudio/2011/storyboarding/control">
  <Id Name="System.Storyboarding.Backgrounds.WindowsPhone" Revision="1" Stencil="System.Storyboarding.Backgrounds" StencilVersion="0.1"/>
</Control>
</file>

<file path=customXml/item31.xml><?xml version="1.0" encoding="utf-8"?>
<Control xmlns="http://schemas.microsoft.com/VisualStudio/2011/storyboarding/control">
  <Id Name="System.Storyboarding.Media.Image" Revision="1" Stencil="System.Storyboarding.Media" StencilVersion="0.1"/>
</Control>
</file>

<file path=customXml/item32.xml><?xml version="1.0" encoding="utf-8"?>
<Control xmlns="http://schemas.microsoft.com/VisualStudio/2011/storyboarding/control">
  <Id Name="System.Storyboarding.Media.Image" Revision="1" Stencil="System.Storyboarding.Media" StencilVersion="0.1"/>
</Control>
</file>

<file path=customXml/item33.xml><?xml version="1.0" encoding="utf-8"?>
<Control xmlns="http://schemas.microsoft.com/VisualStudio/2011/storyboarding/control">
  <Id Name="System.Storyboarding.Media.Image" Revision="1" Stencil="System.Storyboarding.Media" StencilVersion="0.1"/>
</Control>
</file>

<file path=customXml/item4.xml><?xml version="1.0" encoding="utf-8"?>
<Control xmlns="http://schemas.microsoft.com/VisualStudio/2011/storyboarding/control">
  <Id Name="System.Storyboarding.WindowsPhone.PageTitle" Revision="1" Stencil="System.Storyboarding.WindowsPhone" StencilVersion="0.1"/>
</Control>
</file>

<file path=customXml/item5.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6.xml><?xml version="1.0" encoding="utf-8"?>
<Control xmlns="http://schemas.microsoft.com/VisualStudio/2011/storyboarding/control">
  <Id Name="System.Storyboarding.WindowsPhone.ApplicationBar" Revision="1" Stencil="System.Storyboarding.WindowsPhone" StencilVersion="0.1"/>
</Control>
</file>

<file path=customXml/item7.xml><?xml version="1.0" encoding="utf-8"?>
<Control xmlns="http://schemas.microsoft.com/VisualStudio/2011/storyboarding/control">
  <Id Name="System.Storyboarding.Annotation.StickyNote" Revision="1" Stencil="System.Storyboarding.Annotation" StencilVersion="0.1"/>
</Control>
</file>

<file path=customXml/item8.xml><?xml version="1.0" encoding="utf-8"?>
<Control xmlns="http://schemas.microsoft.com/VisualStudio/2011/storyboarding/control">
  <Id Name="System.Storyboarding.WindowsApps.WindowsAppsListBox" Revision="1" Stencil="System.Storyboarding.WindowsApps" StencilVersion="0.1"/>
</Control>
</file>

<file path=customXml/item9.xml><?xml version="1.0" encoding="utf-8"?>
<Control xmlns="http://schemas.microsoft.com/VisualStudio/2011/storyboarding/control">
  <Id Name="System.Storyboarding.Backgrounds.WindowsPhone" Revision="1" Stencil="System.Storyboarding.Backgrounds" StencilVersion="0.1"/>
</Control>
</file>

<file path=customXml/itemProps1.xml><?xml version="1.0" encoding="utf-8"?>
<ds:datastoreItem xmlns:ds="http://schemas.openxmlformats.org/officeDocument/2006/customXml" ds:itemID="{37133E4D-E0FD-40F9-88CA-CFF649B4023A}">
  <ds:schemaRefs>
    <ds:schemaRef ds:uri="http://schemas.microsoft.com/VisualStudio/2011/storyboarding/control"/>
  </ds:schemaRefs>
</ds:datastoreItem>
</file>

<file path=customXml/itemProps10.xml><?xml version="1.0" encoding="utf-8"?>
<ds:datastoreItem xmlns:ds="http://schemas.openxmlformats.org/officeDocument/2006/customXml" ds:itemID="{164C8338-130B-4297-8F99-62B856F4F112}">
  <ds:schemaRefs>
    <ds:schemaRef ds:uri="http://schemas.microsoft.com/VisualStudio/2011/storyboarding/control"/>
  </ds:schemaRefs>
</ds:datastoreItem>
</file>

<file path=customXml/itemProps11.xml><?xml version="1.0" encoding="utf-8"?>
<ds:datastoreItem xmlns:ds="http://schemas.openxmlformats.org/officeDocument/2006/customXml" ds:itemID="{DCA6AA68-1448-45F9-9FC7-B8096B5CF7FB}">
  <ds:schemaRefs>
    <ds:schemaRef ds:uri="http://schemas.microsoft.com/VisualStudio/2011/storyboarding/control"/>
  </ds:schemaRefs>
</ds:datastoreItem>
</file>

<file path=customXml/itemProps12.xml><?xml version="1.0" encoding="utf-8"?>
<ds:datastoreItem xmlns:ds="http://schemas.openxmlformats.org/officeDocument/2006/customXml" ds:itemID="{08938D39-74B2-428A-AAE8-B67D42880A9F}">
  <ds:schemaRefs>
    <ds:schemaRef ds:uri="http://schemas.microsoft.com/VisualStudio/2011/storyboarding/control"/>
  </ds:schemaRefs>
</ds:datastoreItem>
</file>

<file path=customXml/itemProps13.xml><?xml version="1.0" encoding="utf-8"?>
<ds:datastoreItem xmlns:ds="http://schemas.openxmlformats.org/officeDocument/2006/customXml" ds:itemID="{CCD4B85D-40BB-459A-93DF-0F65045E8C0F}">
  <ds:schemaRefs>
    <ds:schemaRef ds:uri="http://schemas.microsoft.com/VisualStudio/2011/storyboarding/control"/>
  </ds:schemaRefs>
</ds:datastoreItem>
</file>

<file path=customXml/itemProps14.xml><?xml version="1.0" encoding="utf-8"?>
<ds:datastoreItem xmlns:ds="http://schemas.openxmlformats.org/officeDocument/2006/customXml" ds:itemID="{C4A8312D-FC03-4AF2-B757-2FA90448FE75}">
  <ds:schemaRefs>
    <ds:schemaRef ds:uri="http://schemas.microsoft.com/VisualStudio/2011/storyboarding/control"/>
  </ds:schemaRefs>
</ds:datastoreItem>
</file>

<file path=customXml/itemProps15.xml><?xml version="1.0" encoding="utf-8"?>
<ds:datastoreItem xmlns:ds="http://schemas.openxmlformats.org/officeDocument/2006/customXml" ds:itemID="{22579126-9749-4962-BFED-B60DB7D06652}">
  <ds:schemaRefs>
    <ds:schemaRef ds:uri="http://schemas.microsoft.com/VisualStudio/2011/storyboarding/control"/>
  </ds:schemaRefs>
</ds:datastoreItem>
</file>

<file path=customXml/itemProps16.xml><?xml version="1.0" encoding="utf-8"?>
<ds:datastoreItem xmlns:ds="http://schemas.openxmlformats.org/officeDocument/2006/customXml" ds:itemID="{624140E0-AEBA-4679-96CE-4B3C59CDFB6A}">
  <ds:schemaRefs>
    <ds:schemaRef ds:uri="http://schemas.microsoft.com/VisualStudio/2011/storyboarding/control"/>
  </ds:schemaRefs>
</ds:datastoreItem>
</file>

<file path=customXml/itemProps17.xml><?xml version="1.0" encoding="utf-8"?>
<ds:datastoreItem xmlns:ds="http://schemas.openxmlformats.org/officeDocument/2006/customXml" ds:itemID="{F22345A8-86A5-4903-A434-A9DB6BE0F0EC}">
  <ds:schemaRefs>
    <ds:schemaRef ds:uri="http://schemas.microsoft.com/VisualStudio/2011/storyboarding/control"/>
  </ds:schemaRefs>
</ds:datastoreItem>
</file>

<file path=customXml/itemProps18.xml><?xml version="1.0" encoding="utf-8"?>
<ds:datastoreItem xmlns:ds="http://schemas.openxmlformats.org/officeDocument/2006/customXml" ds:itemID="{DB9ACF77-8A6D-4EF4-92B0-E340D5A96D61}">
  <ds:schemaRefs>
    <ds:schemaRef ds:uri="http://schemas.microsoft.com/VisualStudio/2011/storyboarding/control"/>
  </ds:schemaRefs>
</ds:datastoreItem>
</file>

<file path=customXml/itemProps19.xml><?xml version="1.0" encoding="utf-8"?>
<ds:datastoreItem xmlns:ds="http://schemas.openxmlformats.org/officeDocument/2006/customXml" ds:itemID="{CDC25418-B97A-41F7-9806-136CED14DCCB}">
  <ds:schemaRefs>
    <ds:schemaRef ds:uri="http://schemas.microsoft.com/VisualStudio/2011/storyboarding/control"/>
  </ds:schemaRefs>
</ds:datastoreItem>
</file>

<file path=customXml/itemProps2.xml><?xml version="1.0" encoding="utf-8"?>
<ds:datastoreItem xmlns:ds="http://schemas.openxmlformats.org/officeDocument/2006/customXml" ds:itemID="{9371BD1D-5ADA-4622-B7D4-D87C9B154735}">
  <ds:schemaRefs>
    <ds:schemaRef ds:uri="http://schemas.microsoft.com/VisualStudio/2011/storyboarding/control"/>
  </ds:schemaRefs>
</ds:datastoreItem>
</file>

<file path=customXml/itemProps20.xml><?xml version="1.0" encoding="utf-8"?>
<ds:datastoreItem xmlns:ds="http://schemas.openxmlformats.org/officeDocument/2006/customXml" ds:itemID="{9DDBF3D4-4AFC-421E-A70F-D4DA052FD02D}">
  <ds:schemaRefs>
    <ds:schemaRef ds:uri="http://schemas.microsoft.com/VisualStudio/2011/storyboarding/control"/>
  </ds:schemaRefs>
</ds:datastoreItem>
</file>

<file path=customXml/itemProps21.xml><?xml version="1.0" encoding="utf-8"?>
<ds:datastoreItem xmlns:ds="http://schemas.openxmlformats.org/officeDocument/2006/customXml" ds:itemID="{AFB43077-3510-4B96-B02F-22CCB9F18F1B}">
  <ds:schemaRefs>
    <ds:schemaRef ds:uri="http://schemas.microsoft.com/VisualStudio/2011/storyboarding/control"/>
  </ds:schemaRefs>
</ds:datastoreItem>
</file>

<file path=customXml/itemProps22.xml><?xml version="1.0" encoding="utf-8"?>
<ds:datastoreItem xmlns:ds="http://schemas.openxmlformats.org/officeDocument/2006/customXml" ds:itemID="{A43E06D3-4F57-4EBB-9882-D317E71448E7}">
  <ds:schemaRefs>
    <ds:schemaRef ds:uri="http://schemas.microsoft.com/VisualStudio/2011/storyboarding/control"/>
  </ds:schemaRefs>
</ds:datastoreItem>
</file>

<file path=customXml/itemProps23.xml><?xml version="1.0" encoding="utf-8"?>
<ds:datastoreItem xmlns:ds="http://schemas.openxmlformats.org/officeDocument/2006/customXml" ds:itemID="{B939C0F2-4F14-4452-BA09-9B0D08DA92B4}">
  <ds:schemaRefs>
    <ds:schemaRef ds:uri="http://schemas.microsoft.com/VisualStudio/2011/storyboarding/control"/>
  </ds:schemaRefs>
</ds:datastoreItem>
</file>

<file path=customXml/itemProps24.xml><?xml version="1.0" encoding="utf-8"?>
<ds:datastoreItem xmlns:ds="http://schemas.openxmlformats.org/officeDocument/2006/customXml" ds:itemID="{932DAED7-003C-467A-B567-E8757CC87615}">
  <ds:schemaRefs>
    <ds:schemaRef ds:uri="http://schemas.microsoft.com/VisualStudio/2011/storyboarding/control"/>
  </ds:schemaRefs>
</ds:datastoreItem>
</file>

<file path=customXml/itemProps25.xml><?xml version="1.0" encoding="utf-8"?>
<ds:datastoreItem xmlns:ds="http://schemas.openxmlformats.org/officeDocument/2006/customXml" ds:itemID="{2C2F691F-40D6-45BE-9414-8601F7537802}">
  <ds:schemaRefs>
    <ds:schemaRef ds:uri="http://schemas.microsoft.com/VisualStudio/2011/storyboarding/control"/>
  </ds:schemaRefs>
</ds:datastoreItem>
</file>

<file path=customXml/itemProps26.xml><?xml version="1.0" encoding="utf-8"?>
<ds:datastoreItem xmlns:ds="http://schemas.openxmlformats.org/officeDocument/2006/customXml" ds:itemID="{9B2448CA-D61A-4429-ABBD-10A251A68C8C}">
  <ds:schemaRefs>
    <ds:schemaRef ds:uri="http://schemas.microsoft.com/VisualStudio/2011/storyboarding/control"/>
  </ds:schemaRefs>
</ds:datastoreItem>
</file>

<file path=customXml/itemProps27.xml><?xml version="1.0" encoding="utf-8"?>
<ds:datastoreItem xmlns:ds="http://schemas.openxmlformats.org/officeDocument/2006/customXml" ds:itemID="{78DFB94B-7014-48CE-9810-47D37114B7A5}">
  <ds:schemaRefs>
    <ds:schemaRef ds:uri="http://schemas.microsoft.com/VisualStudio/2011/storyboarding/control"/>
  </ds:schemaRefs>
</ds:datastoreItem>
</file>

<file path=customXml/itemProps28.xml><?xml version="1.0" encoding="utf-8"?>
<ds:datastoreItem xmlns:ds="http://schemas.openxmlformats.org/officeDocument/2006/customXml" ds:itemID="{0CE81C57-FDC6-45D9-AF28-52C549396F61}">
  <ds:schemaRefs>
    <ds:schemaRef ds:uri="http://schemas.microsoft.com/VisualStudio/2011/storyboarding/control"/>
  </ds:schemaRefs>
</ds:datastoreItem>
</file>

<file path=customXml/itemProps29.xml><?xml version="1.0" encoding="utf-8"?>
<ds:datastoreItem xmlns:ds="http://schemas.openxmlformats.org/officeDocument/2006/customXml" ds:itemID="{8C6E5A30-E6E1-40F5-8FA4-846193BC5E82}">
  <ds:schemaRefs>
    <ds:schemaRef ds:uri="http://schemas.microsoft.com/VisualStudio/2011/storyboarding/control"/>
  </ds:schemaRefs>
</ds:datastoreItem>
</file>

<file path=customXml/itemProps3.xml><?xml version="1.0" encoding="utf-8"?>
<ds:datastoreItem xmlns:ds="http://schemas.openxmlformats.org/officeDocument/2006/customXml" ds:itemID="{FD3A5A6A-1436-4992-8AAF-27C6E7123B62}">
  <ds:schemaRefs>
    <ds:schemaRef ds:uri="http://schemas.microsoft.com/VisualStudio/2011/storyboarding/control"/>
  </ds:schemaRefs>
</ds:datastoreItem>
</file>

<file path=customXml/itemProps30.xml><?xml version="1.0" encoding="utf-8"?>
<ds:datastoreItem xmlns:ds="http://schemas.openxmlformats.org/officeDocument/2006/customXml" ds:itemID="{2FB6EF32-7921-4FC1-A1B2-4B874C1A2D8F}">
  <ds:schemaRefs>
    <ds:schemaRef ds:uri="http://schemas.microsoft.com/VisualStudio/2011/storyboarding/control"/>
  </ds:schemaRefs>
</ds:datastoreItem>
</file>

<file path=customXml/itemProps31.xml><?xml version="1.0" encoding="utf-8"?>
<ds:datastoreItem xmlns:ds="http://schemas.openxmlformats.org/officeDocument/2006/customXml" ds:itemID="{79EF781B-596B-4258-930F-B3DF351B2508}">
  <ds:schemaRefs>
    <ds:schemaRef ds:uri="http://schemas.microsoft.com/VisualStudio/2011/storyboarding/control"/>
  </ds:schemaRefs>
</ds:datastoreItem>
</file>

<file path=customXml/itemProps32.xml><?xml version="1.0" encoding="utf-8"?>
<ds:datastoreItem xmlns:ds="http://schemas.openxmlformats.org/officeDocument/2006/customXml" ds:itemID="{6DFEADE4-D766-413A-B281-EC627CAA64D5}">
  <ds:schemaRefs>
    <ds:schemaRef ds:uri="http://schemas.microsoft.com/VisualStudio/2011/storyboarding/control"/>
  </ds:schemaRefs>
</ds:datastoreItem>
</file>

<file path=customXml/itemProps33.xml><?xml version="1.0" encoding="utf-8"?>
<ds:datastoreItem xmlns:ds="http://schemas.openxmlformats.org/officeDocument/2006/customXml" ds:itemID="{61BC5BD8-EB60-45E3-9986-90C5DBE4684E}">
  <ds:schemaRefs>
    <ds:schemaRef ds:uri="http://schemas.microsoft.com/VisualStudio/2011/storyboarding/control"/>
  </ds:schemaRefs>
</ds:datastoreItem>
</file>

<file path=customXml/itemProps4.xml><?xml version="1.0" encoding="utf-8"?>
<ds:datastoreItem xmlns:ds="http://schemas.openxmlformats.org/officeDocument/2006/customXml" ds:itemID="{E28AD43A-6146-4BDD-9E55-C56EE47E83CD}">
  <ds:schemaRefs>
    <ds:schemaRef ds:uri="http://schemas.microsoft.com/VisualStudio/2011/storyboarding/control"/>
  </ds:schemaRefs>
</ds:datastoreItem>
</file>

<file path=customXml/itemProps5.xml><?xml version="1.0" encoding="utf-8"?>
<ds:datastoreItem xmlns:ds="http://schemas.openxmlformats.org/officeDocument/2006/customXml" ds:itemID="{2C6CC91C-6445-4325-A915-DEFA665BE933}">
  <ds:schemaRefs>
    <ds:schemaRef ds:uri="http://schemas.microsoft.com/VisualStudio/2011/storyboarding/control"/>
  </ds:schemaRefs>
</ds:datastoreItem>
</file>

<file path=customXml/itemProps6.xml><?xml version="1.0" encoding="utf-8"?>
<ds:datastoreItem xmlns:ds="http://schemas.openxmlformats.org/officeDocument/2006/customXml" ds:itemID="{28CAFF13-A531-44A9-9F89-D22142666508}">
  <ds:schemaRefs>
    <ds:schemaRef ds:uri="http://schemas.microsoft.com/VisualStudio/2011/storyboarding/control"/>
  </ds:schemaRefs>
</ds:datastoreItem>
</file>

<file path=customXml/itemProps7.xml><?xml version="1.0" encoding="utf-8"?>
<ds:datastoreItem xmlns:ds="http://schemas.openxmlformats.org/officeDocument/2006/customXml" ds:itemID="{FE1A7D58-732F-48F7-8E63-4E5EADAED3A6}">
  <ds:schemaRefs>
    <ds:schemaRef ds:uri="http://schemas.microsoft.com/VisualStudio/2011/storyboarding/control"/>
  </ds:schemaRefs>
</ds:datastoreItem>
</file>

<file path=customXml/itemProps8.xml><?xml version="1.0" encoding="utf-8"?>
<ds:datastoreItem xmlns:ds="http://schemas.openxmlformats.org/officeDocument/2006/customXml" ds:itemID="{296B13DB-F66D-41EB-913C-593269B8B74F}">
  <ds:schemaRefs>
    <ds:schemaRef ds:uri="http://schemas.microsoft.com/VisualStudio/2011/storyboarding/control"/>
  </ds:schemaRefs>
</ds:datastoreItem>
</file>

<file path=customXml/itemProps9.xml><?xml version="1.0" encoding="utf-8"?>
<ds:datastoreItem xmlns:ds="http://schemas.openxmlformats.org/officeDocument/2006/customXml" ds:itemID="{2FC6E563-F699-4FCC-8C26-A2D8AD53437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6533</TotalTime>
  <Words>120</Words>
  <Application>Microsoft Office PowerPoint</Application>
  <PresentationFormat>Presentación en pantalla (16:9)</PresentationFormat>
  <Paragraphs>32</Paragraphs>
  <Slides>7</Slides>
  <Notes>7</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7</vt:i4>
      </vt:variant>
    </vt:vector>
  </HeadingPairs>
  <TitlesOfParts>
    <vt:vector size="17" baseType="lpstr">
      <vt:lpstr>Aller</vt:lpstr>
      <vt:lpstr>Arial</vt:lpstr>
      <vt:lpstr>Calibri</vt:lpstr>
      <vt:lpstr>Segoe UI</vt:lpstr>
      <vt:lpstr>Segoe WP</vt:lpstr>
      <vt:lpstr>Segoe WP Light</vt:lpstr>
      <vt:lpstr>Segoe WP SemiLight</vt:lpstr>
      <vt:lpstr>Times New Roman</vt:lpstr>
      <vt:lpstr>Wingdings</vt:lpstr>
      <vt:lpstr>Windows Phone blue</vt:lpstr>
      <vt:lpstr>Sevilla Mobility Day</vt:lpstr>
      <vt:lpstr>Sevilla Mobility Day</vt:lpstr>
      <vt:lpstr>Patrocinadores</vt:lpstr>
      <vt:lpstr>Presentación de PowerPoint</vt:lpstr>
      <vt:lpstr>Charlas</vt:lpstr>
      <vt:lpstr>Hashtag</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318</cp:revision>
  <dcterms:created xsi:type="dcterms:W3CDTF">2012-05-11T22:32:06Z</dcterms:created>
  <dcterms:modified xsi:type="dcterms:W3CDTF">2014-10-03T17:33:14Z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