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 id="2147483681" r:id="rId2"/>
  </p:sldMasterIdLst>
  <p:notesMasterIdLst>
    <p:notesMasterId r:id="rId25"/>
  </p:notesMasterIdLst>
  <p:handoutMasterIdLst>
    <p:handoutMasterId r:id="rId26"/>
  </p:handoutMasterIdLst>
  <p:sldIdLst>
    <p:sldId id="317" r:id="rId3"/>
    <p:sldId id="288" r:id="rId4"/>
    <p:sldId id="262" r:id="rId5"/>
    <p:sldId id="387" r:id="rId6"/>
    <p:sldId id="408" r:id="rId7"/>
    <p:sldId id="388" r:id="rId8"/>
    <p:sldId id="405" r:id="rId9"/>
    <p:sldId id="325" r:id="rId10"/>
    <p:sldId id="409" r:id="rId11"/>
    <p:sldId id="396" r:id="rId12"/>
    <p:sldId id="395" r:id="rId13"/>
    <p:sldId id="398" r:id="rId14"/>
    <p:sldId id="399" r:id="rId15"/>
    <p:sldId id="401" r:id="rId16"/>
    <p:sldId id="397" r:id="rId17"/>
    <p:sldId id="406" r:id="rId18"/>
    <p:sldId id="407" r:id="rId19"/>
    <p:sldId id="410" r:id="rId20"/>
    <p:sldId id="411" r:id="rId21"/>
    <p:sldId id="412" r:id="rId22"/>
    <p:sldId id="290" r:id="rId23"/>
    <p:sldId id="289" r:id="rId24"/>
  </p:sldIdLst>
  <p:sldSz cx="9144000" cy="5143500" type="screen16x9"/>
  <p:notesSz cx="9144000" cy="6858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ción" id="{EC5EEDB8-DC05-4670-8E41-D8E06111C971}">
          <p14:sldIdLst>
            <p14:sldId id="317"/>
            <p14:sldId id="288"/>
            <p14:sldId id="262"/>
          </p14:sldIdLst>
        </p14:section>
        <p14:section name="Opciones para migrar Apps WP8 a WP8.1" id="{8C25E2C1-6663-A84A-8570-BF2AA0DF0032}">
          <p14:sldIdLst>
            <p14:sldId id="387"/>
            <p14:sldId id="408"/>
            <p14:sldId id="388"/>
            <p14:sldId id="405"/>
            <p14:sldId id="325"/>
            <p14:sldId id="409"/>
            <p14:sldId id="396"/>
            <p14:sldId id="395"/>
            <p14:sldId id="398"/>
            <p14:sldId id="399"/>
            <p14:sldId id="401"/>
            <p14:sldId id="397"/>
            <p14:sldId id="406"/>
            <p14:sldId id="407"/>
          </p14:sldIdLst>
        </p14:section>
        <p14:section name="Fin" id="{9895E17D-E3FA-4594-8D1A-43635E6380CA}">
          <p14:sldIdLst>
            <p14:sldId id="410"/>
            <p14:sldId id="411"/>
            <p14:sldId id="412"/>
            <p14:sldId id="290"/>
            <p14:sldId id="289"/>
          </p14:sldIdLst>
        </p14:section>
      </p14:sectionLst>
    </p:ext>
    <p:ext uri="{EFAFB233-063F-42B5-8137-9DF3F51BA10A}">
      <p15:sldGuideLst xmlns:p15="http://schemas.microsoft.com/office/powerpoint/2012/main">
        <p15:guide id="1" orient="horz" pos="1236">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D0F05"/>
    <a:srgbClr val="000000"/>
    <a:srgbClr val="00696E"/>
    <a:srgbClr val="046A6A"/>
    <a:srgbClr val="7A0053"/>
    <a:srgbClr val="007A79"/>
    <a:srgbClr val="2A2A2A"/>
    <a:srgbClr val="808080"/>
    <a:srgbClr val="C2C2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409" autoAdjust="0"/>
    <p:restoredTop sz="86410" autoAdjust="0"/>
  </p:normalViewPr>
  <p:slideViewPr>
    <p:cSldViewPr showGuides="1">
      <p:cViewPr varScale="1">
        <p:scale>
          <a:sx n="133" d="100"/>
          <a:sy n="133" d="100"/>
        </p:scale>
        <p:origin x="606" y="126"/>
      </p:cViewPr>
      <p:guideLst>
        <p:guide orient="horz" pos="1236"/>
        <p:guide pos="2880"/>
      </p:guideLst>
    </p:cSldViewPr>
  </p:slideViewPr>
  <p:outlineViewPr>
    <p:cViewPr>
      <p:scale>
        <a:sx n="33" d="100"/>
        <a:sy n="33" d="100"/>
      </p:scale>
      <p:origin x="0" y="3024"/>
    </p:cViewPr>
  </p:outlineViewPr>
  <p:notesTextViewPr>
    <p:cViewPr>
      <p:scale>
        <a:sx n="125" d="100"/>
        <a:sy n="125" d="100"/>
      </p:scale>
      <p:origin x="0" y="0"/>
    </p:cViewPr>
  </p:notesTextViewPr>
  <p:sorterViewPr>
    <p:cViewPr>
      <p:scale>
        <a:sx n="100" d="100"/>
        <a:sy n="100" d="100"/>
      </p:scale>
      <p:origin x="0" y="0"/>
    </p:cViewPr>
  </p:sorterViewPr>
  <p:notesViewPr>
    <p:cSldViewPr>
      <p:cViewPr varScale="1">
        <p:scale>
          <a:sx n="110" d="100"/>
          <a:sy n="110" d="100"/>
        </p:scale>
        <p:origin x="-1716" y="-84"/>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68CDAF-7DF6-4C31-9F8F-72D51D84B3D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ru-RU"/>
        </a:p>
      </dgm:t>
    </dgm:pt>
    <dgm:pt modelId="{A5903141-39AF-4B5C-9FFD-74499814DA74}">
      <dgm:prSet phldrT="[Text]" custT="1"/>
      <dgm:spPr>
        <a:solidFill>
          <a:schemeClr val="accent1"/>
        </a:solidFill>
        <a:ln>
          <a:noFill/>
        </a:ln>
      </dgm:spPr>
      <dgm:t>
        <a:bodyPr/>
        <a:lstStyle/>
        <a:p>
          <a:r>
            <a:rPr lang="es-ES" sz="1400" dirty="0" smtClean="0">
              <a:solidFill>
                <a:schemeClr val="bg1">
                  <a:lumMod val="20000"/>
                  <a:lumOff val="80000"/>
                </a:schemeClr>
              </a:solidFill>
              <a:latin typeface="Aller"/>
              <a:cs typeface="Aller"/>
            </a:rPr>
            <a:t>Opciones para migrar Apps WP8 a WP8.1</a:t>
          </a:r>
          <a:endParaRPr lang="ru-RU" sz="1400" dirty="0">
            <a:solidFill>
              <a:schemeClr val="bg1">
                <a:lumMod val="20000"/>
                <a:lumOff val="80000"/>
              </a:schemeClr>
            </a:solidFill>
            <a:latin typeface="Aller"/>
            <a:cs typeface="Aller"/>
          </a:endParaRPr>
        </a:p>
      </dgm:t>
    </dgm:pt>
    <dgm:pt modelId="{6657A027-8BE0-4E36-83D8-4060FAFF2919}" type="parTrans" cxnId="{21D2D8B3-C53C-4FD8-AA92-312EAF59D8BC}">
      <dgm:prSet/>
      <dgm:spPr/>
      <dgm:t>
        <a:bodyPr/>
        <a:lstStyle/>
        <a:p>
          <a:endParaRPr lang="ru-RU"/>
        </a:p>
      </dgm:t>
    </dgm:pt>
    <dgm:pt modelId="{693E0949-586F-4880-AC28-992E60A17638}" type="sibTrans" cxnId="{21D2D8B3-C53C-4FD8-AA92-312EAF59D8BC}">
      <dgm:prSet/>
      <dgm:spPr/>
      <dgm:t>
        <a:bodyPr/>
        <a:lstStyle/>
        <a:p>
          <a:endParaRPr lang="ru-RU"/>
        </a:p>
      </dgm:t>
    </dgm:pt>
    <dgm:pt modelId="{CBD46BCB-C207-48BA-9CA0-7F45C4FF17B9}">
      <dgm:prSet phldrT="[Text]" custT="1"/>
      <dgm:spPr>
        <a:solidFill>
          <a:schemeClr val="bg2"/>
        </a:solidFill>
        <a:ln>
          <a:noFill/>
        </a:ln>
      </dgm:spPr>
      <dgm:t>
        <a:bodyPr/>
        <a:lstStyle/>
        <a:p>
          <a:r>
            <a:rPr lang="en-US" sz="1600" dirty="0" err="1" smtClean="0">
              <a:solidFill>
                <a:schemeClr val="bg1">
                  <a:lumMod val="50000"/>
                </a:schemeClr>
              </a:solidFill>
              <a:latin typeface="Aller"/>
              <a:cs typeface="Aller"/>
            </a:rPr>
            <a:t>Diferencias</a:t>
          </a:r>
          <a:r>
            <a:rPr lang="en-US" sz="1600" dirty="0" smtClean="0">
              <a:solidFill>
                <a:schemeClr val="bg1">
                  <a:lumMod val="50000"/>
                </a:schemeClr>
              </a:solidFill>
              <a:latin typeface="Aller"/>
              <a:cs typeface="Aller"/>
            </a:rPr>
            <a:t> entre los frameworks XAML y Silverlight</a:t>
          </a:r>
          <a:endParaRPr lang="ru-RU" sz="1600" dirty="0">
            <a:solidFill>
              <a:schemeClr val="bg1">
                <a:lumMod val="50000"/>
              </a:schemeClr>
            </a:solidFill>
            <a:latin typeface="+mj-lt"/>
          </a:endParaRPr>
        </a:p>
      </dgm:t>
    </dgm:pt>
    <dgm:pt modelId="{1D5EBC07-33A3-41EF-8C97-4C5D55A0E61D}" type="parTrans" cxnId="{524279B6-A288-405B-9646-FAC1A8D94E81}">
      <dgm:prSet/>
      <dgm:spPr/>
      <dgm:t>
        <a:bodyPr/>
        <a:lstStyle/>
        <a:p>
          <a:endParaRPr lang="ru-RU"/>
        </a:p>
      </dgm:t>
    </dgm:pt>
    <dgm:pt modelId="{F7388884-FD64-4164-94DE-03DA2063E3C4}" type="sibTrans" cxnId="{524279B6-A288-405B-9646-FAC1A8D94E81}">
      <dgm:prSet/>
      <dgm:spPr/>
      <dgm:t>
        <a:bodyPr/>
        <a:lstStyle/>
        <a:p>
          <a:endParaRPr lang="ru-RU"/>
        </a:p>
      </dgm:t>
    </dgm:pt>
    <dgm:pt modelId="{8B7A50F4-ED42-4C9E-863F-F5A6A332B93A}">
      <dgm:prSet phldrT="[Text]"/>
      <dgm:spPr>
        <a:solidFill>
          <a:schemeClr val="accent1"/>
        </a:solidFill>
        <a:ln>
          <a:noFill/>
        </a:ln>
      </dgm:spPr>
      <dgm:t>
        <a:bodyPr/>
        <a:lstStyle/>
        <a:p>
          <a:r>
            <a:rPr lang="en-US" dirty="0" smtClean="0">
              <a:solidFill>
                <a:schemeClr val="bg1">
                  <a:lumMod val="20000"/>
                  <a:lumOff val="80000"/>
                </a:schemeClr>
              </a:solidFill>
              <a:latin typeface="Aller"/>
              <a:cs typeface="Aller"/>
            </a:rPr>
            <a:t>DEMOS</a:t>
          </a:r>
          <a:endParaRPr lang="ru-RU" dirty="0">
            <a:solidFill>
              <a:schemeClr val="bg1">
                <a:lumMod val="20000"/>
                <a:lumOff val="80000"/>
              </a:schemeClr>
            </a:solidFill>
            <a:latin typeface="Aller"/>
            <a:cs typeface="Aller"/>
          </a:endParaRPr>
        </a:p>
      </dgm:t>
    </dgm:pt>
    <dgm:pt modelId="{45A52131-1741-4A6A-AE40-A3CDE798B5F5}" type="parTrans" cxnId="{07EE1DC7-8037-4CAB-B7CB-944C89DF4D8C}">
      <dgm:prSet/>
      <dgm:spPr/>
      <dgm:t>
        <a:bodyPr/>
        <a:lstStyle/>
        <a:p>
          <a:endParaRPr lang="es-ES"/>
        </a:p>
      </dgm:t>
    </dgm:pt>
    <dgm:pt modelId="{F17EF0D2-F6C7-436A-99E2-8AE9E49B3DD3}" type="sibTrans" cxnId="{07EE1DC7-8037-4CAB-B7CB-944C89DF4D8C}">
      <dgm:prSet/>
      <dgm:spPr/>
      <dgm:t>
        <a:bodyPr/>
        <a:lstStyle/>
        <a:p>
          <a:endParaRPr lang="es-ES"/>
        </a:p>
      </dgm:t>
    </dgm:pt>
    <dgm:pt modelId="{5BB5C2F3-2BA1-4C2B-9132-F59D20532968}">
      <dgm:prSet phldrT="[Text]"/>
      <dgm:spPr>
        <a:solidFill>
          <a:schemeClr val="bg2"/>
        </a:solidFill>
        <a:ln>
          <a:noFill/>
        </a:ln>
      </dgm:spPr>
      <dgm:t>
        <a:bodyPr/>
        <a:lstStyle/>
        <a:p>
          <a:r>
            <a:rPr lang="es-ES_tradnl" dirty="0" smtClean="0">
              <a:solidFill>
                <a:schemeClr val="tx1"/>
              </a:solidFill>
              <a:latin typeface="+mj-lt"/>
            </a:rPr>
            <a:t>Preguntas y Respuestas</a:t>
          </a:r>
          <a:endParaRPr lang="ru-RU" dirty="0">
            <a:solidFill>
              <a:schemeClr val="tx1"/>
            </a:solidFill>
            <a:latin typeface="+mj-lt"/>
          </a:endParaRPr>
        </a:p>
      </dgm:t>
    </dgm:pt>
    <dgm:pt modelId="{E86FCF1D-C6BF-4BF3-8DF4-DC79A98E50C6}" type="parTrans" cxnId="{76CA39AD-61EB-429F-ACA5-056EE00632AC}">
      <dgm:prSet/>
      <dgm:spPr/>
      <dgm:t>
        <a:bodyPr/>
        <a:lstStyle/>
        <a:p>
          <a:endParaRPr lang="es-ES"/>
        </a:p>
      </dgm:t>
    </dgm:pt>
    <dgm:pt modelId="{E849A5A8-9B18-451B-88E1-2BAF478B3A40}" type="sibTrans" cxnId="{76CA39AD-61EB-429F-ACA5-056EE00632AC}">
      <dgm:prSet/>
      <dgm:spPr/>
      <dgm:t>
        <a:bodyPr/>
        <a:lstStyle/>
        <a:p>
          <a:endParaRPr lang="es-ES"/>
        </a:p>
      </dgm:t>
    </dgm:pt>
    <dgm:pt modelId="{34F52A64-1B76-4959-9909-003B421C3B64}" type="pres">
      <dgm:prSet presAssocID="{FC68CDAF-7DF6-4C31-9F8F-72D51D84B3DE}" presName="diagram" presStyleCnt="0">
        <dgm:presLayoutVars>
          <dgm:dir/>
          <dgm:resizeHandles val="exact"/>
        </dgm:presLayoutVars>
      </dgm:prSet>
      <dgm:spPr/>
      <dgm:t>
        <a:bodyPr/>
        <a:lstStyle/>
        <a:p>
          <a:endParaRPr lang="ru-RU"/>
        </a:p>
      </dgm:t>
    </dgm:pt>
    <dgm:pt modelId="{DFF3752F-526C-46C8-AC69-20F5A193591B}" type="pres">
      <dgm:prSet presAssocID="{A5903141-39AF-4B5C-9FFD-74499814DA74}" presName="node" presStyleLbl="node1" presStyleIdx="0" presStyleCnt="4" custScaleX="103630" custScaleY="172679">
        <dgm:presLayoutVars>
          <dgm:bulletEnabled val="1"/>
        </dgm:presLayoutVars>
      </dgm:prSet>
      <dgm:spPr/>
      <dgm:t>
        <a:bodyPr/>
        <a:lstStyle/>
        <a:p>
          <a:endParaRPr lang="ru-RU"/>
        </a:p>
      </dgm:t>
    </dgm:pt>
    <dgm:pt modelId="{A73D8AC4-903A-446F-A718-DFC62EB34FB5}" type="pres">
      <dgm:prSet presAssocID="{693E0949-586F-4880-AC28-992E60A17638}" presName="sibTrans" presStyleCnt="0"/>
      <dgm:spPr/>
    </dgm:pt>
    <dgm:pt modelId="{373F197C-9B5C-4548-BB12-D8F8D60569A8}" type="pres">
      <dgm:prSet presAssocID="{CBD46BCB-C207-48BA-9CA0-7F45C4FF17B9}" presName="node" presStyleLbl="node1" presStyleIdx="1" presStyleCnt="4" custScaleX="103630" custScaleY="172679">
        <dgm:presLayoutVars>
          <dgm:bulletEnabled val="1"/>
        </dgm:presLayoutVars>
      </dgm:prSet>
      <dgm:spPr/>
      <dgm:t>
        <a:bodyPr/>
        <a:lstStyle/>
        <a:p>
          <a:endParaRPr lang="ru-RU"/>
        </a:p>
      </dgm:t>
    </dgm:pt>
    <dgm:pt modelId="{0B72415B-9048-4ADE-84AB-E753EA1A7724}" type="pres">
      <dgm:prSet presAssocID="{F7388884-FD64-4164-94DE-03DA2063E3C4}" presName="sibTrans" presStyleCnt="0"/>
      <dgm:spPr/>
    </dgm:pt>
    <dgm:pt modelId="{A54DBA54-2B3B-4D8A-B47C-76656DE0B406}" type="pres">
      <dgm:prSet presAssocID="{8B7A50F4-ED42-4C9E-863F-F5A6A332B93A}" presName="node" presStyleLbl="node1" presStyleIdx="2" presStyleCnt="4" custScaleX="103630" custScaleY="172679">
        <dgm:presLayoutVars>
          <dgm:bulletEnabled val="1"/>
        </dgm:presLayoutVars>
      </dgm:prSet>
      <dgm:spPr/>
      <dgm:t>
        <a:bodyPr/>
        <a:lstStyle/>
        <a:p>
          <a:endParaRPr lang="es-ES"/>
        </a:p>
      </dgm:t>
    </dgm:pt>
    <dgm:pt modelId="{A44EF44E-4E24-4B70-8E46-024F560CBC21}" type="pres">
      <dgm:prSet presAssocID="{F17EF0D2-F6C7-436A-99E2-8AE9E49B3DD3}" presName="sibTrans" presStyleCnt="0"/>
      <dgm:spPr/>
    </dgm:pt>
    <dgm:pt modelId="{63042DAD-D844-46BE-8618-5CEE42D931C1}" type="pres">
      <dgm:prSet presAssocID="{5BB5C2F3-2BA1-4C2B-9132-F59D20532968}" presName="node" presStyleLbl="node1" presStyleIdx="3" presStyleCnt="4" custScaleX="103630" custScaleY="172679">
        <dgm:presLayoutVars>
          <dgm:bulletEnabled val="1"/>
        </dgm:presLayoutVars>
      </dgm:prSet>
      <dgm:spPr/>
      <dgm:t>
        <a:bodyPr/>
        <a:lstStyle/>
        <a:p>
          <a:endParaRPr lang="es-ES"/>
        </a:p>
      </dgm:t>
    </dgm:pt>
  </dgm:ptLst>
  <dgm:cxnLst>
    <dgm:cxn modelId="{5F5C9A67-D8C8-43FF-B628-32B532636A1D}" type="presOf" srcId="{A5903141-39AF-4B5C-9FFD-74499814DA74}" destId="{DFF3752F-526C-46C8-AC69-20F5A193591B}" srcOrd="0" destOrd="0" presId="urn:microsoft.com/office/officeart/2005/8/layout/default"/>
    <dgm:cxn modelId="{07EE1DC7-8037-4CAB-B7CB-944C89DF4D8C}" srcId="{FC68CDAF-7DF6-4C31-9F8F-72D51D84B3DE}" destId="{8B7A50F4-ED42-4C9E-863F-F5A6A332B93A}" srcOrd="2" destOrd="0" parTransId="{45A52131-1741-4A6A-AE40-A3CDE798B5F5}" sibTransId="{F17EF0D2-F6C7-436A-99E2-8AE9E49B3DD3}"/>
    <dgm:cxn modelId="{76CA39AD-61EB-429F-ACA5-056EE00632AC}" srcId="{FC68CDAF-7DF6-4C31-9F8F-72D51D84B3DE}" destId="{5BB5C2F3-2BA1-4C2B-9132-F59D20532968}" srcOrd="3" destOrd="0" parTransId="{E86FCF1D-C6BF-4BF3-8DF4-DC79A98E50C6}" sibTransId="{E849A5A8-9B18-451B-88E1-2BAF478B3A40}"/>
    <dgm:cxn modelId="{524279B6-A288-405B-9646-FAC1A8D94E81}" srcId="{FC68CDAF-7DF6-4C31-9F8F-72D51D84B3DE}" destId="{CBD46BCB-C207-48BA-9CA0-7F45C4FF17B9}" srcOrd="1" destOrd="0" parTransId="{1D5EBC07-33A3-41EF-8C97-4C5D55A0E61D}" sibTransId="{F7388884-FD64-4164-94DE-03DA2063E3C4}"/>
    <dgm:cxn modelId="{21D2D8B3-C53C-4FD8-AA92-312EAF59D8BC}" srcId="{FC68CDAF-7DF6-4C31-9F8F-72D51D84B3DE}" destId="{A5903141-39AF-4B5C-9FFD-74499814DA74}" srcOrd="0" destOrd="0" parTransId="{6657A027-8BE0-4E36-83D8-4060FAFF2919}" sibTransId="{693E0949-586F-4880-AC28-992E60A17638}"/>
    <dgm:cxn modelId="{70FF93C8-A443-41D5-9D56-3E5761EDA4A0}" type="presOf" srcId="{8B7A50F4-ED42-4C9E-863F-F5A6A332B93A}" destId="{A54DBA54-2B3B-4D8A-B47C-76656DE0B406}" srcOrd="0" destOrd="0" presId="urn:microsoft.com/office/officeart/2005/8/layout/default"/>
    <dgm:cxn modelId="{F63BF6EA-3E94-4078-8D04-2A77D16401FE}" type="presOf" srcId="{FC68CDAF-7DF6-4C31-9F8F-72D51D84B3DE}" destId="{34F52A64-1B76-4959-9909-003B421C3B64}" srcOrd="0" destOrd="0" presId="urn:microsoft.com/office/officeart/2005/8/layout/default"/>
    <dgm:cxn modelId="{F7F87634-1C5F-478E-9C2E-77A364BF71E9}" type="presOf" srcId="{CBD46BCB-C207-48BA-9CA0-7F45C4FF17B9}" destId="{373F197C-9B5C-4548-BB12-D8F8D60569A8}" srcOrd="0" destOrd="0" presId="urn:microsoft.com/office/officeart/2005/8/layout/default"/>
    <dgm:cxn modelId="{54B6AA6E-342D-4541-9CA5-FBD83B4E0174}" type="presOf" srcId="{5BB5C2F3-2BA1-4C2B-9132-F59D20532968}" destId="{63042DAD-D844-46BE-8618-5CEE42D931C1}" srcOrd="0" destOrd="0" presId="urn:microsoft.com/office/officeart/2005/8/layout/default"/>
    <dgm:cxn modelId="{D4F0F171-0D2B-42D5-AB29-C1D9FA569D87}" type="presParOf" srcId="{34F52A64-1B76-4959-9909-003B421C3B64}" destId="{DFF3752F-526C-46C8-AC69-20F5A193591B}" srcOrd="0" destOrd="0" presId="urn:microsoft.com/office/officeart/2005/8/layout/default"/>
    <dgm:cxn modelId="{9FD07551-8DCE-44EA-AA8F-15B72171684D}" type="presParOf" srcId="{34F52A64-1B76-4959-9909-003B421C3B64}" destId="{A73D8AC4-903A-446F-A718-DFC62EB34FB5}" srcOrd="1" destOrd="0" presId="urn:microsoft.com/office/officeart/2005/8/layout/default"/>
    <dgm:cxn modelId="{B6B3881B-F9F4-44B6-8FAA-31BB1F839FFC}" type="presParOf" srcId="{34F52A64-1B76-4959-9909-003B421C3B64}" destId="{373F197C-9B5C-4548-BB12-D8F8D60569A8}" srcOrd="2" destOrd="0" presId="urn:microsoft.com/office/officeart/2005/8/layout/default"/>
    <dgm:cxn modelId="{BC916F05-A8B5-466B-BD1B-9CE50098F18E}" type="presParOf" srcId="{34F52A64-1B76-4959-9909-003B421C3B64}" destId="{0B72415B-9048-4ADE-84AB-E753EA1A7724}" srcOrd="3" destOrd="0" presId="urn:microsoft.com/office/officeart/2005/8/layout/default"/>
    <dgm:cxn modelId="{0CA4DCE5-7B44-40DA-91AD-B8528701C19F}" type="presParOf" srcId="{34F52A64-1B76-4959-9909-003B421C3B64}" destId="{A54DBA54-2B3B-4D8A-B47C-76656DE0B406}" srcOrd="4" destOrd="0" presId="urn:microsoft.com/office/officeart/2005/8/layout/default"/>
    <dgm:cxn modelId="{95F40B16-6CD7-405A-9AD5-3DBC04A36174}" type="presParOf" srcId="{34F52A64-1B76-4959-9909-003B421C3B64}" destId="{A44EF44E-4E24-4B70-8E46-024F560CBC21}" srcOrd="5" destOrd="0" presId="urn:microsoft.com/office/officeart/2005/8/layout/default"/>
    <dgm:cxn modelId="{20BD7E25-66EA-4EF0-B83F-384C365D6502}" type="presParOf" srcId="{34F52A64-1B76-4959-9909-003B421C3B64}" destId="{63042DAD-D844-46BE-8618-5CEE42D931C1}"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F3752F-526C-46C8-AC69-20F5A193591B}">
      <dsp:nvSpPr>
        <dsp:cNvPr id="0" name=""/>
        <dsp:cNvSpPr/>
      </dsp:nvSpPr>
      <dsp:spPr>
        <a:xfrm>
          <a:off x="1818" y="343430"/>
          <a:ext cx="1761794" cy="1761410"/>
        </a:xfrm>
        <a:prstGeom prst="rect">
          <a:avLst/>
        </a:prstGeom>
        <a:solidFill>
          <a:schemeClr val="accent1"/>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ES" sz="1400" kern="1200" dirty="0" smtClean="0">
              <a:solidFill>
                <a:schemeClr val="bg1">
                  <a:lumMod val="20000"/>
                  <a:lumOff val="80000"/>
                </a:schemeClr>
              </a:solidFill>
              <a:latin typeface="Aller"/>
              <a:cs typeface="Aller"/>
            </a:rPr>
            <a:t>Opciones para migrar Apps WP8 a WP8.1</a:t>
          </a:r>
          <a:endParaRPr lang="ru-RU" sz="1400" kern="1200" dirty="0">
            <a:solidFill>
              <a:schemeClr val="bg1">
                <a:lumMod val="20000"/>
                <a:lumOff val="80000"/>
              </a:schemeClr>
            </a:solidFill>
            <a:latin typeface="Aller"/>
            <a:cs typeface="Aller"/>
          </a:endParaRPr>
        </a:p>
      </dsp:txBody>
      <dsp:txXfrm>
        <a:off x="1818" y="343430"/>
        <a:ext cx="1761794" cy="1761410"/>
      </dsp:txXfrm>
    </dsp:sp>
    <dsp:sp modelId="{373F197C-9B5C-4548-BB12-D8F8D60569A8}">
      <dsp:nvSpPr>
        <dsp:cNvPr id="0" name=""/>
        <dsp:cNvSpPr/>
      </dsp:nvSpPr>
      <dsp:spPr>
        <a:xfrm>
          <a:off x="1933621" y="343430"/>
          <a:ext cx="1761794" cy="1761410"/>
        </a:xfrm>
        <a:prstGeom prst="rect">
          <a:avLst/>
        </a:prstGeom>
        <a:solidFill>
          <a:schemeClr val="bg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solidFill>
                <a:schemeClr val="bg1">
                  <a:lumMod val="50000"/>
                </a:schemeClr>
              </a:solidFill>
              <a:latin typeface="Aller"/>
              <a:cs typeface="Aller"/>
            </a:rPr>
            <a:t>Diferencias</a:t>
          </a:r>
          <a:r>
            <a:rPr lang="en-US" sz="1600" kern="1200" dirty="0" smtClean="0">
              <a:solidFill>
                <a:schemeClr val="bg1">
                  <a:lumMod val="50000"/>
                </a:schemeClr>
              </a:solidFill>
              <a:latin typeface="Aller"/>
              <a:cs typeface="Aller"/>
            </a:rPr>
            <a:t> entre los frameworks XAML y Silverlight</a:t>
          </a:r>
          <a:endParaRPr lang="ru-RU" sz="1600" kern="1200" dirty="0">
            <a:solidFill>
              <a:schemeClr val="bg1">
                <a:lumMod val="50000"/>
              </a:schemeClr>
            </a:solidFill>
            <a:latin typeface="+mj-lt"/>
          </a:endParaRPr>
        </a:p>
      </dsp:txBody>
      <dsp:txXfrm>
        <a:off x="1933621" y="343430"/>
        <a:ext cx="1761794" cy="1761410"/>
      </dsp:txXfrm>
    </dsp:sp>
    <dsp:sp modelId="{A54DBA54-2B3B-4D8A-B47C-76656DE0B406}">
      <dsp:nvSpPr>
        <dsp:cNvPr id="0" name=""/>
        <dsp:cNvSpPr/>
      </dsp:nvSpPr>
      <dsp:spPr>
        <a:xfrm>
          <a:off x="3865424" y="343430"/>
          <a:ext cx="1761794" cy="1761410"/>
        </a:xfrm>
        <a:prstGeom prst="rect">
          <a:avLst/>
        </a:prstGeom>
        <a:solidFill>
          <a:schemeClr val="accent1"/>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solidFill>
                <a:schemeClr val="bg1">
                  <a:lumMod val="20000"/>
                  <a:lumOff val="80000"/>
                </a:schemeClr>
              </a:solidFill>
              <a:latin typeface="Aller"/>
              <a:cs typeface="Aller"/>
            </a:rPr>
            <a:t>DEMOS</a:t>
          </a:r>
          <a:endParaRPr lang="ru-RU" sz="2300" kern="1200" dirty="0">
            <a:solidFill>
              <a:schemeClr val="bg1">
                <a:lumMod val="20000"/>
                <a:lumOff val="80000"/>
              </a:schemeClr>
            </a:solidFill>
            <a:latin typeface="Aller"/>
            <a:cs typeface="Aller"/>
          </a:endParaRPr>
        </a:p>
      </dsp:txBody>
      <dsp:txXfrm>
        <a:off x="3865424" y="343430"/>
        <a:ext cx="1761794" cy="1761410"/>
      </dsp:txXfrm>
    </dsp:sp>
    <dsp:sp modelId="{63042DAD-D844-46BE-8618-5CEE42D931C1}">
      <dsp:nvSpPr>
        <dsp:cNvPr id="0" name=""/>
        <dsp:cNvSpPr/>
      </dsp:nvSpPr>
      <dsp:spPr>
        <a:xfrm>
          <a:off x="5797226" y="343430"/>
          <a:ext cx="1761794" cy="1761410"/>
        </a:xfrm>
        <a:prstGeom prst="rect">
          <a:avLst/>
        </a:prstGeom>
        <a:solidFill>
          <a:schemeClr val="bg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s-ES_tradnl" sz="2300" kern="1200" dirty="0" smtClean="0">
              <a:solidFill>
                <a:schemeClr val="tx1"/>
              </a:solidFill>
              <a:latin typeface="+mj-lt"/>
            </a:rPr>
            <a:t>Preguntas y Respuestas</a:t>
          </a:r>
          <a:endParaRPr lang="ru-RU" sz="2300" kern="1200" dirty="0">
            <a:solidFill>
              <a:schemeClr val="tx1"/>
            </a:solidFill>
            <a:latin typeface="+mj-lt"/>
          </a:endParaRPr>
        </a:p>
      </dsp:txBody>
      <dsp:txXfrm>
        <a:off x="5797226" y="343430"/>
        <a:ext cx="1761794" cy="176141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a:defRPr sz="1200"/>
            </a:lvl1pPr>
          </a:lstStyle>
          <a:p>
            <a:fld id="{02744911-4C4D-4FB6-8FB5-86C45076C12E}" type="datetimeFigureOut">
              <a:rPr lang="ru-RU" smtClean="0"/>
              <a:t>23.04.2014</a:t>
            </a:fld>
            <a:endParaRPr lang="ru-RU"/>
          </a:p>
        </p:txBody>
      </p:sp>
      <p:sp>
        <p:nvSpPr>
          <p:cNvPr id="4" name="Footer Placeholder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a:defRPr sz="1200"/>
            </a:lvl1pPr>
          </a:lstStyle>
          <a:p>
            <a:fld id="{779B624C-DCAE-4F8C-88AB-1E01BA1E8237}" type="slidenum">
              <a:rPr lang="ru-RU" smtClean="0"/>
              <a:t>‹Nº›</a:t>
            </a:fld>
            <a:endParaRPr lang="ru-RU"/>
          </a:p>
        </p:txBody>
      </p:sp>
    </p:spTree>
    <p:extLst>
      <p:ext uri="{BB962C8B-B14F-4D97-AF65-F5344CB8AC3E}">
        <p14:creationId xmlns:p14="http://schemas.microsoft.com/office/powerpoint/2010/main" val="33661021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071E0966-4496-4991-ACE5-DDEE4AA5F111}" type="datetimeFigureOut">
              <a:rPr lang="ru-RU" smtClean="0"/>
              <a:t>23.04.2014</a:t>
            </a:fld>
            <a:endParaRPr lang="ru-RU"/>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5AA39310-3DD3-491D-930A-68A0B7F9FD9D}" type="slidenum">
              <a:rPr lang="ru-RU" smtClean="0"/>
              <a:t>‹Nº›</a:t>
            </a:fld>
            <a:endParaRPr lang="ru-RU"/>
          </a:p>
        </p:txBody>
      </p:sp>
    </p:spTree>
    <p:extLst>
      <p:ext uri="{BB962C8B-B14F-4D97-AF65-F5344CB8AC3E}">
        <p14:creationId xmlns:p14="http://schemas.microsoft.com/office/powerpoint/2010/main" val="2745233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6C1CF0-316C-4904-A0F9-3EEDE72BDC86}" type="slidenum">
              <a:rPr lang="en-US" smtClean="0"/>
              <a:t>1</a:t>
            </a:fld>
            <a:endParaRPr lang="en-US"/>
          </a:p>
        </p:txBody>
      </p:sp>
    </p:spTree>
    <p:extLst>
      <p:ext uri="{BB962C8B-B14F-4D97-AF65-F5344CB8AC3E}">
        <p14:creationId xmlns:p14="http://schemas.microsoft.com/office/powerpoint/2010/main" val="3882106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982" indent="-174982" defTabSz="933130">
              <a:lnSpc>
                <a:spcPct val="100000"/>
              </a:lnSpc>
              <a:spcAft>
                <a:spcPts val="0"/>
              </a:spcAft>
              <a:buFont typeface="Arial" pitchFamily="34" charset="0"/>
              <a:buChar char="•"/>
              <a:defRPr/>
            </a:pPr>
            <a:endParaRPr lang="en-US" dirty="0"/>
          </a:p>
        </p:txBody>
      </p:sp>
      <p:sp>
        <p:nvSpPr>
          <p:cNvPr id="4" name="Slide Number Placeholder 3"/>
          <p:cNvSpPr>
            <a:spLocks noGrp="1"/>
          </p:cNvSpPr>
          <p:nvPr>
            <p:ph type="sldNum" sz="quarter" idx="10"/>
          </p:nvPr>
        </p:nvSpPr>
        <p:spPr/>
        <p:txBody>
          <a:bodyPr/>
          <a:lstStyle/>
          <a:p>
            <a:fld id="{BD384AA1-161C-47F5-99EB-4CEEC9C8BC05}" type="slidenum">
              <a:rPr lang="en-GB" smtClean="0"/>
              <a:pPr/>
              <a:t>13</a:t>
            </a:fld>
            <a:endParaRPr lang="en-GB" dirty="0"/>
          </a:p>
        </p:txBody>
      </p:sp>
    </p:spTree>
    <p:extLst>
      <p:ext uri="{BB962C8B-B14F-4D97-AF65-F5344CB8AC3E}">
        <p14:creationId xmlns:p14="http://schemas.microsoft.com/office/powerpoint/2010/main" val="4254832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33130">
              <a:lnSpc>
                <a:spcPct val="100000"/>
              </a:lnSpc>
              <a:spcAft>
                <a:spcPts val="0"/>
              </a:spcAft>
              <a:buFont typeface="Arial" pitchFamily="34" charset="0"/>
              <a:buNone/>
              <a:defRPr/>
            </a:pPr>
            <a:endParaRPr lang="en-US" dirty="0"/>
          </a:p>
        </p:txBody>
      </p:sp>
      <p:sp>
        <p:nvSpPr>
          <p:cNvPr id="4" name="Slide Number Placeholder 3"/>
          <p:cNvSpPr>
            <a:spLocks noGrp="1"/>
          </p:cNvSpPr>
          <p:nvPr>
            <p:ph type="sldNum" sz="quarter" idx="10"/>
          </p:nvPr>
        </p:nvSpPr>
        <p:spPr/>
        <p:txBody>
          <a:bodyPr/>
          <a:lstStyle/>
          <a:p>
            <a:fld id="{BD384AA1-161C-47F5-99EB-4CEEC9C8BC05}" type="slidenum">
              <a:rPr lang="en-GB" smtClean="0"/>
              <a:pPr/>
              <a:t>14</a:t>
            </a:fld>
            <a:endParaRPr lang="en-GB" dirty="0"/>
          </a:p>
        </p:txBody>
      </p:sp>
    </p:spTree>
    <p:extLst>
      <p:ext uri="{BB962C8B-B14F-4D97-AF65-F5344CB8AC3E}">
        <p14:creationId xmlns:p14="http://schemas.microsoft.com/office/powerpoint/2010/main" val="22896327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Bef>
                <a:spcPts val="1000"/>
              </a:spcBef>
            </a:pPr>
            <a:endParaRPr lang="en-US" sz="1400" dirty="0">
              <a:ea typeface="Calibri"/>
              <a:cs typeface="Times New Roman"/>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15</a:t>
            </a:fld>
            <a:endParaRPr lang="en-US"/>
          </a:p>
        </p:txBody>
      </p:sp>
    </p:spTree>
    <p:extLst>
      <p:ext uri="{BB962C8B-B14F-4D97-AF65-F5344CB8AC3E}">
        <p14:creationId xmlns:p14="http://schemas.microsoft.com/office/powerpoint/2010/main" val="3793451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4/23/2014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696246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4/23/2014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7302459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982" indent="-174982" defTabSz="933130">
              <a:lnSpc>
                <a:spcPct val="100000"/>
              </a:lnSpc>
              <a:spcAft>
                <a:spcPts val="0"/>
              </a:spcAft>
              <a:buFont typeface="Arial" pitchFamily="34" charset="0"/>
              <a:buChar char="•"/>
              <a:defRPr/>
            </a:pPr>
            <a:endParaRPr lang="en-US" dirty="0"/>
          </a:p>
        </p:txBody>
      </p:sp>
      <p:sp>
        <p:nvSpPr>
          <p:cNvPr id="4" name="Slide Number Placeholder 3"/>
          <p:cNvSpPr>
            <a:spLocks noGrp="1"/>
          </p:cNvSpPr>
          <p:nvPr>
            <p:ph type="sldNum" sz="quarter" idx="10"/>
          </p:nvPr>
        </p:nvSpPr>
        <p:spPr/>
        <p:txBody>
          <a:bodyPr/>
          <a:lstStyle/>
          <a:p>
            <a:fld id="{BD384AA1-161C-47F5-99EB-4CEEC9C8BC05}" type="slidenum">
              <a:rPr lang="en-GB" smtClean="0"/>
              <a:pPr/>
              <a:t>18</a:t>
            </a:fld>
            <a:endParaRPr lang="en-GB" dirty="0"/>
          </a:p>
        </p:txBody>
      </p:sp>
    </p:spTree>
    <p:extLst>
      <p:ext uri="{BB962C8B-B14F-4D97-AF65-F5344CB8AC3E}">
        <p14:creationId xmlns:p14="http://schemas.microsoft.com/office/powerpoint/2010/main" val="19652916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982" indent="-174982" defTabSz="933130">
              <a:lnSpc>
                <a:spcPct val="100000"/>
              </a:lnSpc>
              <a:spcAft>
                <a:spcPts val="0"/>
              </a:spcAft>
              <a:buFont typeface="Arial" pitchFamily="34" charset="0"/>
              <a:buChar char="•"/>
              <a:defRPr/>
            </a:pPr>
            <a:endParaRPr lang="en-US" dirty="0"/>
          </a:p>
        </p:txBody>
      </p:sp>
      <p:sp>
        <p:nvSpPr>
          <p:cNvPr id="4" name="Slide Number Placeholder 3"/>
          <p:cNvSpPr>
            <a:spLocks noGrp="1"/>
          </p:cNvSpPr>
          <p:nvPr>
            <p:ph type="sldNum" sz="quarter" idx="10"/>
          </p:nvPr>
        </p:nvSpPr>
        <p:spPr/>
        <p:txBody>
          <a:bodyPr/>
          <a:lstStyle/>
          <a:p>
            <a:fld id="{BD384AA1-161C-47F5-99EB-4CEEC9C8BC05}" type="slidenum">
              <a:rPr lang="en-GB" smtClean="0"/>
              <a:pPr/>
              <a:t>19</a:t>
            </a:fld>
            <a:endParaRPr lang="en-GB" dirty="0"/>
          </a:p>
        </p:txBody>
      </p:sp>
    </p:spTree>
    <p:extLst>
      <p:ext uri="{BB962C8B-B14F-4D97-AF65-F5344CB8AC3E}">
        <p14:creationId xmlns:p14="http://schemas.microsoft.com/office/powerpoint/2010/main" val="36696012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982" indent="-174982" defTabSz="933130">
              <a:lnSpc>
                <a:spcPct val="100000"/>
              </a:lnSpc>
              <a:spcAft>
                <a:spcPts val="0"/>
              </a:spcAft>
              <a:buFont typeface="Arial" pitchFamily="34" charset="0"/>
              <a:buChar char="•"/>
              <a:defRPr/>
            </a:pPr>
            <a:endParaRPr lang="en-US" dirty="0"/>
          </a:p>
        </p:txBody>
      </p:sp>
      <p:sp>
        <p:nvSpPr>
          <p:cNvPr id="4" name="Slide Number Placeholder 3"/>
          <p:cNvSpPr>
            <a:spLocks noGrp="1"/>
          </p:cNvSpPr>
          <p:nvPr>
            <p:ph type="sldNum" sz="quarter" idx="10"/>
          </p:nvPr>
        </p:nvSpPr>
        <p:spPr/>
        <p:txBody>
          <a:bodyPr/>
          <a:lstStyle/>
          <a:p>
            <a:fld id="{BD384AA1-161C-47F5-99EB-4CEEC9C8BC05}" type="slidenum">
              <a:rPr lang="en-GB" smtClean="0"/>
              <a:pPr/>
              <a:t>20</a:t>
            </a:fld>
            <a:endParaRPr lang="en-GB" dirty="0"/>
          </a:p>
        </p:txBody>
      </p:sp>
    </p:spTree>
    <p:extLst>
      <p:ext uri="{BB962C8B-B14F-4D97-AF65-F5344CB8AC3E}">
        <p14:creationId xmlns:p14="http://schemas.microsoft.com/office/powerpoint/2010/main" val="14714016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5AA39310-3DD3-491D-930A-68A0B7F9FD9D}" type="slidenum">
              <a:rPr lang="ru-RU" smtClean="0"/>
              <a:t>22</a:t>
            </a:fld>
            <a:endParaRPr lang="ru-RU"/>
          </a:p>
        </p:txBody>
      </p:sp>
    </p:spTree>
    <p:extLst>
      <p:ext uri="{BB962C8B-B14F-4D97-AF65-F5344CB8AC3E}">
        <p14:creationId xmlns:p14="http://schemas.microsoft.com/office/powerpoint/2010/main" val="522694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E6C1CF0-316C-4904-A0F9-3EEDE72BDC86}" type="slidenum">
              <a:rPr lang="en-US" smtClean="0"/>
              <a:t>4</a:t>
            </a:fld>
            <a:endParaRPr lang="en-US"/>
          </a:p>
        </p:txBody>
      </p:sp>
    </p:spTree>
    <p:extLst>
      <p:ext uri="{BB962C8B-B14F-4D97-AF65-F5344CB8AC3E}">
        <p14:creationId xmlns:p14="http://schemas.microsoft.com/office/powerpoint/2010/main" val="3897417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982" indent="-174982" defTabSz="933130">
              <a:lnSpc>
                <a:spcPct val="100000"/>
              </a:lnSpc>
              <a:spcAft>
                <a:spcPts val="0"/>
              </a:spcAft>
              <a:buFont typeface="Arial" pitchFamily="34" charset="0"/>
              <a:buChar char="•"/>
              <a:defRPr/>
            </a:pPr>
            <a:endParaRPr lang="en-US" dirty="0"/>
          </a:p>
        </p:txBody>
      </p:sp>
      <p:sp>
        <p:nvSpPr>
          <p:cNvPr id="4" name="Slide Number Placeholder 3"/>
          <p:cNvSpPr>
            <a:spLocks noGrp="1"/>
          </p:cNvSpPr>
          <p:nvPr>
            <p:ph type="sldNum" sz="quarter" idx="10"/>
          </p:nvPr>
        </p:nvSpPr>
        <p:spPr/>
        <p:txBody>
          <a:bodyPr/>
          <a:lstStyle/>
          <a:p>
            <a:fld id="{BD384AA1-161C-47F5-99EB-4CEEC9C8BC05}" type="slidenum">
              <a:rPr lang="en-GB" smtClean="0"/>
              <a:pPr/>
              <a:t>6</a:t>
            </a:fld>
            <a:endParaRPr lang="en-GB" dirty="0"/>
          </a:p>
        </p:txBody>
      </p:sp>
    </p:spTree>
    <p:extLst>
      <p:ext uri="{BB962C8B-B14F-4D97-AF65-F5344CB8AC3E}">
        <p14:creationId xmlns:p14="http://schemas.microsoft.com/office/powerpoint/2010/main" val="3343504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33130">
              <a:lnSpc>
                <a:spcPct val="100000"/>
              </a:lnSpc>
              <a:spcAft>
                <a:spcPts val="0"/>
              </a:spcAft>
              <a:buFont typeface="Arial" pitchFamily="34" charset="0"/>
              <a:buNone/>
              <a:defRPr/>
            </a:pPr>
            <a:endParaRPr lang="en-US" sz="1100" dirty="0"/>
          </a:p>
        </p:txBody>
      </p:sp>
      <p:sp>
        <p:nvSpPr>
          <p:cNvPr id="4" name="Slide Number Placeholder 3"/>
          <p:cNvSpPr>
            <a:spLocks noGrp="1"/>
          </p:cNvSpPr>
          <p:nvPr>
            <p:ph type="sldNum" sz="quarter" idx="10"/>
          </p:nvPr>
        </p:nvSpPr>
        <p:spPr/>
        <p:txBody>
          <a:bodyPr/>
          <a:lstStyle/>
          <a:p>
            <a:fld id="{BD384AA1-161C-47F5-99EB-4CEEC9C8BC05}" type="slidenum">
              <a:rPr lang="en-GB" smtClean="0"/>
              <a:pPr/>
              <a:t>7</a:t>
            </a:fld>
            <a:endParaRPr lang="en-GB" dirty="0"/>
          </a:p>
        </p:txBody>
      </p:sp>
    </p:spTree>
    <p:extLst>
      <p:ext uri="{BB962C8B-B14F-4D97-AF65-F5344CB8AC3E}">
        <p14:creationId xmlns:p14="http://schemas.microsoft.com/office/powerpoint/2010/main" val="1692931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982" indent="-174982" defTabSz="933130">
              <a:lnSpc>
                <a:spcPct val="100000"/>
              </a:lnSpc>
              <a:spcAft>
                <a:spcPts val="0"/>
              </a:spcAft>
              <a:buFont typeface="Arial" pitchFamily="34" charset="0"/>
              <a:buChar char="•"/>
              <a:defRPr/>
            </a:pPr>
            <a:endParaRPr lang="en-US" dirty="0"/>
          </a:p>
        </p:txBody>
      </p:sp>
      <p:sp>
        <p:nvSpPr>
          <p:cNvPr id="4" name="Slide Number Placeholder 3"/>
          <p:cNvSpPr>
            <a:spLocks noGrp="1"/>
          </p:cNvSpPr>
          <p:nvPr>
            <p:ph type="sldNum" sz="quarter" idx="10"/>
          </p:nvPr>
        </p:nvSpPr>
        <p:spPr/>
        <p:txBody>
          <a:bodyPr/>
          <a:lstStyle/>
          <a:p>
            <a:fld id="{BD384AA1-161C-47F5-99EB-4CEEC9C8BC05}" type="slidenum">
              <a:rPr lang="en-GB" smtClean="0"/>
              <a:pPr/>
              <a:t>8</a:t>
            </a:fld>
            <a:endParaRPr lang="en-GB" dirty="0"/>
          </a:p>
        </p:txBody>
      </p:sp>
    </p:spTree>
    <p:extLst>
      <p:ext uri="{BB962C8B-B14F-4D97-AF65-F5344CB8AC3E}">
        <p14:creationId xmlns:p14="http://schemas.microsoft.com/office/powerpoint/2010/main" val="880928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982" indent="-174982" defTabSz="933130">
              <a:lnSpc>
                <a:spcPct val="100000"/>
              </a:lnSpc>
              <a:spcAft>
                <a:spcPts val="0"/>
              </a:spcAft>
              <a:buFont typeface="Arial" pitchFamily="34" charset="0"/>
              <a:buChar char="•"/>
              <a:defRPr/>
            </a:pPr>
            <a:endParaRPr lang="en-US" dirty="0"/>
          </a:p>
        </p:txBody>
      </p:sp>
      <p:sp>
        <p:nvSpPr>
          <p:cNvPr id="4" name="Slide Number Placeholder 3"/>
          <p:cNvSpPr>
            <a:spLocks noGrp="1"/>
          </p:cNvSpPr>
          <p:nvPr>
            <p:ph type="sldNum" sz="quarter" idx="10"/>
          </p:nvPr>
        </p:nvSpPr>
        <p:spPr/>
        <p:txBody>
          <a:bodyPr/>
          <a:lstStyle/>
          <a:p>
            <a:fld id="{BD384AA1-161C-47F5-99EB-4CEEC9C8BC05}" type="slidenum">
              <a:rPr lang="en-GB" smtClean="0"/>
              <a:pPr/>
              <a:t>9</a:t>
            </a:fld>
            <a:endParaRPr lang="en-GB" dirty="0"/>
          </a:p>
        </p:txBody>
      </p:sp>
    </p:spTree>
    <p:extLst>
      <p:ext uri="{BB962C8B-B14F-4D97-AF65-F5344CB8AC3E}">
        <p14:creationId xmlns:p14="http://schemas.microsoft.com/office/powerpoint/2010/main" val="1134874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Bef>
                <a:spcPts val="1000"/>
              </a:spcBef>
            </a:pPr>
            <a:endParaRPr lang="en-US" sz="1400" dirty="0">
              <a:ea typeface="Calibri"/>
              <a:cs typeface="Times New Roman"/>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10</a:t>
            </a:fld>
            <a:endParaRPr lang="en-US"/>
          </a:p>
        </p:txBody>
      </p:sp>
    </p:spTree>
    <p:extLst>
      <p:ext uri="{BB962C8B-B14F-4D97-AF65-F5344CB8AC3E}">
        <p14:creationId xmlns:p14="http://schemas.microsoft.com/office/powerpoint/2010/main" val="2719604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4/23/2014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7635532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982" indent="-174982" defTabSz="933130">
              <a:lnSpc>
                <a:spcPct val="100000"/>
              </a:lnSpc>
              <a:spcAft>
                <a:spcPts val="0"/>
              </a:spcAft>
              <a:buFont typeface="Arial" pitchFamily="34" charset="0"/>
              <a:buChar char="•"/>
              <a:defRPr/>
            </a:pPr>
            <a:endParaRPr lang="en-US" dirty="0"/>
          </a:p>
        </p:txBody>
      </p:sp>
      <p:sp>
        <p:nvSpPr>
          <p:cNvPr id="4" name="Slide Number Placeholder 3"/>
          <p:cNvSpPr>
            <a:spLocks noGrp="1"/>
          </p:cNvSpPr>
          <p:nvPr>
            <p:ph type="sldNum" sz="quarter" idx="10"/>
          </p:nvPr>
        </p:nvSpPr>
        <p:spPr/>
        <p:txBody>
          <a:bodyPr/>
          <a:lstStyle/>
          <a:p>
            <a:fld id="{BD384AA1-161C-47F5-99EB-4CEEC9C8BC05}" type="slidenum">
              <a:rPr lang="en-GB" smtClean="0"/>
              <a:pPr/>
              <a:t>12</a:t>
            </a:fld>
            <a:endParaRPr lang="en-GB" dirty="0"/>
          </a:p>
        </p:txBody>
      </p:sp>
    </p:spTree>
    <p:extLst>
      <p:ext uri="{BB962C8B-B14F-4D97-AF65-F5344CB8AC3E}">
        <p14:creationId xmlns:p14="http://schemas.microsoft.com/office/powerpoint/2010/main" val="42017714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33924" y="2693367"/>
            <a:ext cx="7772400" cy="1102519"/>
          </a:xfrm>
        </p:spPr>
        <p:txBody>
          <a:bodyPr/>
          <a:lstStyle>
            <a:lvl1pPr algn="l">
              <a:lnSpc>
                <a:spcPct val="75000"/>
              </a:lnSpc>
              <a:defRPr lang="en-US" sz="6000" kern="1200" spc="-150" smtClean="0">
                <a:solidFill>
                  <a:schemeClr val="bg1"/>
                </a:solidFill>
                <a:latin typeface="+mj-lt"/>
                <a:ea typeface="+mj-ea"/>
                <a:cs typeface="+mj-cs"/>
              </a:defRPr>
            </a:lvl1pPr>
          </a:lstStyle>
          <a:p>
            <a:r>
              <a:rPr lang="en-US" smtClean="0"/>
              <a:t>Click to edit Master title style</a:t>
            </a:r>
            <a:endParaRPr lang="ru-RU"/>
          </a:p>
        </p:txBody>
      </p:sp>
      <p:sp>
        <p:nvSpPr>
          <p:cNvPr id="3" name="Subtitle 2"/>
          <p:cNvSpPr>
            <a:spLocks noGrp="1"/>
          </p:cNvSpPr>
          <p:nvPr>
            <p:ph type="subTitle" idx="1"/>
          </p:nvPr>
        </p:nvSpPr>
        <p:spPr>
          <a:xfrm>
            <a:off x="433924" y="4011910"/>
            <a:ext cx="6400800" cy="360040"/>
          </a:xfrm>
        </p:spPr>
        <p:txBody>
          <a:bodyPr>
            <a:normAutofit/>
          </a:bodyPr>
          <a:lstStyle>
            <a:lvl1pPr marL="0" indent="0" algn="l">
              <a:buNone/>
              <a:defRPr sz="27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12" name="Picture Placeholder 11"/>
          <p:cNvSpPr>
            <a:spLocks noGrp="1" noChangeAspect="1"/>
          </p:cNvSpPr>
          <p:nvPr>
            <p:ph type="pic" sz="quarter" idx="10"/>
          </p:nvPr>
        </p:nvSpPr>
        <p:spPr>
          <a:xfrm>
            <a:off x="3635896" y="287665"/>
            <a:ext cx="1674000" cy="1674000"/>
          </a:xfrm>
        </p:spPr>
        <p:txBody>
          <a:bodyPr>
            <a:normAutofit/>
          </a:bodyPr>
          <a:lstStyle>
            <a:lvl1pPr marL="0" indent="0" algn="l">
              <a:buNone/>
              <a:defRPr sz="1000" strike="noStrike">
                <a:solidFill>
                  <a:schemeClr val="bg1"/>
                </a:solidFill>
              </a:defRPr>
            </a:lvl1pPr>
          </a:lstStyle>
          <a:p>
            <a:endParaRPr lang="ru-RU" dirty="0"/>
          </a:p>
        </p:txBody>
      </p:sp>
      <p:sp>
        <p:nvSpPr>
          <p:cNvPr id="13" name="Picture Placeholder 11"/>
          <p:cNvSpPr>
            <a:spLocks noGrp="1" noChangeAspect="1"/>
          </p:cNvSpPr>
          <p:nvPr>
            <p:ph type="pic" sz="quarter" idx="11"/>
          </p:nvPr>
        </p:nvSpPr>
        <p:spPr>
          <a:xfrm>
            <a:off x="5393660" y="287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4" name="Picture Placeholder 11"/>
          <p:cNvSpPr>
            <a:spLocks noGrp="1" noChangeAspect="1"/>
          </p:cNvSpPr>
          <p:nvPr>
            <p:ph type="pic" sz="quarter" idx="12"/>
          </p:nvPr>
        </p:nvSpPr>
        <p:spPr>
          <a:xfrm>
            <a:off x="5393660" y="1169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6" name="Picture Placeholder 11"/>
          <p:cNvSpPr>
            <a:spLocks noGrp="1" noChangeAspect="1"/>
          </p:cNvSpPr>
          <p:nvPr>
            <p:ph type="pic" sz="quarter" idx="13"/>
          </p:nvPr>
        </p:nvSpPr>
        <p:spPr>
          <a:xfrm>
            <a:off x="6281483" y="287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7" name="Picture Placeholder 11"/>
          <p:cNvSpPr>
            <a:spLocks noGrp="1" noChangeAspect="1"/>
          </p:cNvSpPr>
          <p:nvPr>
            <p:ph type="pic" sz="quarter" idx="14"/>
          </p:nvPr>
        </p:nvSpPr>
        <p:spPr>
          <a:xfrm>
            <a:off x="6281483" y="1169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8" name="Picture Placeholder 11"/>
          <p:cNvSpPr>
            <a:spLocks noGrp="1" noChangeAspect="1"/>
          </p:cNvSpPr>
          <p:nvPr>
            <p:ph type="pic" sz="quarter" idx="15"/>
          </p:nvPr>
        </p:nvSpPr>
        <p:spPr>
          <a:xfrm>
            <a:off x="7164631" y="287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9" name="Picture Placeholder 11"/>
          <p:cNvSpPr>
            <a:spLocks noGrp="1" noChangeAspect="1"/>
          </p:cNvSpPr>
          <p:nvPr>
            <p:ph type="pic" sz="quarter" idx="16"/>
          </p:nvPr>
        </p:nvSpPr>
        <p:spPr>
          <a:xfrm>
            <a:off x="7164631" y="1169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20" name="Picture Placeholder 11"/>
          <p:cNvSpPr>
            <a:spLocks noGrp="1" noChangeAspect="1"/>
          </p:cNvSpPr>
          <p:nvPr>
            <p:ph type="pic" sz="quarter" idx="17"/>
          </p:nvPr>
        </p:nvSpPr>
        <p:spPr>
          <a:xfrm>
            <a:off x="8047779" y="287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21" name="Picture Placeholder 11"/>
          <p:cNvSpPr>
            <a:spLocks noGrp="1" noChangeAspect="1"/>
          </p:cNvSpPr>
          <p:nvPr>
            <p:ph type="pic" sz="quarter" idx="18"/>
          </p:nvPr>
        </p:nvSpPr>
        <p:spPr>
          <a:xfrm>
            <a:off x="8047779" y="1169665"/>
            <a:ext cx="792000" cy="792000"/>
          </a:xfrm>
        </p:spPr>
        <p:txBody>
          <a:bodyPr>
            <a:normAutofit/>
          </a:bodyPr>
          <a:lstStyle>
            <a:lvl1pPr marL="0" indent="0" algn="l">
              <a:buNone/>
              <a:defRPr sz="1000" strike="noStrike">
                <a:solidFill>
                  <a:schemeClr val="bg1"/>
                </a:solidFill>
              </a:defRPr>
            </a:lvl1pPr>
          </a:lstStyle>
          <a:p>
            <a:endParaRPr lang="ru-RU" dirty="0"/>
          </a:p>
        </p:txBody>
      </p:sp>
      <p:pic>
        <p:nvPicPr>
          <p:cNvPr id="22" name="Picture 21">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87416" y="4499373"/>
            <a:ext cx="360000" cy="360000"/>
          </a:xfrm>
          <a:prstGeom prst="rect">
            <a:avLst/>
          </a:prstGeom>
        </p:spPr>
      </p:pic>
      <p:sp>
        <p:nvSpPr>
          <p:cNvPr id="25" name="Text Placeholder 24"/>
          <p:cNvSpPr>
            <a:spLocks noGrp="1"/>
          </p:cNvSpPr>
          <p:nvPr>
            <p:ph type="body" sz="quarter" idx="19"/>
          </p:nvPr>
        </p:nvSpPr>
        <p:spPr>
          <a:xfrm>
            <a:off x="433924" y="4515966"/>
            <a:ext cx="6400800" cy="268288"/>
          </a:xfrm>
        </p:spPr>
        <p:txBody>
          <a:bodyPr vert="horz" lIns="91440" tIns="45720" rIns="91440" bIns="45720" rtlCol="0">
            <a:normAutofit/>
          </a:bodyPr>
          <a:lstStyle>
            <a:lvl1pPr marL="342900" indent="-342900">
              <a:buNone/>
              <a:defRPr lang="en-US" sz="1600" smtClean="0">
                <a:solidFill>
                  <a:schemeClr val="tx2"/>
                </a:solidFill>
              </a:defRPr>
            </a:lvl1pPr>
            <a:lvl2pPr marL="742950" indent="-285750">
              <a:buNone/>
              <a:defRPr lang="en-US" smtClean="0">
                <a:solidFill>
                  <a:schemeClr val="tx1">
                    <a:tint val="75000"/>
                  </a:schemeClr>
                </a:solidFill>
              </a:defRPr>
            </a:lvl2pPr>
            <a:lvl3pPr marL="1143000" indent="-228600">
              <a:buNone/>
              <a:defRPr lang="en-US" smtClean="0">
                <a:solidFill>
                  <a:schemeClr val="tx1">
                    <a:tint val="75000"/>
                  </a:schemeClr>
                </a:solidFill>
              </a:defRPr>
            </a:lvl3pPr>
            <a:lvl4pPr marL="1600200" indent="-228600">
              <a:buNone/>
              <a:defRPr lang="en-US" smtClean="0">
                <a:solidFill>
                  <a:schemeClr val="tx1">
                    <a:tint val="75000"/>
                  </a:schemeClr>
                </a:solidFill>
              </a:defRPr>
            </a:lvl4pPr>
            <a:lvl5pPr marL="2057400" indent="-228600">
              <a:buNone/>
              <a:defRPr lang="ru-RU">
                <a:solidFill>
                  <a:schemeClr val="tx1">
                    <a:tint val="75000"/>
                  </a:schemeClr>
                </a:solidFill>
              </a:defRPr>
            </a:lvl5pPr>
          </a:lstStyle>
          <a:p>
            <a:pPr marL="0" lvl="0" indent="0"/>
            <a:r>
              <a:rPr lang="en-US" smtClean="0"/>
              <a:t>Click to edit Master text styles</a:t>
            </a:r>
          </a:p>
        </p:txBody>
      </p:sp>
    </p:spTree>
    <p:extLst>
      <p:ext uri="{BB962C8B-B14F-4D97-AF65-F5344CB8AC3E}">
        <p14:creationId xmlns:p14="http://schemas.microsoft.com/office/powerpoint/2010/main" val="3277788651"/>
      </p:ext>
    </p:extLst>
  </p:cSld>
  <p:clrMapOvr>
    <a:masterClrMapping/>
  </p:clrMapOvr>
  <mc:AlternateContent xmlns:mc="http://schemas.openxmlformats.org/markup-compatibility/2006" xmlns:p14="http://schemas.microsoft.com/office/powerpoint/2010/main">
    <mc:Choice Requires="p14">
      <p:transition spd="slow" p14:dur="1500" advClick="0">
        <p14:ferris dir="r"/>
      </p:transition>
    </mc:Choice>
    <mc:Fallback xmlns="">
      <p:transition spd="slow" advClick="0">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1_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01929" y="2235543"/>
            <a:ext cx="8740142" cy="672414"/>
          </a:xfrm>
        </p:spPr>
        <p:txBody>
          <a:bodyPr lIns="134453" tIns="107563" rIns="134453" bIns="107563" anchor="ctr">
            <a:noAutofit/>
          </a:bodyPr>
          <a:lstStyle>
            <a:lvl1pPr>
              <a:lnSpc>
                <a:spcPct val="90000"/>
              </a:lnSpc>
              <a:defRPr sz="4900" spc="0" baseline="0">
                <a:gradFill>
                  <a:gsLst>
                    <a:gs pos="0">
                      <a:srgbClr val="FFFFFF"/>
                    </a:gs>
                    <a:gs pos="100000">
                      <a:srgbClr val="FFFFFF"/>
                    </a:gs>
                  </a:gsLst>
                  <a:lin ang="5400000" scaled="0"/>
                </a:gradFill>
                <a:latin typeface="Segoe UI Light" pitchFamily="34" charset="0"/>
                <a:cs typeface="Segoe UI Light"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01931" y="4252785"/>
            <a:ext cx="5378548" cy="672414"/>
          </a:xfrm>
        </p:spPr>
        <p:txBody>
          <a:bodyPr lIns="134453" tIns="107563" rIns="134453" bIns="107563" anchor="b">
            <a:noAutofit/>
          </a:bodyPr>
          <a:lstStyle>
            <a:lvl1pPr marL="0" indent="0" algn="l">
              <a:lnSpc>
                <a:spcPct val="90000"/>
              </a:lnSpc>
              <a:spcBef>
                <a:spcPts val="0"/>
              </a:spcBef>
              <a:buNone/>
              <a:defRPr sz="2100" b="0" spc="-38" baseline="0">
                <a:gradFill>
                  <a:gsLst>
                    <a:gs pos="0">
                      <a:srgbClr val="FFFFFF"/>
                    </a:gs>
                    <a:gs pos="100000">
                      <a:srgbClr val="FFFFFF"/>
                    </a:gs>
                  </a:gsLst>
                  <a:lin ang="5400000" scaled="0"/>
                </a:gradFill>
                <a:latin typeface="+mn-lt"/>
                <a:cs typeface="Segoe UI" pitchFamily="34" charset="0"/>
              </a:defRPr>
            </a:lvl1pPr>
            <a:lvl2pPr marL="342755" indent="0" algn="ctr">
              <a:buNone/>
              <a:defRPr>
                <a:solidFill>
                  <a:schemeClr val="tx1">
                    <a:tint val="75000"/>
                  </a:schemeClr>
                </a:solidFill>
              </a:defRPr>
            </a:lvl2pPr>
            <a:lvl3pPr marL="685509" indent="0" algn="ctr">
              <a:buNone/>
              <a:defRPr>
                <a:solidFill>
                  <a:schemeClr val="tx1">
                    <a:tint val="75000"/>
                  </a:schemeClr>
                </a:solidFill>
              </a:defRPr>
            </a:lvl3pPr>
            <a:lvl4pPr marL="1028265" indent="0" algn="ctr">
              <a:buNone/>
              <a:defRPr>
                <a:solidFill>
                  <a:schemeClr val="tx1">
                    <a:tint val="75000"/>
                  </a:schemeClr>
                </a:solidFill>
              </a:defRPr>
            </a:lvl4pPr>
            <a:lvl5pPr marL="1371019" indent="0" algn="ctr">
              <a:buNone/>
              <a:defRPr>
                <a:solidFill>
                  <a:schemeClr val="tx1">
                    <a:tint val="75000"/>
                  </a:schemeClr>
                </a:solidFill>
              </a:defRPr>
            </a:lvl5pPr>
            <a:lvl6pPr marL="1713775" indent="0" algn="ctr">
              <a:buNone/>
              <a:defRPr>
                <a:solidFill>
                  <a:schemeClr val="tx1">
                    <a:tint val="75000"/>
                  </a:schemeClr>
                </a:solidFill>
              </a:defRPr>
            </a:lvl6pPr>
            <a:lvl7pPr marL="2056526" indent="0" algn="ctr">
              <a:buNone/>
              <a:defRPr>
                <a:solidFill>
                  <a:schemeClr val="tx1">
                    <a:tint val="75000"/>
                  </a:schemeClr>
                </a:solidFill>
              </a:defRPr>
            </a:lvl7pPr>
            <a:lvl8pPr marL="2399282" indent="0" algn="ctr">
              <a:buNone/>
              <a:defRPr>
                <a:solidFill>
                  <a:schemeClr val="tx1">
                    <a:tint val="75000"/>
                  </a:schemeClr>
                </a:solidFill>
              </a:defRPr>
            </a:lvl8pPr>
            <a:lvl9pPr marL="274203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4471031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31800" y="1"/>
            <a:ext cx="8731914" cy="1352550"/>
          </a:xfrm>
          <a:solidFill>
            <a:srgbClr val="FFFFFF">
              <a:alpha val="50196"/>
            </a:srgbClr>
          </a:solidFill>
        </p:spPr>
        <p:txBody>
          <a:bodyPr wrap="square" bIns="201740">
            <a:noAutofit/>
          </a:bodyPr>
          <a:lstStyle>
            <a:lvl1pPr>
              <a:defRPr>
                <a:solidFill>
                  <a:schemeClr val="accent1"/>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352550"/>
            <a:ext cx="4038600" cy="3242074"/>
          </a:xfrm>
          <a:prstGeom prst="rect">
            <a:avLst/>
          </a:prstGeom>
          <a:solidFill>
            <a:srgbClr val="FFFFFF">
              <a:alpha val="50196"/>
            </a:srgbClr>
          </a:solidFill>
        </p:spPr>
        <p:txBody>
          <a:bodyPr vert="horz" lIns="68319" tIns="34160" rIns="68319" bIns="34160" rtlCol="0">
            <a:normAutofit/>
          </a:bodyPr>
          <a:lstStyle>
            <a:lvl1pPr>
              <a:defRPr lang="en-US" b="0" cap="all" baseline="0" smtClean="0">
                <a:solidFill>
                  <a:schemeClr val="accent1"/>
                </a:solidFill>
                <a:latin typeface="Segoe UI" panose="020B0502040204020203" pitchFamily="34" charset="0"/>
                <a:cs typeface="Segoe UI" panose="020B0502040204020203" pitchFamily="34" charset="0"/>
              </a:defRPr>
            </a:lvl1pPr>
            <a:lvl2pPr>
              <a:defRPr lang="en-US" smtClean="0">
                <a:solidFill>
                  <a:schemeClr val="accent2">
                    <a:lumMod val="50000"/>
                  </a:schemeClr>
                </a:solidFill>
                <a:latin typeface="Segoe UI" panose="020B0502040204020203" pitchFamily="34" charset="0"/>
                <a:cs typeface="Segoe UI" panose="020B0502040204020203" pitchFamily="34" charset="0"/>
              </a:defRPr>
            </a:lvl2pPr>
            <a:lvl3pPr>
              <a:defRPr lang="en-US" smtClean="0">
                <a:solidFill>
                  <a:schemeClr val="accent2">
                    <a:lumMod val="50000"/>
                  </a:schemeClr>
                </a:solidFill>
                <a:latin typeface="Segoe UI" panose="020B0502040204020203" pitchFamily="34" charset="0"/>
                <a:cs typeface="Segoe UI" panose="020B0502040204020203" pitchFamily="34" charset="0"/>
              </a:defRPr>
            </a:lvl3pPr>
            <a:lvl4pPr>
              <a:defRPr lang="en-US" smtClean="0">
                <a:solidFill>
                  <a:schemeClr val="accent2">
                    <a:lumMod val="50000"/>
                  </a:schemeClr>
                </a:solidFill>
                <a:latin typeface="Segoe UI" panose="020B0502040204020203" pitchFamily="34" charset="0"/>
                <a:cs typeface="Segoe UI" panose="020B0502040204020203" pitchFamily="34" charset="0"/>
              </a:defRPr>
            </a:lvl4pPr>
            <a:lvl5pPr>
              <a:defRPr lang="en-US">
                <a:solidFill>
                  <a:schemeClr val="accent2">
                    <a:lumMod val="50000"/>
                  </a:schemeClr>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352550"/>
            <a:ext cx="4038600" cy="3242074"/>
          </a:xfrm>
          <a:prstGeom prst="rect">
            <a:avLst/>
          </a:prstGeom>
          <a:solidFill>
            <a:srgbClr val="FFFFFF">
              <a:alpha val="50196"/>
            </a:srgbClr>
          </a:solidFill>
        </p:spPr>
        <p:txBody>
          <a:bodyPr vert="horz" lIns="68319" tIns="34160" rIns="68319" bIns="34160" rtlCol="0">
            <a:normAutofit/>
          </a:bodyPr>
          <a:lstStyle>
            <a:lvl1pPr>
              <a:defRPr lang="en-US" b="0" cap="all" baseline="0" smtClean="0">
                <a:solidFill>
                  <a:schemeClr val="accent6"/>
                </a:solidFill>
                <a:latin typeface="Segoe UI" panose="020B0502040204020203" pitchFamily="34" charset="0"/>
                <a:cs typeface="Segoe UI" panose="020B0502040204020203" pitchFamily="34" charset="0"/>
              </a:defRPr>
            </a:lvl1pPr>
            <a:lvl2pPr>
              <a:defRPr lang="en-US" smtClean="0">
                <a:solidFill>
                  <a:schemeClr val="accent2">
                    <a:lumMod val="50000"/>
                  </a:schemeClr>
                </a:solidFill>
                <a:latin typeface="Segoe UI" panose="020B0502040204020203" pitchFamily="34" charset="0"/>
                <a:cs typeface="Segoe UI" panose="020B0502040204020203" pitchFamily="34" charset="0"/>
              </a:defRPr>
            </a:lvl2pPr>
            <a:lvl3pPr>
              <a:defRPr lang="en-US" smtClean="0">
                <a:solidFill>
                  <a:schemeClr val="accent2">
                    <a:lumMod val="50000"/>
                  </a:schemeClr>
                </a:solidFill>
                <a:latin typeface="Segoe UI" panose="020B0502040204020203" pitchFamily="34" charset="0"/>
                <a:cs typeface="Segoe UI" panose="020B0502040204020203" pitchFamily="34" charset="0"/>
              </a:defRPr>
            </a:lvl3pPr>
            <a:lvl4pPr>
              <a:defRPr lang="en-US" smtClean="0">
                <a:solidFill>
                  <a:schemeClr val="accent2">
                    <a:lumMod val="50000"/>
                  </a:schemeClr>
                </a:solidFill>
                <a:latin typeface="Segoe UI" panose="020B0502040204020203" pitchFamily="34" charset="0"/>
                <a:cs typeface="Segoe UI" panose="020B0502040204020203" pitchFamily="34" charset="0"/>
              </a:defRPr>
            </a:lvl4pPr>
            <a:lvl5pPr>
              <a:defRPr lang="en-US">
                <a:solidFill>
                  <a:schemeClr val="accent2">
                    <a:lumMod val="50000"/>
                  </a:schemeClr>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11"/>
          </p:nvPr>
        </p:nvSpPr>
        <p:spPr>
          <a:xfrm>
            <a:off x="6952654" y="4897279"/>
            <a:ext cx="1741767" cy="222818"/>
          </a:xfrm>
          <a:prstGeom prst="rect">
            <a:avLst/>
          </a:prstGeom>
        </p:spPr>
        <p:txBody>
          <a:bodyPr/>
          <a:lstStyle/>
          <a:p>
            <a:r>
              <a:rPr>
                <a:solidFill>
                  <a:prstClr val="white"/>
                </a:solidFill>
              </a:rPr>
              <a:t>METRO DESIGN LANGUAGE</a:t>
            </a:r>
            <a:endParaRPr dirty="0">
              <a:solidFill>
                <a:prstClr val="white"/>
              </a:solidFill>
            </a:endParaRPr>
          </a:p>
        </p:txBody>
      </p:sp>
      <p:sp>
        <p:nvSpPr>
          <p:cNvPr id="7" name="Slide Number Placeholder 6"/>
          <p:cNvSpPr>
            <a:spLocks noGrp="1"/>
          </p:cNvSpPr>
          <p:nvPr>
            <p:ph type="sldNum" sz="quarter" idx="12"/>
          </p:nvPr>
        </p:nvSpPr>
        <p:spPr>
          <a:xfrm>
            <a:off x="8686801" y="4897279"/>
            <a:ext cx="477004" cy="222818"/>
          </a:xfrm>
          <a:prstGeom prst="rect">
            <a:avLst/>
          </a:prstGeom>
        </p:spPr>
        <p:txBody>
          <a:bodyPr/>
          <a:lstStyle/>
          <a:p>
            <a:fld id="{B6F15528-21DE-4FAA-801E-634DDDAF4B2B}" type="slidenum">
              <a:rPr>
                <a:solidFill>
                  <a:prstClr val="white"/>
                </a:solidFill>
              </a:rPr>
              <a:pPr/>
              <a:t>‹Nº›</a:t>
            </a:fld>
            <a:endParaRPr dirty="0">
              <a:solidFill>
                <a:prstClr val="white"/>
              </a:solidFill>
            </a:endParaRPr>
          </a:p>
        </p:txBody>
      </p:sp>
      <p:sp>
        <p:nvSpPr>
          <p:cNvPr id="8" name="Text Placeholder 7"/>
          <p:cNvSpPr>
            <a:spLocks noGrp="1"/>
          </p:cNvSpPr>
          <p:nvPr>
            <p:ph type="body" sz="quarter" idx="13"/>
          </p:nvPr>
        </p:nvSpPr>
        <p:spPr>
          <a:xfrm>
            <a:off x="457200" y="361950"/>
            <a:ext cx="8706514" cy="304800"/>
          </a:xfrm>
          <a:noFill/>
        </p:spPr>
        <p:txBody>
          <a:bodyPr>
            <a:noAutofit/>
          </a:bodyPr>
          <a:lstStyle>
            <a:lvl1pPr>
              <a:defRPr sz="1200" b="0" cap="all" baseline="0">
                <a:solidFill>
                  <a:schemeClr val="accent2">
                    <a:lumMod val="50000"/>
                  </a:schemeClr>
                </a:solidFill>
                <a:latin typeface="Segoe UI" panose="020B0502040204020203" pitchFamily="34" charset="0"/>
                <a:cs typeface="Segoe UI" panose="020B0502040204020203" pitchFamily="34" charset="0"/>
              </a:defRPr>
            </a:lvl1pPr>
            <a:lvl2pPr>
              <a:defRPr sz="1200" b="0" cap="all" baseline="0">
                <a:solidFill>
                  <a:schemeClr val="accent2">
                    <a:lumMod val="50000"/>
                  </a:schemeClr>
                </a:solidFill>
                <a:latin typeface="Segoe UI" panose="020B0502040204020203" pitchFamily="34" charset="0"/>
                <a:cs typeface="Segoe UI" panose="020B0502040204020203" pitchFamily="34" charset="0"/>
              </a:defRPr>
            </a:lvl2pPr>
            <a:lvl3pPr>
              <a:defRPr sz="1200" b="0" cap="all" baseline="0">
                <a:solidFill>
                  <a:schemeClr val="accent2">
                    <a:lumMod val="50000"/>
                  </a:schemeClr>
                </a:solidFill>
                <a:latin typeface="Segoe UI" panose="020B0502040204020203" pitchFamily="34" charset="0"/>
                <a:cs typeface="Segoe UI" panose="020B0502040204020203" pitchFamily="34" charset="0"/>
              </a:defRPr>
            </a:lvl3pPr>
            <a:lvl4pPr>
              <a:defRPr sz="1200" b="0" cap="all" baseline="0">
                <a:solidFill>
                  <a:schemeClr val="accent2">
                    <a:lumMod val="50000"/>
                  </a:schemeClr>
                </a:solidFill>
                <a:latin typeface="Segoe UI" panose="020B0502040204020203" pitchFamily="34" charset="0"/>
                <a:cs typeface="Segoe UI" panose="020B0502040204020203" pitchFamily="34" charset="0"/>
              </a:defRPr>
            </a:lvl4pPr>
            <a:lvl5pPr>
              <a:defRPr sz="1200" b="0" cap="all" baseline="0">
                <a:solidFill>
                  <a:schemeClr val="accent2">
                    <a:lumMod val="50000"/>
                  </a:schemeClr>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Tree>
    <p:extLst>
      <p:ext uri="{BB962C8B-B14F-4D97-AF65-F5344CB8AC3E}">
        <p14:creationId xmlns:p14="http://schemas.microsoft.com/office/powerpoint/2010/main" val="204940811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3_Title Slide">
    <p:bg>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7603919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1">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87416" y="4499373"/>
            <a:ext cx="360000" cy="360000"/>
          </a:xfrm>
          <a:prstGeom prst="rect">
            <a:avLst/>
          </a:prstGeom>
        </p:spPr>
      </p:pic>
      <p:pic>
        <p:nvPicPr>
          <p:cNvPr id="4" name="Picture 12">
            <a:hlinkClick r:id="" action="ppaction://hlinkshowjump?jump=previous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296584" y="4499373"/>
            <a:ext cx="360000" cy="360000"/>
          </a:xfrm>
          <a:prstGeom prst="rect">
            <a:avLst/>
          </a:prstGeom>
        </p:spPr>
      </p:pic>
    </p:spTree>
    <p:extLst>
      <p:ext uri="{BB962C8B-B14F-4D97-AF65-F5344CB8AC3E}">
        <p14:creationId xmlns:p14="http://schemas.microsoft.com/office/powerpoint/2010/main" val="58419716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End Slide">
    <p:spTree>
      <p:nvGrpSpPr>
        <p:cNvPr id="1" name=""/>
        <p:cNvGrpSpPr/>
        <p:nvPr/>
      </p:nvGrpSpPr>
      <p:grpSpPr>
        <a:xfrm>
          <a:off x="0" y="0"/>
          <a:ext cx="0" cy="0"/>
          <a:chOff x="0" y="0"/>
          <a:chExt cx="0" cy="0"/>
        </a:xfrm>
      </p:grpSpPr>
      <p:sp>
        <p:nvSpPr>
          <p:cNvPr id="2" name="Title 1"/>
          <p:cNvSpPr>
            <a:spLocks noGrp="1"/>
          </p:cNvSpPr>
          <p:nvPr>
            <p:ph type="ctrTitle"/>
          </p:nvPr>
        </p:nvSpPr>
        <p:spPr>
          <a:xfrm>
            <a:off x="433924" y="2693367"/>
            <a:ext cx="7772400" cy="1102519"/>
          </a:xfrm>
        </p:spPr>
        <p:txBody>
          <a:bodyPr/>
          <a:lstStyle>
            <a:lvl1pPr algn="l">
              <a:lnSpc>
                <a:spcPct val="75000"/>
              </a:lnSpc>
              <a:defRPr lang="en-US" sz="6000" kern="1200" spc="-150" smtClean="0">
                <a:solidFill>
                  <a:schemeClr val="bg1"/>
                </a:solidFill>
                <a:latin typeface="+mj-lt"/>
                <a:ea typeface="+mj-ea"/>
                <a:cs typeface="+mj-cs"/>
              </a:defRPr>
            </a:lvl1pPr>
          </a:lstStyle>
          <a:p>
            <a:r>
              <a:rPr lang="en-US" smtClean="0"/>
              <a:t>Click to edit Master title style</a:t>
            </a:r>
            <a:endParaRPr lang="ru-RU"/>
          </a:p>
        </p:txBody>
      </p:sp>
      <p:sp>
        <p:nvSpPr>
          <p:cNvPr id="3" name="Subtitle 2"/>
          <p:cNvSpPr>
            <a:spLocks noGrp="1"/>
          </p:cNvSpPr>
          <p:nvPr>
            <p:ph type="subTitle" idx="1"/>
          </p:nvPr>
        </p:nvSpPr>
        <p:spPr>
          <a:xfrm>
            <a:off x="433924" y="4011910"/>
            <a:ext cx="6400800" cy="360040"/>
          </a:xfrm>
        </p:spPr>
        <p:txBody>
          <a:bodyPr>
            <a:normAutofit/>
          </a:bodyPr>
          <a:lstStyle>
            <a:lvl1pPr marL="0" indent="0" algn="l">
              <a:buNone/>
              <a:defRPr sz="27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13" name="Picture Placeholder 11"/>
          <p:cNvSpPr>
            <a:spLocks noGrp="1" noChangeAspect="1"/>
          </p:cNvSpPr>
          <p:nvPr>
            <p:ph type="pic" sz="quarter" idx="11"/>
          </p:nvPr>
        </p:nvSpPr>
        <p:spPr>
          <a:xfrm>
            <a:off x="5393660" y="287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4" name="Picture Placeholder 11"/>
          <p:cNvSpPr>
            <a:spLocks noGrp="1" noChangeAspect="1"/>
          </p:cNvSpPr>
          <p:nvPr>
            <p:ph type="pic" sz="quarter" idx="12"/>
          </p:nvPr>
        </p:nvSpPr>
        <p:spPr>
          <a:xfrm>
            <a:off x="5393660" y="1169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6" name="Picture Placeholder 11"/>
          <p:cNvSpPr>
            <a:spLocks noGrp="1" noChangeAspect="1"/>
          </p:cNvSpPr>
          <p:nvPr>
            <p:ph type="pic" sz="quarter" idx="13"/>
          </p:nvPr>
        </p:nvSpPr>
        <p:spPr>
          <a:xfrm>
            <a:off x="6281483" y="287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7" name="Picture Placeholder 11"/>
          <p:cNvSpPr>
            <a:spLocks noGrp="1" noChangeAspect="1"/>
          </p:cNvSpPr>
          <p:nvPr>
            <p:ph type="pic" sz="quarter" idx="14"/>
          </p:nvPr>
        </p:nvSpPr>
        <p:spPr>
          <a:xfrm>
            <a:off x="6281483" y="1169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8" name="Picture Placeholder 11"/>
          <p:cNvSpPr>
            <a:spLocks noGrp="1" noChangeAspect="1"/>
          </p:cNvSpPr>
          <p:nvPr>
            <p:ph type="pic" sz="quarter" idx="15"/>
          </p:nvPr>
        </p:nvSpPr>
        <p:spPr>
          <a:xfrm>
            <a:off x="7164631" y="287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9" name="Picture Placeholder 11"/>
          <p:cNvSpPr>
            <a:spLocks noGrp="1" noChangeAspect="1"/>
          </p:cNvSpPr>
          <p:nvPr>
            <p:ph type="pic" sz="quarter" idx="16"/>
          </p:nvPr>
        </p:nvSpPr>
        <p:spPr>
          <a:xfrm>
            <a:off x="7164631" y="1169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20" name="Picture Placeholder 11"/>
          <p:cNvSpPr>
            <a:spLocks noGrp="1" noChangeAspect="1"/>
          </p:cNvSpPr>
          <p:nvPr>
            <p:ph type="pic" sz="quarter" idx="17"/>
          </p:nvPr>
        </p:nvSpPr>
        <p:spPr>
          <a:xfrm>
            <a:off x="8047779" y="287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21" name="Picture Placeholder 11"/>
          <p:cNvSpPr>
            <a:spLocks noGrp="1" noChangeAspect="1"/>
          </p:cNvSpPr>
          <p:nvPr>
            <p:ph type="pic" sz="quarter" idx="18"/>
          </p:nvPr>
        </p:nvSpPr>
        <p:spPr>
          <a:xfrm>
            <a:off x="8047779" y="1169665"/>
            <a:ext cx="792000" cy="792000"/>
          </a:xfrm>
        </p:spPr>
        <p:txBody>
          <a:bodyPr>
            <a:normAutofit/>
          </a:bodyPr>
          <a:lstStyle>
            <a:lvl1pPr marL="0" indent="0" algn="l">
              <a:buNone/>
              <a:defRPr sz="1000" strike="noStrike">
                <a:solidFill>
                  <a:schemeClr val="bg1"/>
                </a:solidFill>
              </a:defRPr>
            </a:lvl1pPr>
          </a:lstStyle>
          <a:p>
            <a:endParaRPr lang="ru-RU" dirty="0"/>
          </a:p>
        </p:txBody>
      </p:sp>
      <p:pic>
        <p:nvPicPr>
          <p:cNvPr id="23" name="Picture 22">
            <a:hlinkClick r:id="" action="ppaction://hlinkshowjump?jump=firs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344" y="4499373"/>
            <a:ext cx="360000" cy="360000"/>
          </a:xfrm>
          <a:prstGeom prst="rect">
            <a:avLst/>
          </a:prstGeom>
        </p:spPr>
      </p:pic>
      <p:pic>
        <p:nvPicPr>
          <p:cNvPr id="22" name="Picture 12">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flipH="1">
            <a:off x="296584" y="4499373"/>
            <a:ext cx="360000" cy="360000"/>
          </a:xfrm>
          <a:prstGeom prst="rect">
            <a:avLst/>
          </a:prstGeom>
        </p:spPr>
      </p:pic>
    </p:spTree>
    <p:extLst>
      <p:ext uri="{BB962C8B-B14F-4D97-AF65-F5344CB8AC3E}">
        <p14:creationId xmlns:p14="http://schemas.microsoft.com/office/powerpoint/2010/main" val="2439978974"/>
      </p:ext>
    </p:extLst>
  </p:cSld>
  <p:clrMapOvr>
    <a:masterClrMapping/>
  </p:clrMapOvr>
  <mc:AlternateContent xmlns:mc="http://schemas.openxmlformats.org/markup-compatibility/2006" xmlns:p14="http://schemas.microsoft.com/office/powerpoint/2010/main">
    <mc:Choice Requires="p14">
      <p:transition spd="slow" p14:dur="1500" advClick="0">
        <p14:ferris dir="r"/>
      </p:transition>
    </mc:Choice>
    <mc:Fallback xmlns="">
      <p:transition spd="slow" advClick="0">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8" name="Rectangle 7"/>
          <p:cNvSpPr/>
          <p:nvPr userDrawn="1"/>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02413" tIns="51206" rIns="102413" bIns="51206" rtlCol="0" anchor="ctr"/>
          <a:lstStyle/>
          <a:p>
            <a:pPr algn="ctr"/>
            <a:endParaRPr lang="en-US" spc="-105"/>
          </a:p>
        </p:txBody>
      </p:sp>
      <p:sp>
        <p:nvSpPr>
          <p:cNvPr id="2" name="Title 1"/>
          <p:cNvSpPr>
            <a:spLocks noGrp="1"/>
          </p:cNvSpPr>
          <p:nvPr>
            <p:ph type="title" hasCustomPrompt="1"/>
          </p:nvPr>
        </p:nvSpPr>
        <p:spPr>
          <a:xfrm>
            <a:off x="304800" y="622889"/>
            <a:ext cx="8458200" cy="3676266"/>
          </a:xfrm>
        </p:spPr>
        <p:txBody>
          <a:bodyPr anchor="ctr" anchorCtr="0">
            <a:noAutofit/>
          </a:bodyPr>
          <a:lstStyle>
            <a:lvl1pPr algn="l">
              <a:defRPr sz="6700" b="0" cap="none" spc="0" baseline="0">
                <a:solidFill>
                  <a:srgbClr val="FFFFFF"/>
                </a:solidFill>
              </a:defRPr>
            </a:lvl1pPr>
          </a:lstStyle>
          <a:p>
            <a:r>
              <a:rPr lang="en-US" dirty="0" smtClean="0"/>
              <a:t>Click to edit section title</a:t>
            </a:r>
            <a:endParaRPr lang="en-US" dirty="0"/>
          </a:p>
        </p:txBody>
      </p:sp>
      <p:sp>
        <p:nvSpPr>
          <p:cNvPr id="4" name="Date Placeholder 3"/>
          <p:cNvSpPr>
            <a:spLocks noGrp="1"/>
          </p:cNvSpPr>
          <p:nvPr>
            <p:ph type="dt" sz="half" idx="10"/>
          </p:nvPr>
        </p:nvSpPr>
        <p:spPr/>
        <p:txBody>
          <a:bodyPr/>
          <a:lstStyle/>
          <a:p>
            <a:fld id="{5D3A53F4-5B22-4341-B64C-E9463FE4FF78}" type="datetime1">
              <a:rPr lang="en-US" smtClean="0"/>
              <a:t>4/23/2014</a:t>
            </a:fld>
            <a:endParaRPr lang="en-US"/>
          </a:p>
        </p:txBody>
      </p:sp>
      <p:sp>
        <p:nvSpPr>
          <p:cNvPr id="5" name="Footer Placeholder 4"/>
          <p:cNvSpPr>
            <a:spLocks noGrp="1"/>
          </p:cNvSpPr>
          <p:nvPr>
            <p:ph type="ftr" sz="quarter" idx="11"/>
          </p:nvPr>
        </p:nvSpPr>
        <p:spPr>
          <a:xfrm>
            <a:off x="3964493" y="4822870"/>
            <a:ext cx="2895600" cy="182012"/>
          </a:xfrm>
          <a:prstGeom prst="rect">
            <a:avLst/>
          </a:prstGeom>
        </p:spPr>
        <p:txBody>
          <a:bodyPr lIns="64008" tIns="32004" rIns="64008" bIns="32004"/>
          <a:lstStyle/>
          <a:p>
            <a:r>
              <a:rPr lang="en-US" smtClean="0"/>
              <a:t>‹#›</a:t>
            </a:r>
            <a:endParaRPr lang="en-US"/>
          </a:p>
        </p:txBody>
      </p:sp>
    </p:spTree>
    <p:extLst>
      <p:ext uri="{BB962C8B-B14F-4D97-AF65-F5344CB8AC3E}">
        <p14:creationId xmlns:p14="http://schemas.microsoft.com/office/powerpoint/2010/main" val="252467013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970989"/>
          </a:xfrm>
        </p:spPr>
        <p:txBody>
          <a:bodyPr>
            <a:spAutoFit/>
          </a:bodyPr>
          <a:lstStyle>
            <a:lvl3pPr>
              <a:defRPr sz="1765"/>
            </a:lvl3pPr>
            <a:lvl4pPr>
              <a:defRPr sz="1471"/>
            </a:lvl4pPr>
            <a:lvl5pPr>
              <a:defRPr sz="1471"/>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90927629"/>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17" name="Text Placeholder 16"/>
          <p:cNvSpPr>
            <a:spLocks noGrp="1"/>
          </p:cNvSpPr>
          <p:nvPr>
            <p:ph type="body" sz="quarter" idx="21" hasCustomPrompt="1"/>
          </p:nvPr>
        </p:nvSpPr>
        <p:spPr>
          <a:xfrm>
            <a:off x="457200" y="1744663"/>
            <a:ext cx="8229600" cy="2755900"/>
          </a:xfrm>
        </p:spPr>
        <p:txBody>
          <a:bodyPr/>
          <a:lstStyle>
            <a:lvl2pPr marL="574675" indent="-114300">
              <a:defRPr/>
            </a:lvl2pPr>
            <a:lvl3pPr marL="1028700" indent="-114300">
              <a:defRPr/>
            </a:lvl3pPr>
            <a:lvl4pPr marL="1489075" indent="-114300">
              <a:defRPr/>
            </a:lvl4pPr>
            <a:lvl5pPr marL="1943100" indent="-114300">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10"/>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12"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3" name="Date Placeholder 12"/>
          <p:cNvSpPr>
            <a:spLocks noGrp="1"/>
          </p:cNvSpPr>
          <p:nvPr>
            <p:ph type="dt" sz="half" idx="18"/>
          </p:nvPr>
        </p:nvSpPr>
        <p:spPr/>
        <p:txBody>
          <a:bodyPr/>
          <a:lstStyle/>
          <a:p>
            <a:fld id="{6DD3B76A-C5DE-4B9A-BEAE-BBF0DC17AAA8}" type="datetime1">
              <a:rPr lang="en-US" smtClean="0"/>
              <a:t>4/23/2014</a:t>
            </a:fld>
            <a:endParaRPr lang="en-US" dirty="0"/>
          </a:p>
        </p:txBody>
      </p:sp>
      <p:sp>
        <p:nvSpPr>
          <p:cNvPr id="14" name="Footer Placeholder 13"/>
          <p:cNvSpPr>
            <a:spLocks noGrp="1"/>
          </p:cNvSpPr>
          <p:nvPr>
            <p:ph type="ftr" sz="quarter" idx="19"/>
          </p:nvPr>
        </p:nvSpPr>
        <p:spPr/>
        <p:txBody>
          <a:bodyPr/>
          <a:lstStyle/>
          <a:p>
            <a:r>
              <a:rPr lang="en-US" smtClean="0"/>
              <a:t>Microsoft confidential</a:t>
            </a:r>
            <a:endParaRPr lang="en-US" dirty="0"/>
          </a:p>
        </p:txBody>
      </p:sp>
      <p:sp>
        <p:nvSpPr>
          <p:cNvPr id="15" name="Slide Number Placeholder 14"/>
          <p:cNvSpPr>
            <a:spLocks noGrp="1"/>
          </p:cNvSpPr>
          <p:nvPr>
            <p:ph type="sldNum" sz="quarter" idx="20"/>
          </p:nvPr>
        </p:nvSpPr>
        <p:spPr/>
        <p:txBody>
          <a:bodyPr/>
          <a:lstStyle/>
          <a:p>
            <a:fld id="{B6F15528-21DE-4FAA-801E-634DDDAF4B2B}" type="slidenum">
              <a:rPr lang="en-US" smtClean="0"/>
              <a:pPr/>
              <a:t>‹Nº›</a:t>
            </a:fld>
            <a:endParaRPr lang="en-US" dirty="0"/>
          </a:p>
        </p:txBody>
      </p:sp>
    </p:spTree>
    <p:extLst>
      <p:ext uri="{BB962C8B-B14F-4D97-AF65-F5344CB8AC3E}">
        <p14:creationId xmlns:p14="http://schemas.microsoft.com/office/powerpoint/2010/main" val="2614331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08186" y="1226922"/>
            <a:ext cx="2016956" cy="3698277"/>
          </a:xfrm>
        </p:spPr>
        <p:txBody>
          <a:bodyPr>
            <a:noAutofit/>
          </a:bodyPr>
          <a:lstStyle>
            <a:lvl1pPr marL="252134" indent="-252134">
              <a:buNone/>
              <a:defRPr kumimoji="0" lang="en-US" sz="1765"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67218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213281028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3563523" y="2235543"/>
            <a:ext cx="5378551" cy="672414"/>
          </a:xfrm>
        </p:spPr>
        <p:txBody>
          <a:bodyPr vert="horz" wrap="square" lIns="182880" tIns="146304" rIns="182880" bIns="146304" rtlCol="0" anchor="ctr">
            <a:noAutofit/>
          </a:bodyPr>
          <a:lstStyle>
            <a:lvl1pPr marL="0" indent="0">
              <a:buFont typeface="Arial" panose="020B0604020202020204" pitchFamily="34" charset="0"/>
              <a:buNone/>
              <a:defRPr lang="en-US" sz="2647" kern="1200" dirty="0" smtClean="0">
                <a:gradFill>
                  <a:gsLst>
                    <a:gs pos="1299">
                      <a:schemeClr val="tx1"/>
                    </a:gs>
                    <a:gs pos="100000">
                      <a:schemeClr val="tx1"/>
                    </a:gs>
                  </a:gsLst>
                  <a:lin ang="5400000" scaled="0"/>
                </a:gradFill>
                <a:latin typeface="+mj-lt"/>
                <a:ea typeface="+mn-ea"/>
                <a:cs typeface="+mn-cs"/>
              </a:defRPr>
            </a:lvl1pPr>
          </a:lstStyle>
          <a:p>
            <a:pPr marL="0" lvl="0" indent="0" algn="l" defTabSz="672186" rtl="0" eaLnBrk="1" latinLnBrk="0" hangingPunct="1">
              <a:spcBef>
                <a:spcPct val="20000"/>
              </a:spcBef>
            </a:pPr>
            <a:r>
              <a:rPr lang="en-US" dirty="0" smtClean="0"/>
              <a:t>Click to edit Master text styles</a:t>
            </a:r>
          </a:p>
        </p:txBody>
      </p:sp>
      <p:sp>
        <p:nvSpPr>
          <p:cNvPr id="7" name="Picture Placeholder 12"/>
          <p:cNvSpPr>
            <a:spLocks noGrp="1"/>
          </p:cNvSpPr>
          <p:nvPr>
            <p:ph type="pic" sz="quarter" idx="16"/>
          </p:nvPr>
        </p:nvSpPr>
        <p:spPr>
          <a:xfrm>
            <a:off x="201929" y="1129422"/>
            <a:ext cx="2890970" cy="288465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dirty="0" smtClean="0"/>
              <a:t>Click to edit Master title style</a:t>
            </a:r>
            <a:endParaRPr lang="en-US" dirty="0"/>
          </a:p>
        </p:txBody>
      </p:sp>
    </p:spTree>
    <p:extLst>
      <p:ext uri="{BB962C8B-B14F-4D97-AF65-F5344CB8AC3E}">
        <p14:creationId xmlns:p14="http://schemas.microsoft.com/office/powerpoint/2010/main" val="122818442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s Slide">
    <p:spTree>
      <p:nvGrpSpPr>
        <p:cNvPr id="1" name=""/>
        <p:cNvGrpSpPr/>
        <p:nvPr/>
      </p:nvGrpSpPr>
      <p:grpSpPr>
        <a:xfrm>
          <a:off x="0" y="0"/>
          <a:ext cx="0" cy="0"/>
          <a:chOff x="0" y="0"/>
          <a:chExt cx="0" cy="0"/>
        </a:xfrm>
      </p:grpSpPr>
      <p:sp>
        <p:nvSpPr>
          <p:cNvPr id="19" name="Picture Placeholder 11"/>
          <p:cNvSpPr>
            <a:spLocks noGrp="1" noChangeAspect="1"/>
          </p:cNvSpPr>
          <p:nvPr>
            <p:ph type="pic" sz="quarter" idx="16"/>
          </p:nvPr>
        </p:nvSpPr>
        <p:spPr>
          <a:xfrm>
            <a:off x="7395094" y="2597600"/>
            <a:ext cx="1368000" cy="1368000"/>
          </a:xfrm>
        </p:spPr>
        <p:txBody>
          <a:bodyPr>
            <a:normAutofit/>
          </a:bodyPr>
          <a:lstStyle>
            <a:lvl1pPr marL="0" indent="0" algn="l">
              <a:buNone/>
              <a:defRPr sz="1000">
                <a:solidFill>
                  <a:schemeClr val="bg1"/>
                </a:solidFill>
              </a:defRPr>
            </a:lvl1pPr>
          </a:lstStyle>
          <a:p>
            <a:endParaRPr lang="ru-RU" dirty="0"/>
          </a:p>
        </p:txBody>
      </p:sp>
      <p:pic>
        <p:nvPicPr>
          <p:cNvPr id="22" name="Picture 21">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87416" y="4499373"/>
            <a:ext cx="360000" cy="360000"/>
          </a:xfrm>
          <a:prstGeom prst="rect">
            <a:avLst/>
          </a:prstGeom>
        </p:spPr>
      </p:pic>
      <p:sp>
        <p:nvSpPr>
          <p:cNvPr id="27" name="Picture Placeholder 11"/>
          <p:cNvSpPr>
            <a:spLocks noGrp="1" noChangeAspect="1"/>
          </p:cNvSpPr>
          <p:nvPr>
            <p:ph type="pic" sz="quarter" idx="19"/>
          </p:nvPr>
        </p:nvSpPr>
        <p:spPr>
          <a:xfrm>
            <a:off x="3005807" y="1131734"/>
            <a:ext cx="1368000" cy="1368000"/>
          </a:xfrm>
        </p:spPr>
        <p:txBody>
          <a:bodyPr>
            <a:normAutofit/>
          </a:bodyPr>
          <a:lstStyle>
            <a:lvl1pPr marL="0" indent="0" algn="l">
              <a:buNone/>
              <a:defRPr sz="1000">
                <a:solidFill>
                  <a:schemeClr val="bg1"/>
                </a:solidFill>
              </a:defRPr>
            </a:lvl1pPr>
          </a:lstStyle>
          <a:p>
            <a:endParaRPr lang="ru-RU" dirty="0"/>
          </a:p>
        </p:txBody>
      </p:sp>
      <p:sp>
        <p:nvSpPr>
          <p:cNvPr id="28" name="Picture Placeholder 11"/>
          <p:cNvSpPr>
            <a:spLocks noGrp="1" noChangeAspect="1"/>
          </p:cNvSpPr>
          <p:nvPr>
            <p:ph type="pic" sz="quarter" idx="20"/>
          </p:nvPr>
        </p:nvSpPr>
        <p:spPr>
          <a:xfrm>
            <a:off x="3005807" y="2597600"/>
            <a:ext cx="1368000" cy="1368000"/>
          </a:xfrm>
        </p:spPr>
        <p:txBody>
          <a:bodyPr>
            <a:normAutofit/>
          </a:bodyPr>
          <a:lstStyle>
            <a:lvl1pPr marL="0" indent="0" algn="l">
              <a:buNone/>
              <a:defRPr sz="1000">
                <a:solidFill>
                  <a:schemeClr val="bg1"/>
                </a:solidFill>
              </a:defRPr>
            </a:lvl1pPr>
          </a:lstStyle>
          <a:p>
            <a:endParaRPr lang="ru-RU" dirty="0"/>
          </a:p>
        </p:txBody>
      </p:sp>
      <p:sp>
        <p:nvSpPr>
          <p:cNvPr id="29" name="Picture Placeholder 11"/>
          <p:cNvSpPr>
            <a:spLocks noGrp="1" noChangeAspect="1"/>
          </p:cNvSpPr>
          <p:nvPr>
            <p:ph type="pic" sz="quarter" idx="21"/>
          </p:nvPr>
        </p:nvSpPr>
        <p:spPr>
          <a:xfrm>
            <a:off x="4465932" y="1131734"/>
            <a:ext cx="1368000" cy="1368000"/>
          </a:xfrm>
        </p:spPr>
        <p:txBody>
          <a:bodyPr>
            <a:normAutofit/>
          </a:bodyPr>
          <a:lstStyle>
            <a:lvl1pPr marL="0" indent="0" algn="l">
              <a:buNone/>
              <a:defRPr sz="1000">
                <a:solidFill>
                  <a:schemeClr val="bg1"/>
                </a:solidFill>
              </a:defRPr>
            </a:lvl1pPr>
          </a:lstStyle>
          <a:p>
            <a:endParaRPr lang="ru-RU" dirty="0"/>
          </a:p>
        </p:txBody>
      </p:sp>
      <p:sp>
        <p:nvSpPr>
          <p:cNvPr id="30" name="Picture Placeholder 11"/>
          <p:cNvSpPr>
            <a:spLocks noGrp="1" noChangeAspect="1"/>
          </p:cNvSpPr>
          <p:nvPr>
            <p:ph type="pic" sz="quarter" idx="22"/>
          </p:nvPr>
        </p:nvSpPr>
        <p:spPr>
          <a:xfrm>
            <a:off x="4465932" y="2597600"/>
            <a:ext cx="1368000" cy="1368000"/>
          </a:xfrm>
        </p:spPr>
        <p:txBody>
          <a:bodyPr>
            <a:normAutofit/>
          </a:bodyPr>
          <a:lstStyle>
            <a:lvl1pPr marL="0" indent="0" algn="l">
              <a:buNone/>
              <a:defRPr sz="1000">
                <a:solidFill>
                  <a:schemeClr val="bg1"/>
                </a:solidFill>
              </a:defRPr>
            </a:lvl1pPr>
          </a:lstStyle>
          <a:p>
            <a:endParaRPr lang="ru-RU" dirty="0"/>
          </a:p>
        </p:txBody>
      </p:sp>
      <p:sp>
        <p:nvSpPr>
          <p:cNvPr id="31" name="Picture Placeholder 11"/>
          <p:cNvSpPr>
            <a:spLocks noGrp="1" noChangeAspect="1"/>
          </p:cNvSpPr>
          <p:nvPr>
            <p:ph type="pic" sz="quarter" idx="23"/>
          </p:nvPr>
        </p:nvSpPr>
        <p:spPr>
          <a:xfrm>
            <a:off x="5934210" y="1131734"/>
            <a:ext cx="1368000" cy="1368000"/>
          </a:xfrm>
        </p:spPr>
        <p:txBody>
          <a:bodyPr>
            <a:normAutofit/>
          </a:bodyPr>
          <a:lstStyle>
            <a:lvl1pPr marL="0" indent="0" algn="l">
              <a:buNone/>
              <a:defRPr sz="1000">
                <a:solidFill>
                  <a:schemeClr val="bg1"/>
                </a:solidFill>
              </a:defRPr>
            </a:lvl1pPr>
          </a:lstStyle>
          <a:p>
            <a:endParaRPr lang="ru-RU" dirty="0"/>
          </a:p>
        </p:txBody>
      </p:sp>
      <p:sp>
        <p:nvSpPr>
          <p:cNvPr id="32" name="Picture Placeholder 11"/>
          <p:cNvSpPr>
            <a:spLocks noGrp="1" noChangeAspect="1"/>
          </p:cNvSpPr>
          <p:nvPr>
            <p:ph type="pic" sz="quarter" idx="24"/>
          </p:nvPr>
        </p:nvSpPr>
        <p:spPr>
          <a:xfrm>
            <a:off x="7395094" y="1131734"/>
            <a:ext cx="1368000" cy="1368000"/>
          </a:xfrm>
        </p:spPr>
        <p:txBody>
          <a:bodyPr>
            <a:normAutofit/>
          </a:bodyPr>
          <a:lstStyle>
            <a:lvl1pPr marL="0" indent="0" algn="l">
              <a:buNone/>
              <a:defRPr sz="1000">
                <a:solidFill>
                  <a:schemeClr val="bg1"/>
                </a:solidFill>
              </a:defRPr>
            </a:lvl1pPr>
          </a:lstStyle>
          <a:p>
            <a:endParaRPr lang="ru-RU" dirty="0"/>
          </a:p>
        </p:txBody>
      </p:sp>
      <p:sp>
        <p:nvSpPr>
          <p:cNvPr id="33" name="Picture Placeholder 11"/>
          <p:cNvSpPr>
            <a:spLocks noGrp="1" noChangeAspect="1"/>
          </p:cNvSpPr>
          <p:nvPr>
            <p:ph type="pic" sz="quarter" idx="25"/>
          </p:nvPr>
        </p:nvSpPr>
        <p:spPr>
          <a:xfrm>
            <a:off x="5934210" y="2597600"/>
            <a:ext cx="1368000" cy="1368000"/>
          </a:xfrm>
        </p:spPr>
        <p:txBody>
          <a:bodyPr>
            <a:normAutofit/>
          </a:bodyPr>
          <a:lstStyle>
            <a:lvl1pPr marL="0" indent="0" algn="l">
              <a:buNone/>
              <a:defRPr sz="1000">
                <a:solidFill>
                  <a:schemeClr val="bg1"/>
                </a:solidFill>
              </a:defRPr>
            </a:lvl1pPr>
          </a:lstStyle>
          <a:p>
            <a:endParaRPr lang="ru-RU" dirty="0"/>
          </a:p>
        </p:txBody>
      </p:sp>
      <p:pic>
        <p:nvPicPr>
          <p:cNvPr id="15" name="Picture 14">
            <a:hlinkClick r:id="" action="ppaction://hlinkshowjump?jump=previous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296584" y="4499373"/>
            <a:ext cx="360000" cy="360000"/>
          </a:xfrm>
          <a:prstGeom prst="rect">
            <a:avLst/>
          </a:prstGeom>
        </p:spPr>
      </p:pic>
      <p:sp>
        <p:nvSpPr>
          <p:cNvPr id="20" name="Title 1"/>
          <p:cNvSpPr>
            <a:spLocks noGrp="1"/>
          </p:cNvSpPr>
          <p:nvPr>
            <p:ph type="ctrTitle"/>
          </p:nvPr>
        </p:nvSpPr>
        <p:spPr>
          <a:xfrm>
            <a:off x="208771" y="304069"/>
            <a:ext cx="8565577" cy="770143"/>
          </a:xfrm>
        </p:spPr>
        <p:txBody>
          <a:bodyPr>
            <a:normAutofit/>
          </a:bodyPr>
          <a:lstStyle>
            <a:lvl1pPr algn="l">
              <a:lnSpc>
                <a:spcPct val="75000"/>
              </a:lnSpc>
              <a:defRPr lang="en-US" sz="4800" kern="1200" spc="-150" smtClean="0">
                <a:solidFill>
                  <a:schemeClr val="bg1"/>
                </a:solidFill>
                <a:latin typeface="+mj-lt"/>
                <a:ea typeface="+mj-ea"/>
                <a:cs typeface="+mj-cs"/>
              </a:defRPr>
            </a:lvl1pPr>
          </a:lstStyle>
          <a:p>
            <a:r>
              <a:rPr lang="en-US" smtClean="0"/>
              <a:t>Click to edit Master title style</a:t>
            </a:r>
            <a:endParaRPr lang="ru-RU"/>
          </a:p>
        </p:txBody>
      </p:sp>
      <p:sp>
        <p:nvSpPr>
          <p:cNvPr id="21" name="Text Placeholder 5"/>
          <p:cNvSpPr>
            <a:spLocks noGrp="1"/>
          </p:cNvSpPr>
          <p:nvPr>
            <p:ph type="body" sz="quarter" idx="26"/>
          </p:nvPr>
        </p:nvSpPr>
        <p:spPr>
          <a:xfrm>
            <a:off x="211014" y="1139124"/>
            <a:ext cx="2704801" cy="2834999"/>
          </a:xfrm>
        </p:spPr>
        <p:txBody>
          <a:bodyPr/>
          <a:lstStyle>
            <a:lvl1pPr marL="0" indent="0">
              <a:buNone/>
              <a:defRPr sz="2800">
                <a:solidFill>
                  <a:schemeClr val="bg1"/>
                </a:solidFill>
              </a:defRPr>
            </a:lvl1pPr>
            <a:lvl2pPr marL="0" indent="0">
              <a:buNone/>
              <a:defRPr sz="1600">
                <a:solidFill>
                  <a:schemeClr val="tx2"/>
                </a:solidFill>
              </a:defRPr>
            </a:lvl2pPr>
            <a:lvl3pPr marL="447675" indent="-180975">
              <a:buClr>
                <a:schemeClr val="bg2"/>
              </a:buClr>
              <a:buSzPct val="120000"/>
              <a:defRPr sz="1600">
                <a:solidFill>
                  <a:schemeClr val="tx2"/>
                </a:solidFill>
              </a:defRPr>
            </a:lvl3pPr>
            <a:lvl4pPr marL="714375" indent="-266700">
              <a:buClr>
                <a:schemeClr val="bg2"/>
              </a:buClr>
              <a:defRPr sz="1600">
                <a:solidFill>
                  <a:schemeClr val="tx2"/>
                </a:solidFill>
              </a:defRPr>
            </a:lvl4pPr>
            <a:lvl5pPr marL="990600" indent="-276225">
              <a:buClr>
                <a:schemeClr val="bg2"/>
              </a:buClr>
              <a:defRPr sz="16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18" name="Picture Placeholder 11"/>
          <p:cNvSpPr>
            <a:spLocks noGrp="1" noChangeAspect="1"/>
          </p:cNvSpPr>
          <p:nvPr>
            <p:ph type="pic" sz="quarter" idx="27"/>
          </p:nvPr>
        </p:nvSpPr>
        <p:spPr>
          <a:xfrm>
            <a:off x="1547664" y="1131734"/>
            <a:ext cx="1368000" cy="1368000"/>
          </a:xfrm>
        </p:spPr>
        <p:txBody>
          <a:bodyPr>
            <a:normAutofit/>
          </a:bodyPr>
          <a:lstStyle>
            <a:lvl1pPr marL="0" indent="0" algn="l">
              <a:buNone/>
              <a:defRPr sz="1000">
                <a:solidFill>
                  <a:schemeClr val="bg1"/>
                </a:solidFill>
              </a:defRPr>
            </a:lvl1pPr>
          </a:lstStyle>
          <a:p>
            <a:endParaRPr lang="ru-RU" dirty="0"/>
          </a:p>
        </p:txBody>
      </p:sp>
    </p:spTree>
    <p:extLst>
      <p:ext uri="{BB962C8B-B14F-4D97-AF65-F5344CB8AC3E}">
        <p14:creationId xmlns:p14="http://schemas.microsoft.com/office/powerpoint/2010/main" val="1424451519"/>
      </p:ext>
    </p:extLst>
  </p:cSld>
  <p:clrMapOvr>
    <a:masterClrMapping/>
  </p:clrMapOvr>
  <mc:AlternateContent xmlns:mc="http://schemas.openxmlformats.org/markup-compatibility/2006" xmlns:p14="http://schemas.microsoft.com/office/powerpoint/2010/main">
    <mc:Choice Requires="p14">
      <p:transition spd="slow" p14:dur="1500" advClick="0">
        <p14:ferris dir="r"/>
      </p:transition>
    </mc:Choice>
    <mc:Fallback xmlns="">
      <p:transition spd="slow" advClick="0">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841772"/>
            <a:ext cx="6858000" cy="1790700"/>
          </a:xfrm>
        </p:spPr>
        <p:txBody>
          <a:bodyPr anchor="b"/>
          <a:lstStyle>
            <a:lvl1pPr algn="ctr">
              <a:defRPr sz="45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18EA667C-B123-4C9D-8392-E4DAC4F69B68}" type="datetimeFigureOut">
              <a:rPr lang="ru-RU" smtClean="0"/>
              <a:t>23.04.2014</a:t>
            </a:fld>
            <a:endParaRPr lang="ru-RU" dirty="0"/>
          </a:p>
        </p:txBody>
      </p:sp>
      <p:sp>
        <p:nvSpPr>
          <p:cNvPr id="5" name="Marcador de pie de página 4"/>
          <p:cNvSpPr>
            <a:spLocks noGrp="1"/>
          </p:cNvSpPr>
          <p:nvPr>
            <p:ph type="ftr" sz="quarter" idx="11"/>
          </p:nvPr>
        </p:nvSpPr>
        <p:spPr/>
        <p:txBody>
          <a:bodyPr/>
          <a:lstStyle/>
          <a:p>
            <a:endParaRPr lang="ru-RU" dirty="0"/>
          </a:p>
        </p:txBody>
      </p:sp>
      <p:sp>
        <p:nvSpPr>
          <p:cNvPr id="6" name="Marcador de número de diapositiva 5"/>
          <p:cNvSpPr>
            <a:spLocks noGrp="1"/>
          </p:cNvSpPr>
          <p:nvPr>
            <p:ph type="sldNum" sz="quarter" idx="12"/>
          </p:nvPr>
        </p:nvSpPr>
        <p:spPr/>
        <p:txBody>
          <a:bodyPr/>
          <a:lstStyle/>
          <a:p>
            <a:fld id="{74C80674-0C3A-461C-8E60-67A8CCC5BB66}" type="slidenum">
              <a:rPr lang="ru-RU" smtClean="0"/>
              <a:t>‹Nº›</a:t>
            </a:fld>
            <a:endParaRPr lang="ru-RU" dirty="0"/>
          </a:p>
        </p:txBody>
      </p:sp>
      <p:pic>
        <p:nvPicPr>
          <p:cNvPr id="7" name="Picture 12">
            <a:hlinkClick r:id="" action="ppaction://hlinkshowjump?jump=previous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296584" y="4499373"/>
            <a:ext cx="360000" cy="360000"/>
          </a:xfrm>
          <a:prstGeom prst="rect">
            <a:avLst/>
          </a:prstGeom>
        </p:spPr>
      </p:pic>
    </p:spTree>
    <p:extLst>
      <p:ext uri="{BB962C8B-B14F-4D97-AF65-F5344CB8AC3E}">
        <p14:creationId xmlns:p14="http://schemas.microsoft.com/office/powerpoint/2010/main" val="183295770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18EA667C-B123-4C9D-8392-E4DAC4F69B68}" type="datetimeFigureOut">
              <a:rPr lang="ru-RU" smtClean="0"/>
              <a:t>23.04.2014</a:t>
            </a:fld>
            <a:endParaRPr lang="ru-RU" dirty="0"/>
          </a:p>
        </p:txBody>
      </p:sp>
      <p:sp>
        <p:nvSpPr>
          <p:cNvPr id="5" name="Marcador de pie de página 4"/>
          <p:cNvSpPr>
            <a:spLocks noGrp="1"/>
          </p:cNvSpPr>
          <p:nvPr>
            <p:ph type="ftr" sz="quarter" idx="11"/>
          </p:nvPr>
        </p:nvSpPr>
        <p:spPr/>
        <p:txBody>
          <a:bodyPr/>
          <a:lstStyle/>
          <a:p>
            <a:endParaRPr lang="ru-RU" dirty="0"/>
          </a:p>
        </p:txBody>
      </p:sp>
      <p:sp>
        <p:nvSpPr>
          <p:cNvPr id="6" name="Marcador de número de diapositiva 5"/>
          <p:cNvSpPr>
            <a:spLocks noGrp="1"/>
          </p:cNvSpPr>
          <p:nvPr>
            <p:ph type="sldNum" sz="quarter" idx="12"/>
          </p:nvPr>
        </p:nvSpPr>
        <p:spPr/>
        <p:txBody>
          <a:bodyPr/>
          <a:lstStyle/>
          <a:p>
            <a:fld id="{74C80674-0C3A-461C-8E60-67A8CCC5BB66}" type="slidenum">
              <a:rPr lang="ru-RU" smtClean="0"/>
              <a:t>‹Nº›</a:t>
            </a:fld>
            <a:endParaRPr lang="ru-RU" dirty="0"/>
          </a:p>
        </p:txBody>
      </p:sp>
      <p:pic>
        <p:nvPicPr>
          <p:cNvPr id="7" name="Picture 12">
            <a:hlinkClick r:id="" action="ppaction://hlinkshowjump?jump=previous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296584" y="4499373"/>
            <a:ext cx="360000" cy="360000"/>
          </a:xfrm>
          <a:prstGeom prst="rect">
            <a:avLst/>
          </a:prstGeom>
        </p:spPr>
      </p:pic>
    </p:spTree>
    <p:extLst>
      <p:ext uri="{BB962C8B-B14F-4D97-AF65-F5344CB8AC3E}">
        <p14:creationId xmlns:p14="http://schemas.microsoft.com/office/powerpoint/2010/main" val="247949488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282304"/>
            <a:ext cx="7886700" cy="2139553"/>
          </a:xfrm>
        </p:spPr>
        <p:txBody>
          <a:bodyPr anchor="b"/>
          <a:lstStyle>
            <a:lvl1pPr>
              <a:defRPr sz="45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18EA667C-B123-4C9D-8392-E4DAC4F69B68}" type="datetimeFigureOut">
              <a:rPr lang="ru-RU" smtClean="0"/>
              <a:t>23.04.2014</a:t>
            </a:fld>
            <a:endParaRPr lang="ru-RU" dirty="0"/>
          </a:p>
        </p:txBody>
      </p:sp>
      <p:sp>
        <p:nvSpPr>
          <p:cNvPr id="5" name="Marcador de pie de página 4"/>
          <p:cNvSpPr>
            <a:spLocks noGrp="1"/>
          </p:cNvSpPr>
          <p:nvPr>
            <p:ph type="ftr" sz="quarter" idx="11"/>
          </p:nvPr>
        </p:nvSpPr>
        <p:spPr/>
        <p:txBody>
          <a:bodyPr/>
          <a:lstStyle/>
          <a:p>
            <a:endParaRPr lang="ru-RU" dirty="0"/>
          </a:p>
        </p:txBody>
      </p:sp>
      <p:sp>
        <p:nvSpPr>
          <p:cNvPr id="6" name="Marcador de número de diapositiva 5"/>
          <p:cNvSpPr>
            <a:spLocks noGrp="1"/>
          </p:cNvSpPr>
          <p:nvPr>
            <p:ph type="sldNum" sz="quarter" idx="12"/>
          </p:nvPr>
        </p:nvSpPr>
        <p:spPr/>
        <p:txBody>
          <a:bodyPr/>
          <a:lstStyle/>
          <a:p>
            <a:fld id="{74C80674-0C3A-461C-8E60-67A8CCC5BB66}" type="slidenum">
              <a:rPr lang="ru-RU" smtClean="0"/>
              <a:t>‹Nº›</a:t>
            </a:fld>
            <a:endParaRPr lang="ru-RU" dirty="0"/>
          </a:p>
        </p:txBody>
      </p:sp>
    </p:spTree>
    <p:extLst>
      <p:ext uri="{BB962C8B-B14F-4D97-AF65-F5344CB8AC3E}">
        <p14:creationId xmlns:p14="http://schemas.microsoft.com/office/powerpoint/2010/main" val="404503232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628650" y="1369219"/>
            <a:ext cx="3886200" cy="326350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4629150" y="1369219"/>
            <a:ext cx="3886200" cy="326350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18EA667C-B123-4C9D-8392-E4DAC4F69B68}" type="datetimeFigureOut">
              <a:rPr lang="ru-RU" smtClean="0"/>
              <a:t>23.04.2014</a:t>
            </a:fld>
            <a:endParaRPr lang="ru-RU" dirty="0"/>
          </a:p>
        </p:txBody>
      </p:sp>
      <p:sp>
        <p:nvSpPr>
          <p:cNvPr id="6" name="Marcador de pie de página 5"/>
          <p:cNvSpPr>
            <a:spLocks noGrp="1"/>
          </p:cNvSpPr>
          <p:nvPr>
            <p:ph type="ftr" sz="quarter" idx="11"/>
          </p:nvPr>
        </p:nvSpPr>
        <p:spPr/>
        <p:txBody>
          <a:bodyPr/>
          <a:lstStyle/>
          <a:p>
            <a:endParaRPr lang="ru-RU" dirty="0"/>
          </a:p>
        </p:txBody>
      </p:sp>
      <p:sp>
        <p:nvSpPr>
          <p:cNvPr id="7" name="Marcador de número de diapositiva 6"/>
          <p:cNvSpPr>
            <a:spLocks noGrp="1"/>
          </p:cNvSpPr>
          <p:nvPr>
            <p:ph type="sldNum" sz="quarter" idx="12"/>
          </p:nvPr>
        </p:nvSpPr>
        <p:spPr/>
        <p:txBody>
          <a:bodyPr/>
          <a:lstStyle/>
          <a:p>
            <a:fld id="{74C80674-0C3A-461C-8E60-67A8CCC5BB66}" type="slidenum">
              <a:rPr lang="ru-RU" smtClean="0"/>
              <a:t>‹Nº›</a:t>
            </a:fld>
            <a:endParaRPr lang="ru-RU" dirty="0"/>
          </a:p>
        </p:txBody>
      </p:sp>
      <p:pic>
        <p:nvPicPr>
          <p:cNvPr id="8" name="Picture 12">
            <a:hlinkClick r:id="" action="ppaction://hlinkshowjump?jump=previous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296584" y="4499373"/>
            <a:ext cx="360000" cy="360000"/>
          </a:xfrm>
          <a:prstGeom prst="rect">
            <a:avLst/>
          </a:prstGeom>
        </p:spPr>
      </p:pic>
    </p:spTree>
    <p:extLst>
      <p:ext uri="{BB962C8B-B14F-4D97-AF65-F5344CB8AC3E}">
        <p14:creationId xmlns:p14="http://schemas.microsoft.com/office/powerpoint/2010/main" val="1480919850"/>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29841" y="273844"/>
            <a:ext cx="7886700" cy="994172"/>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629842" y="1878806"/>
            <a:ext cx="3868340" cy="276344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4629150" y="1878806"/>
            <a:ext cx="3887391" cy="276344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18EA667C-B123-4C9D-8392-E4DAC4F69B68}" type="datetimeFigureOut">
              <a:rPr lang="ru-RU" smtClean="0"/>
              <a:t>23.04.2014</a:t>
            </a:fld>
            <a:endParaRPr lang="ru-RU" dirty="0"/>
          </a:p>
        </p:txBody>
      </p:sp>
      <p:sp>
        <p:nvSpPr>
          <p:cNvPr id="8" name="Marcador de pie de página 7"/>
          <p:cNvSpPr>
            <a:spLocks noGrp="1"/>
          </p:cNvSpPr>
          <p:nvPr>
            <p:ph type="ftr" sz="quarter" idx="11"/>
          </p:nvPr>
        </p:nvSpPr>
        <p:spPr/>
        <p:txBody>
          <a:bodyPr/>
          <a:lstStyle/>
          <a:p>
            <a:endParaRPr lang="ru-RU" dirty="0"/>
          </a:p>
        </p:txBody>
      </p:sp>
      <p:sp>
        <p:nvSpPr>
          <p:cNvPr id="9" name="Marcador de número de diapositiva 8"/>
          <p:cNvSpPr>
            <a:spLocks noGrp="1"/>
          </p:cNvSpPr>
          <p:nvPr>
            <p:ph type="sldNum" sz="quarter" idx="12"/>
          </p:nvPr>
        </p:nvSpPr>
        <p:spPr/>
        <p:txBody>
          <a:bodyPr/>
          <a:lstStyle/>
          <a:p>
            <a:fld id="{74C80674-0C3A-461C-8E60-67A8CCC5BB66}" type="slidenum">
              <a:rPr lang="ru-RU" smtClean="0"/>
              <a:t>‹Nº›</a:t>
            </a:fld>
            <a:endParaRPr lang="ru-RU" dirty="0"/>
          </a:p>
        </p:txBody>
      </p:sp>
      <p:pic>
        <p:nvPicPr>
          <p:cNvPr id="10" name="Picture 12">
            <a:hlinkClick r:id="" action="ppaction://hlinkshowjump?jump=previous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296584" y="4499373"/>
            <a:ext cx="360000" cy="360000"/>
          </a:xfrm>
          <a:prstGeom prst="rect">
            <a:avLst/>
          </a:prstGeom>
        </p:spPr>
      </p:pic>
    </p:spTree>
    <p:extLst>
      <p:ext uri="{BB962C8B-B14F-4D97-AF65-F5344CB8AC3E}">
        <p14:creationId xmlns:p14="http://schemas.microsoft.com/office/powerpoint/2010/main" val="424774371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18EA667C-B123-4C9D-8392-E4DAC4F69B68}" type="datetimeFigureOut">
              <a:rPr lang="ru-RU" smtClean="0"/>
              <a:t>23.04.2014</a:t>
            </a:fld>
            <a:endParaRPr lang="ru-RU" dirty="0"/>
          </a:p>
        </p:txBody>
      </p:sp>
      <p:sp>
        <p:nvSpPr>
          <p:cNvPr id="4" name="Marcador de pie de página 3"/>
          <p:cNvSpPr>
            <a:spLocks noGrp="1"/>
          </p:cNvSpPr>
          <p:nvPr>
            <p:ph type="ftr" sz="quarter" idx="11"/>
          </p:nvPr>
        </p:nvSpPr>
        <p:spPr/>
        <p:txBody>
          <a:bodyPr/>
          <a:lstStyle/>
          <a:p>
            <a:endParaRPr lang="ru-RU" dirty="0"/>
          </a:p>
        </p:txBody>
      </p:sp>
      <p:sp>
        <p:nvSpPr>
          <p:cNvPr id="5" name="Marcador de número de diapositiva 4"/>
          <p:cNvSpPr>
            <a:spLocks noGrp="1"/>
          </p:cNvSpPr>
          <p:nvPr>
            <p:ph type="sldNum" sz="quarter" idx="12"/>
          </p:nvPr>
        </p:nvSpPr>
        <p:spPr/>
        <p:txBody>
          <a:bodyPr/>
          <a:lstStyle/>
          <a:p>
            <a:fld id="{74C80674-0C3A-461C-8E60-67A8CCC5BB66}" type="slidenum">
              <a:rPr lang="ru-RU" smtClean="0"/>
              <a:t>‹Nº›</a:t>
            </a:fld>
            <a:endParaRPr lang="ru-RU" dirty="0"/>
          </a:p>
        </p:txBody>
      </p:sp>
      <p:pic>
        <p:nvPicPr>
          <p:cNvPr id="6" name="Picture 12">
            <a:hlinkClick r:id="" action="ppaction://hlinkshowjump?jump=previous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296584" y="4499373"/>
            <a:ext cx="360000" cy="360000"/>
          </a:xfrm>
          <a:prstGeom prst="rect">
            <a:avLst/>
          </a:prstGeom>
        </p:spPr>
      </p:pic>
    </p:spTree>
    <p:extLst>
      <p:ext uri="{BB962C8B-B14F-4D97-AF65-F5344CB8AC3E}">
        <p14:creationId xmlns:p14="http://schemas.microsoft.com/office/powerpoint/2010/main" val="61637859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8EA667C-B123-4C9D-8392-E4DAC4F69B68}" type="datetimeFigureOut">
              <a:rPr lang="ru-RU" smtClean="0"/>
              <a:t>23.04.2014</a:t>
            </a:fld>
            <a:endParaRPr lang="ru-RU" dirty="0"/>
          </a:p>
        </p:txBody>
      </p:sp>
      <p:sp>
        <p:nvSpPr>
          <p:cNvPr id="3" name="Marcador de pie de página 2"/>
          <p:cNvSpPr>
            <a:spLocks noGrp="1"/>
          </p:cNvSpPr>
          <p:nvPr>
            <p:ph type="ftr" sz="quarter" idx="11"/>
          </p:nvPr>
        </p:nvSpPr>
        <p:spPr/>
        <p:txBody>
          <a:bodyPr/>
          <a:lstStyle/>
          <a:p>
            <a:endParaRPr lang="ru-RU" dirty="0"/>
          </a:p>
        </p:txBody>
      </p:sp>
      <p:sp>
        <p:nvSpPr>
          <p:cNvPr id="4" name="Marcador de número de diapositiva 3"/>
          <p:cNvSpPr>
            <a:spLocks noGrp="1"/>
          </p:cNvSpPr>
          <p:nvPr>
            <p:ph type="sldNum" sz="quarter" idx="12"/>
          </p:nvPr>
        </p:nvSpPr>
        <p:spPr/>
        <p:txBody>
          <a:bodyPr/>
          <a:lstStyle/>
          <a:p>
            <a:fld id="{74C80674-0C3A-461C-8E60-67A8CCC5BB66}" type="slidenum">
              <a:rPr lang="ru-RU" smtClean="0"/>
              <a:t>‹Nº›</a:t>
            </a:fld>
            <a:endParaRPr lang="ru-RU" dirty="0"/>
          </a:p>
        </p:txBody>
      </p:sp>
      <p:pic>
        <p:nvPicPr>
          <p:cNvPr id="5" name="Picture 12">
            <a:hlinkClick r:id="" action="ppaction://hlinkshowjump?jump=previous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296584" y="4499373"/>
            <a:ext cx="360000" cy="360000"/>
          </a:xfrm>
          <a:prstGeom prst="rect">
            <a:avLst/>
          </a:prstGeom>
        </p:spPr>
      </p:pic>
    </p:spTree>
    <p:extLst>
      <p:ext uri="{BB962C8B-B14F-4D97-AF65-F5344CB8AC3E}">
        <p14:creationId xmlns:p14="http://schemas.microsoft.com/office/powerpoint/2010/main" val="70113021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342900"/>
            <a:ext cx="2949178" cy="1200150"/>
          </a:xfrm>
        </p:spPr>
        <p:txBody>
          <a:bodyPr anchor="b"/>
          <a:lstStyle>
            <a:lvl1pPr>
              <a:defRPr sz="24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18EA667C-B123-4C9D-8392-E4DAC4F69B68}" type="datetimeFigureOut">
              <a:rPr lang="ru-RU" smtClean="0"/>
              <a:t>23.04.2014</a:t>
            </a:fld>
            <a:endParaRPr lang="ru-RU" dirty="0"/>
          </a:p>
        </p:txBody>
      </p:sp>
      <p:sp>
        <p:nvSpPr>
          <p:cNvPr id="6" name="Marcador de pie de página 5"/>
          <p:cNvSpPr>
            <a:spLocks noGrp="1"/>
          </p:cNvSpPr>
          <p:nvPr>
            <p:ph type="ftr" sz="quarter" idx="11"/>
          </p:nvPr>
        </p:nvSpPr>
        <p:spPr/>
        <p:txBody>
          <a:bodyPr/>
          <a:lstStyle/>
          <a:p>
            <a:endParaRPr lang="ru-RU" dirty="0"/>
          </a:p>
        </p:txBody>
      </p:sp>
      <p:sp>
        <p:nvSpPr>
          <p:cNvPr id="7" name="Marcador de número de diapositiva 6"/>
          <p:cNvSpPr>
            <a:spLocks noGrp="1"/>
          </p:cNvSpPr>
          <p:nvPr>
            <p:ph type="sldNum" sz="quarter" idx="12"/>
          </p:nvPr>
        </p:nvSpPr>
        <p:spPr/>
        <p:txBody>
          <a:bodyPr/>
          <a:lstStyle/>
          <a:p>
            <a:fld id="{74C80674-0C3A-461C-8E60-67A8CCC5BB66}" type="slidenum">
              <a:rPr lang="ru-RU" smtClean="0"/>
              <a:t>‹Nº›</a:t>
            </a:fld>
            <a:endParaRPr lang="ru-RU" dirty="0"/>
          </a:p>
        </p:txBody>
      </p:sp>
      <p:pic>
        <p:nvPicPr>
          <p:cNvPr id="8" name="Picture 12">
            <a:hlinkClick r:id="" action="ppaction://hlinkshowjump?jump=previous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296584" y="4499373"/>
            <a:ext cx="360000" cy="360000"/>
          </a:xfrm>
          <a:prstGeom prst="rect">
            <a:avLst/>
          </a:prstGeom>
        </p:spPr>
      </p:pic>
    </p:spTree>
    <p:extLst>
      <p:ext uri="{BB962C8B-B14F-4D97-AF65-F5344CB8AC3E}">
        <p14:creationId xmlns:p14="http://schemas.microsoft.com/office/powerpoint/2010/main" val="3805504488"/>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342900"/>
            <a:ext cx="2949178" cy="1200150"/>
          </a:xfrm>
        </p:spPr>
        <p:txBody>
          <a:bodyPr anchor="b"/>
          <a:lstStyle>
            <a:lvl1pPr>
              <a:defRPr sz="24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ES"/>
          </a:p>
        </p:txBody>
      </p:sp>
      <p:sp>
        <p:nvSpPr>
          <p:cNvPr id="4" name="Marcador de texto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18EA667C-B123-4C9D-8392-E4DAC4F69B68}" type="datetimeFigureOut">
              <a:rPr lang="ru-RU" smtClean="0"/>
              <a:t>23.04.2014</a:t>
            </a:fld>
            <a:endParaRPr lang="ru-RU" dirty="0"/>
          </a:p>
        </p:txBody>
      </p:sp>
      <p:sp>
        <p:nvSpPr>
          <p:cNvPr id="6" name="Marcador de pie de página 5"/>
          <p:cNvSpPr>
            <a:spLocks noGrp="1"/>
          </p:cNvSpPr>
          <p:nvPr>
            <p:ph type="ftr" sz="quarter" idx="11"/>
          </p:nvPr>
        </p:nvSpPr>
        <p:spPr/>
        <p:txBody>
          <a:bodyPr/>
          <a:lstStyle/>
          <a:p>
            <a:endParaRPr lang="ru-RU" dirty="0"/>
          </a:p>
        </p:txBody>
      </p:sp>
      <p:sp>
        <p:nvSpPr>
          <p:cNvPr id="7" name="Marcador de número de diapositiva 6"/>
          <p:cNvSpPr>
            <a:spLocks noGrp="1"/>
          </p:cNvSpPr>
          <p:nvPr>
            <p:ph type="sldNum" sz="quarter" idx="12"/>
          </p:nvPr>
        </p:nvSpPr>
        <p:spPr/>
        <p:txBody>
          <a:bodyPr/>
          <a:lstStyle/>
          <a:p>
            <a:fld id="{74C80674-0C3A-461C-8E60-67A8CCC5BB66}" type="slidenum">
              <a:rPr lang="ru-RU" smtClean="0"/>
              <a:t>‹Nº›</a:t>
            </a:fld>
            <a:endParaRPr lang="ru-RU" dirty="0"/>
          </a:p>
        </p:txBody>
      </p:sp>
      <p:pic>
        <p:nvPicPr>
          <p:cNvPr id="8" name="Picture 12">
            <a:hlinkClick r:id="" action="ppaction://hlinkshowjump?jump=previous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296584" y="4499373"/>
            <a:ext cx="360000" cy="360000"/>
          </a:xfrm>
          <a:prstGeom prst="rect">
            <a:avLst/>
          </a:prstGeom>
        </p:spPr>
      </p:pic>
    </p:spTree>
    <p:extLst>
      <p:ext uri="{BB962C8B-B14F-4D97-AF65-F5344CB8AC3E}">
        <p14:creationId xmlns:p14="http://schemas.microsoft.com/office/powerpoint/2010/main" val="272942497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18EA667C-B123-4C9D-8392-E4DAC4F69B68}" type="datetimeFigureOut">
              <a:rPr lang="ru-RU" smtClean="0"/>
              <a:t>23.04.2014</a:t>
            </a:fld>
            <a:endParaRPr lang="ru-RU" dirty="0"/>
          </a:p>
        </p:txBody>
      </p:sp>
      <p:sp>
        <p:nvSpPr>
          <p:cNvPr id="5" name="Marcador de pie de página 4"/>
          <p:cNvSpPr>
            <a:spLocks noGrp="1"/>
          </p:cNvSpPr>
          <p:nvPr>
            <p:ph type="ftr" sz="quarter" idx="11"/>
          </p:nvPr>
        </p:nvSpPr>
        <p:spPr/>
        <p:txBody>
          <a:bodyPr/>
          <a:lstStyle/>
          <a:p>
            <a:endParaRPr lang="ru-RU" dirty="0"/>
          </a:p>
        </p:txBody>
      </p:sp>
      <p:sp>
        <p:nvSpPr>
          <p:cNvPr id="6" name="Marcador de número de diapositiva 5"/>
          <p:cNvSpPr>
            <a:spLocks noGrp="1"/>
          </p:cNvSpPr>
          <p:nvPr>
            <p:ph type="sldNum" sz="quarter" idx="12"/>
          </p:nvPr>
        </p:nvSpPr>
        <p:spPr/>
        <p:txBody>
          <a:bodyPr/>
          <a:lstStyle/>
          <a:p>
            <a:fld id="{74C80674-0C3A-461C-8E60-67A8CCC5BB66}" type="slidenum">
              <a:rPr lang="ru-RU" smtClean="0"/>
              <a:t>‹Nº›</a:t>
            </a:fld>
            <a:endParaRPr lang="ru-RU" dirty="0"/>
          </a:p>
        </p:txBody>
      </p:sp>
    </p:spTree>
    <p:extLst>
      <p:ext uri="{BB962C8B-B14F-4D97-AF65-F5344CB8AC3E}">
        <p14:creationId xmlns:p14="http://schemas.microsoft.com/office/powerpoint/2010/main" val="173592024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27" name="Picture Placeholder 11"/>
          <p:cNvSpPr>
            <a:spLocks noGrp="1" noChangeAspect="1"/>
          </p:cNvSpPr>
          <p:nvPr>
            <p:ph type="pic" sz="quarter" idx="19"/>
          </p:nvPr>
        </p:nvSpPr>
        <p:spPr>
          <a:xfrm>
            <a:off x="316212" y="1491629"/>
            <a:ext cx="2088000" cy="2088000"/>
          </a:xfrm>
        </p:spPr>
        <p:txBody>
          <a:bodyPr>
            <a:normAutofit/>
          </a:bodyPr>
          <a:lstStyle>
            <a:lvl1pPr marL="0" indent="0" algn="l">
              <a:buNone/>
              <a:defRPr sz="1000">
                <a:solidFill>
                  <a:schemeClr val="bg1"/>
                </a:solidFill>
              </a:defRPr>
            </a:lvl1pPr>
          </a:lstStyle>
          <a:p>
            <a:endParaRPr lang="ru-RU" dirty="0"/>
          </a:p>
        </p:txBody>
      </p:sp>
      <p:sp>
        <p:nvSpPr>
          <p:cNvPr id="29" name="Picture Placeholder 11"/>
          <p:cNvSpPr>
            <a:spLocks noGrp="1" noChangeAspect="1"/>
          </p:cNvSpPr>
          <p:nvPr>
            <p:ph type="pic" sz="quarter" idx="21"/>
          </p:nvPr>
        </p:nvSpPr>
        <p:spPr>
          <a:xfrm>
            <a:off x="2555776" y="1491630"/>
            <a:ext cx="3528392" cy="2088232"/>
          </a:xfrm>
        </p:spPr>
        <p:txBody>
          <a:bodyPr>
            <a:normAutofit/>
          </a:bodyPr>
          <a:lstStyle>
            <a:lvl1pPr marL="0" indent="0" algn="l">
              <a:buNone/>
              <a:defRPr sz="1000">
                <a:solidFill>
                  <a:schemeClr val="bg1"/>
                </a:solidFill>
              </a:defRPr>
            </a:lvl1pPr>
          </a:lstStyle>
          <a:p>
            <a:endParaRPr lang="ru-RU" dirty="0"/>
          </a:p>
        </p:txBody>
      </p:sp>
      <p:sp>
        <p:nvSpPr>
          <p:cNvPr id="31" name="Picture Placeholder 11"/>
          <p:cNvSpPr>
            <a:spLocks noGrp="1" noChangeAspect="1"/>
          </p:cNvSpPr>
          <p:nvPr>
            <p:ph type="pic" sz="quarter" idx="23"/>
          </p:nvPr>
        </p:nvSpPr>
        <p:spPr>
          <a:xfrm>
            <a:off x="6228184" y="1491630"/>
            <a:ext cx="2619232" cy="2088232"/>
          </a:xfrm>
        </p:spPr>
        <p:txBody>
          <a:bodyPr>
            <a:normAutofit/>
          </a:bodyPr>
          <a:lstStyle>
            <a:lvl1pPr marL="0" indent="0" algn="l">
              <a:buNone/>
              <a:defRPr sz="1000">
                <a:solidFill>
                  <a:schemeClr val="bg1"/>
                </a:solidFill>
              </a:defRPr>
            </a:lvl1pPr>
          </a:lstStyle>
          <a:p>
            <a:endParaRPr lang="ru-RU" dirty="0"/>
          </a:p>
        </p:txBody>
      </p:sp>
      <p:sp>
        <p:nvSpPr>
          <p:cNvPr id="13" name="Title 1"/>
          <p:cNvSpPr>
            <a:spLocks noGrp="1"/>
          </p:cNvSpPr>
          <p:nvPr>
            <p:ph type="ctrTitle"/>
          </p:nvPr>
        </p:nvSpPr>
        <p:spPr>
          <a:xfrm>
            <a:off x="208772" y="304069"/>
            <a:ext cx="8662854" cy="770143"/>
          </a:xfrm>
        </p:spPr>
        <p:txBody>
          <a:bodyPr>
            <a:normAutofit/>
          </a:bodyPr>
          <a:lstStyle>
            <a:lvl1pPr algn="l">
              <a:lnSpc>
                <a:spcPct val="75000"/>
              </a:lnSpc>
              <a:defRPr lang="en-US" sz="4800" kern="1200" spc="-150" smtClean="0">
                <a:solidFill>
                  <a:schemeClr val="bg1"/>
                </a:solidFill>
                <a:latin typeface="+mj-lt"/>
                <a:ea typeface="+mj-ea"/>
                <a:cs typeface="+mj-cs"/>
              </a:defRPr>
            </a:lvl1pPr>
          </a:lstStyle>
          <a:p>
            <a:r>
              <a:rPr lang="en-US" smtClean="0"/>
              <a:t>Click to edit Master title style</a:t>
            </a:r>
            <a:endParaRPr lang="ru-RU"/>
          </a:p>
        </p:txBody>
      </p:sp>
      <p:pic>
        <p:nvPicPr>
          <p:cNvPr id="18" name="Picture 17">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87416" y="4499373"/>
            <a:ext cx="360000" cy="360000"/>
          </a:xfrm>
          <a:prstGeom prst="rect">
            <a:avLst/>
          </a:prstGeom>
        </p:spPr>
      </p:pic>
      <p:pic>
        <p:nvPicPr>
          <p:cNvPr id="19" name="Picture 18">
            <a:hlinkClick r:id="" action="ppaction://hlinkshowjump?jump=previous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296584" y="4499373"/>
            <a:ext cx="360000" cy="360000"/>
          </a:xfrm>
          <a:prstGeom prst="rect">
            <a:avLst/>
          </a:prstGeom>
        </p:spPr>
      </p:pic>
    </p:spTree>
    <p:extLst>
      <p:ext uri="{BB962C8B-B14F-4D97-AF65-F5344CB8AC3E}">
        <p14:creationId xmlns:p14="http://schemas.microsoft.com/office/powerpoint/2010/main" val="3469353631"/>
      </p:ext>
    </p:extLst>
  </p:cSld>
  <p:clrMapOvr>
    <a:masterClrMapping/>
  </p:clrMapOvr>
  <mc:AlternateContent xmlns:mc="http://schemas.openxmlformats.org/markup-compatibility/2006" xmlns:p14="http://schemas.microsoft.com/office/powerpoint/2010/main">
    <mc:Choice Requires="p14">
      <p:transition spd="slow" p14:dur="1500" advClick="0">
        <p14:ferris dir="r"/>
      </p:transition>
    </mc:Choice>
    <mc:Fallback xmlns="">
      <p:transition spd="slow" advClick="0">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273844"/>
            <a:ext cx="1971675" cy="4358879"/>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628650" y="273844"/>
            <a:ext cx="5800725" cy="435887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18EA667C-B123-4C9D-8392-E4DAC4F69B68}" type="datetimeFigureOut">
              <a:rPr lang="ru-RU" smtClean="0"/>
              <a:t>23.04.2014</a:t>
            </a:fld>
            <a:endParaRPr lang="ru-RU" dirty="0"/>
          </a:p>
        </p:txBody>
      </p:sp>
      <p:sp>
        <p:nvSpPr>
          <p:cNvPr id="5" name="Marcador de pie de página 4"/>
          <p:cNvSpPr>
            <a:spLocks noGrp="1"/>
          </p:cNvSpPr>
          <p:nvPr>
            <p:ph type="ftr" sz="quarter" idx="11"/>
          </p:nvPr>
        </p:nvSpPr>
        <p:spPr/>
        <p:txBody>
          <a:bodyPr/>
          <a:lstStyle/>
          <a:p>
            <a:endParaRPr lang="ru-RU" dirty="0"/>
          </a:p>
        </p:txBody>
      </p:sp>
      <p:sp>
        <p:nvSpPr>
          <p:cNvPr id="6" name="Marcador de número de diapositiva 5"/>
          <p:cNvSpPr>
            <a:spLocks noGrp="1"/>
          </p:cNvSpPr>
          <p:nvPr>
            <p:ph type="sldNum" sz="quarter" idx="12"/>
          </p:nvPr>
        </p:nvSpPr>
        <p:spPr/>
        <p:txBody>
          <a:bodyPr/>
          <a:lstStyle/>
          <a:p>
            <a:fld id="{74C80674-0C3A-461C-8E60-67A8CCC5BB66}" type="slidenum">
              <a:rPr lang="ru-RU" smtClean="0"/>
              <a:t>‹Nº›</a:t>
            </a:fld>
            <a:endParaRPr lang="ru-RU" dirty="0"/>
          </a:p>
        </p:txBody>
      </p:sp>
    </p:spTree>
    <p:extLst>
      <p:ext uri="{BB962C8B-B14F-4D97-AF65-F5344CB8AC3E}">
        <p14:creationId xmlns:p14="http://schemas.microsoft.com/office/powerpoint/2010/main" val="3035749844"/>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33924" y="2693367"/>
            <a:ext cx="7772400" cy="1102519"/>
          </a:xfrm>
        </p:spPr>
        <p:txBody>
          <a:bodyPr/>
          <a:lstStyle>
            <a:lvl1pPr algn="l">
              <a:lnSpc>
                <a:spcPct val="75000"/>
              </a:lnSpc>
              <a:defRPr lang="en-US" sz="6000" kern="1200" spc="-150" smtClean="0">
                <a:solidFill>
                  <a:schemeClr val="bg1"/>
                </a:solidFill>
                <a:latin typeface="+mj-lt"/>
                <a:ea typeface="+mj-ea"/>
                <a:cs typeface="+mj-cs"/>
              </a:defRPr>
            </a:lvl1pPr>
          </a:lstStyle>
          <a:p>
            <a:r>
              <a:rPr lang="en-US" smtClean="0"/>
              <a:t>Click to edit Master title style</a:t>
            </a:r>
            <a:endParaRPr lang="ru-RU"/>
          </a:p>
        </p:txBody>
      </p:sp>
      <p:sp>
        <p:nvSpPr>
          <p:cNvPr id="3" name="Subtitle 2"/>
          <p:cNvSpPr>
            <a:spLocks noGrp="1"/>
          </p:cNvSpPr>
          <p:nvPr>
            <p:ph type="subTitle" idx="1"/>
          </p:nvPr>
        </p:nvSpPr>
        <p:spPr>
          <a:xfrm>
            <a:off x="433924" y="4011910"/>
            <a:ext cx="6400800" cy="360040"/>
          </a:xfrm>
        </p:spPr>
        <p:txBody>
          <a:bodyPr>
            <a:normAutofit/>
          </a:bodyPr>
          <a:lstStyle>
            <a:lvl1pPr marL="0" indent="0" algn="l">
              <a:buNone/>
              <a:defRPr sz="27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12" name="Picture Placeholder 11"/>
          <p:cNvSpPr>
            <a:spLocks noGrp="1" noChangeAspect="1"/>
          </p:cNvSpPr>
          <p:nvPr>
            <p:ph type="pic" sz="quarter" idx="10"/>
          </p:nvPr>
        </p:nvSpPr>
        <p:spPr>
          <a:xfrm>
            <a:off x="3635896" y="287665"/>
            <a:ext cx="1674000" cy="1674000"/>
          </a:xfrm>
        </p:spPr>
        <p:txBody>
          <a:bodyPr>
            <a:normAutofit/>
          </a:bodyPr>
          <a:lstStyle>
            <a:lvl1pPr marL="0" indent="0" algn="l">
              <a:buNone/>
              <a:defRPr sz="1000" strike="noStrike">
                <a:solidFill>
                  <a:schemeClr val="bg1"/>
                </a:solidFill>
              </a:defRPr>
            </a:lvl1pPr>
          </a:lstStyle>
          <a:p>
            <a:endParaRPr lang="ru-RU" dirty="0"/>
          </a:p>
        </p:txBody>
      </p:sp>
      <p:sp>
        <p:nvSpPr>
          <p:cNvPr id="13" name="Picture Placeholder 11"/>
          <p:cNvSpPr>
            <a:spLocks noGrp="1" noChangeAspect="1"/>
          </p:cNvSpPr>
          <p:nvPr>
            <p:ph type="pic" sz="quarter" idx="11"/>
          </p:nvPr>
        </p:nvSpPr>
        <p:spPr>
          <a:xfrm>
            <a:off x="5393660" y="287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4" name="Picture Placeholder 11"/>
          <p:cNvSpPr>
            <a:spLocks noGrp="1" noChangeAspect="1"/>
          </p:cNvSpPr>
          <p:nvPr>
            <p:ph type="pic" sz="quarter" idx="12"/>
          </p:nvPr>
        </p:nvSpPr>
        <p:spPr>
          <a:xfrm>
            <a:off x="5393660" y="1169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6" name="Picture Placeholder 11"/>
          <p:cNvSpPr>
            <a:spLocks noGrp="1" noChangeAspect="1"/>
          </p:cNvSpPr>
          <p:nvPr>
            <p:ph type="pic" sz="quarter" idx="13"/>
          </p:nvPr>
        </p:nvSpPr>
        <p:spPr>
          <a:xfrm>
            <a:off x="6281483" y="287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7" name="Picture Placeholder 11"/>
          <p:cNvSpPr>
            <a:spLocks noGrp="1" noChangeAspect="1"/>
          </p:cNvSpPr>
          <p:nvPr>
            <p:ph type="pic" sz="quarter" idx="14"/>
          </p:nvPr>
        </p:nvSpPr>
        <p:spPr>
          <a:xfrm>
            <a:off x="6281483" y="1169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8" name="Picture Placeholder 11"/>
          <p:cNvSpPr>
            <a:spLocks noGrp="1" noChangeAspect="1"/>
          </p:cNvSpPr>
          <p:nvPr>
            <p:ph type="pic" sz="quarter" idx="15"/>
          </p:nvPr>
        </p:nvSpPr>
        <p:spPr>
          <a:xfrm>
            <a:off x="7164631" y="287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9" name="Picture Placeholder 11"/>
          <p:cNvSpPr>
            <a:spLocks noGrp="1" noChangeAspect="1"/>
          </p:cNvSpPr>
          <p:nvPr>
            <p:ph type="pic" sz="quarter" idx="16"/>
          </p:nvPr>
        </p:nvSpPr>
        <p:spPr>
          <a:xfrm>
            <a:off x="7164631" y="1169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20" name="Picture Placeholder 11"/>
          <p:cNvSpPr>
            <a:spLocks noGrp="1" noChangeAspect="1"/>
          </p:cNvSpPr>
          <p:nvPr>
            <p:ph type="pic" sz="quarter" idx="17"/>
          </p:nvPr>
        </p:nvSpPr>
        <p:spPr>
          <a:xfrm>
            <a:off x="8047779" y="287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21" name="Picture Placeholder 11"/>
          <p:cNvSpPr>
            <a:spLocks noGrp="1" noChangeAspect="1"/>
          </p:cNvSpPr>
          <p:nvPr>
            <p:ph type="pic" sz="quarter" idx="18"/>
          </p:nvPr>
        </p:nvSpPr>
        <p:spPr>
          <a:xfrm>
            <a:off x="8047779" y="1169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25" name="Text Placeholder 24"/>
          <p:cNvSpPr>
            <a:spLocks noGrp="1"/>
          </p:cNvSpPr>
          <p:nvPr>
            <p:ph type="body" sz="quarter" idx="19"/>
          </p:nvPr>
        </p:nvSpPr>
        <p:spPr>
          <a:xfrm>
            <a:off x="433924" y="4515966"/>
            <a:ext cx="6400800" cy="268288"/>
          </a:xfrm>
        </p:spPr>
        <p:txBody>
          <a:bodyPr vert="horz" lIns="91440" tIns="45720" rIns="91440" bIns="45720" rtlCol="0">
            <a:normAutofit/>
          </a:bodyPr>
          <a:lstStyle>
            <a:lvl1pPr marL="342900" indent="-342900">
              <a:buNone/>
              <a:defRPr lang="en-US" sz="1600" smtClean="0">
                <a:solidFill>
                  <a:schemeClr val="tx2"/>
                </a:solidFill>
              </a:defRPr>
            </a:lvl1pPr>
            <a:lvl2pPr marL="742950" indent="-285750">
              <a:buNone/>
              <a:defRPr lang="en-US" smtClean="0">
                <a:solidFill>
                  <a:schemeClr val="tx1">
                    <a:tint val="75000"/>
                  </a:schemeClr>
                </a:solidFill>
              </a:defRPr>
            </a:lvl2pPr>
            <a:lvl3pPr marL="1143000" indent="-228600">
              <a:buNone/>
              <a:defRPr lang="en-US" smtClean="0">
                <a:solidFill>
                  <a:schemeClr val="tx1">
                    <a:tint val="75000"/>
                  </a:schemeClr>
                </a:solidFill>
              </a:defRPr>
            </a:lvl3pPr>
            <a:lvl4pPr marL="1600200" indent="-228600">
              <a:buNone/>
              <a:defRPr lang="en-US" smtClean="0">
                <a:solidFill>
                  <a:schemeClr val="tx1">
                    <a:tint val="75000"/>
                  </a:schemeClr>
                </a:solidFill>
              </a:defRPr>
            </a:lvl4pPr>
            <a:lvl5pPr marL="2057400" indent="-228600">
              <a:buNone/>
              <a:defRPr lang="ru-RU">
                <a:solidFill>
                  <a:schemeClr val="tx1">
                    <a:tint val="75000"/>
                  </a:schemeClr>
                </a:solidFill>
              </a:defRPr>
            </a:lvl5pPr>
          </a:lstStyle>
          <a:p>
            <a:pPr marL="0" lvl="0" indent="0"/>
            <a:r>
              <a:rPr lang="en-US" smtClean="0"/>
              <a:t>Click to edit Master text styles</a:t>
            </a:r>
          </a:p>
        </p:txBody>
      </p:sp>
    </p:spTree>
    <p:extLst>
      <p:ext uri="{BB962C8B-B14F-4D97-AF65-F5344CB8AC3E}">
        <p14:creationId xmlns:p14="http://schemas.microsoft.com/office/powerpoint/2010/main" val="3326939230"/>
      </p:ext>
    </p:extLst>
  </p:cSld>
  <p:clrMapOvr>
    <a:masterClrMapping/>
  </p:clrMapOvr>
  <mc:AlternateContent xmlns:mc="http://schemas.openxmlformats.org/markup-compatibility/2006" xmlns:p14="http://schemas.microsoft.com/office/powerpoint/2010/main">
    <mc:Choice Requires="p14">
      <p:transition spd="slow" p14:dur="1500" advClick="0">
        <p14:ferris dir="r"/>
      </p:transition>
    </mc:Choice>
    <mc:Fallback xmlns="">
      <p:transition spd="slow" advClick="0">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ext Slide">
    <p:spTree>
      <p:nvGrpSpPr>
        <p:cNvPr id="1" name=""/>
        <p:cNvGrpSpPr/>
        <p:nvPr/>
      </p:nvGrpSpPr>
      <p:grpSpPr>
        <a:xfrm>
          <a:off x="0" y="0"/>
          <a:ext cx="0" cy="0"/>
          <a:chOff x="0" y="0"/>
          <a:chExt cx="0" cy="0"/>
        </a:xfrm>
      </p:grpSpPr>
      <p:sp>
        <p:nvSpPr>
          <p:cNvPr id="2" name="Title 1"/>
          <p:cNvSpPr>
            <a:spLocks noGrp="1"/>
          </p:cNvSpPr>
          <p:nvPr>
            <p:ph type="ctrTitle"/>
          </p:nvPr>
        </p:nvSpPr>
        <p:spPr>
          <a:xfrm>
            <a:off x="208771" y="304069"/>
            <a:ext cx="8649883" cy="770143"/>
          </a:xfrm>
        </p:spPr>
        <p:txBody>
          <a:bodyPr>
            <a:normAutofit/>
          </a:bodyPr>
          <a:lstStyle>
            <a:lvl1pPr algn="l">
              <a:lnSpc>
                <a:spcPct val="75000"/>
              </a:lnSpc>
              <a:defRPr lang="en-US" sz="4800" kern="1200" spc="-150" smtClean="0">
                <a:solidFill>
                  <a:schemeClr val="bg1"/>
                </a:solidFill>
                <a:latin typeface="+mj-lt"/>
                <a:ea typeface="+mj-ea"/>
                <a:cs typeface="+mj-cs"/>
              </a:defRPr>
            </a:lvl1pPr>
          </a:lstStyle>
          <a:p>
            <a:r>
              <a:rPr lang="en-US" smtClean="0"/>
              <a:t>Click to edit Master title style</a:t>
            </a:r>
            <a:endParaRPr lang="ru-RU"/>
          </a:p>
        </p:txBody>
      </p:sp>
      <p:sp>
        <p:nvSpPr>
          <p:cNvPr id="6" name="Text Placeholder 5"/>
          <p:cNvSpPr>
            <a:spLocks noGrp="1"/>
          </p:cNvSpPr>
          <p:nvPr>
            <p:ph type="body" sz="quarter" idx="20"/>
          </p:nvPr>
        </p:nvSpPr>
        <p:spPr>
          <a:xfrm>
            <a:off x="3995936" y="1076325"/>
            <a:ext cx="4851480" cy="3007593"/>
          </a:xfrm>
        </p:spPr>
        <p:txBody>
          <a:bodyPr tIns="0"/>
          <a:lstStyle>
            <a:lvl1pPr marL="0" indent="0">
              <a:buNone/>
              <a:defRPr sz="2800">
                <a:solidFill>
                  <a:schemeClr val="bg1"/>
                </a:solidFill>
              </a:defRPr>
            </a:lvl1pPr>
            <a:lvl2pPr marL="0" indent="0">
              <a:buNone/>
              <a:defRPr sz="1600">
                <a:solidFill>
                  <a:schemeClr val="tx2"/>
                </a:solidFill>
              </a:defRPr>
            </a:lvl2pPr>
            <a:lvl3pPr marL="447675" indent="-180975">
              <a:buClr>
                <a:schemeClr val="bg2"/>
              </a:buClr>
              <a:buSzPct val="120000"/>
              <a:defRPr sz="1600">
                <a:solidFill>
                  <a:schemeClr val="tx2"/>
                </a:solidFill>
              </a:defRPr>
            </a:lvl3pPr>
            <a:lvl4pPr marL="714375" indent="-266700">
              <a:buClr>
                <a:schemeClr val="bg2"/>
              </a:buClr>
              <a:defRPr sz="1600">
                <a:solidFill>
                  <a:schemeClr val="tx2"/>
                </a:solidFill>
              </a:defRPr>
            </a:lvl4pPr>
            <a:lvl5pPr marL="990600" indent="-276225">
              <a:buClr>
                <a:schemeClr val="bg2"/>
              </a:buClr>
              <a:defRPr sz="16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pic>
        <p:nvPicPr>
          <p:cNvPr id="13" name="Picture 12">
            <a:hlinkClick r:id="" action="ppaction://hlinkshowjump?jump=previous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296584" y="4499373"/>
            <a:ext cx="360000" cy="360000"/>
          </a:xfrm>
          <a:prstGeom prst="rect">
            <a:avLst/>
          </a:prstGeom>
        </p:spPr>
      </p:pic>
    </p:spTree>
    <p:extLst>
      <p:ext uri="{BB962C8B-B14F-4D97-AF65-F5344CB8AC3E}">
        <p14:creationId xmlns:p14="http://schemas.microsoft.com/office/powerpoint/2010/main" val="3045211071"/>
      </p:ext>
    </p:extLst>
  </p:cSld>
  <p:clrMapOvr>
    <a:masterClrMapping/>
  </p:clrMapOvr>
  <mc:AlternateContent xmlns:mc="http://schemas.openxmlformats.org/markup-compatibility/2006" xmlns:p14="http://schemas.microsoft.com/office/powerpoint/2010/main">
    <mc:Choice Requires="p14">
      <p:transition spd="slow" p14:dur="1500" advClick="0">
        <p14:ferris dir="r"/>
      </p:transition>
    </mc:Choice>
    <mc:Fallback xmlns="">
      <p:transition spd="slow" advClick="0">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ext and Pictur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8771" y="304069"/>
            <a:ext cx="8649883" cy="770143"/>
          </a:xfrm>
        </p:spPr>
        <p:txBody>
          <a:bodyPr>
            <a:normAutofit/>
          </a:bodyPr>
          <a:lstStyle>
            <a:lvl1pPr algn="l">
              <a:lnSpc>
                <a:spcPct val="75000"/>
              </a:lnSpc>
              <a:defRPr lang="en-US" sz="4800" kern="1200" spc="-150" smtClean="0">
                <a:solidFill>
                  <a:schemeClr val="bg1"/>
                </a:solidFill>
                <a:latin typeface="+mj-lt"/>
                <a:ea typeface="+mj-ea"/>
                <a:cs typeface="+mj-cs"/>
              </a:defRPr>
            </a:lvl1pPr>
          </a:lstStyle>
          <a:p>
            <a:r>
              <a:rPr lang="en-US" smtClean="0"/>
              <a:t>Click to edit Master title style</a:t>
            </a:r>
            <a:endParaRPr lang="ru-RU"/>
          </a:p>
        </p:txBody>
      </p:sp>
      <p:sp>
        <p:nvSpPr>
          <p:cNvPr id="6" name="Text Placeholder 5"/>
          <p:cNvSpPr>
            <a:spLocks noGrp="1"/>
          </p:cNvSpPr>
          <p:nvPr>
            <p:ph type="body" sz="quarter" idx="20"/>
          </p:nvPr>
        </p:nvSpPr>
        <p:spPr>
          <a:xfrm>
            <a:off x="3995936" y="1076325"/>
            <a:ext cx="4851480" cy="2935585"/>
          </a:xfrm>
        </p:spPr>
        <p:txBody>
          <a:bodyPr tIns="0"/>
          <a:lstStyle>
            <a:lvl1pPr marL="0" indent="0">
              <a:buNone/>
              <a:defRPr sz="2800">
                <a:solidFill>
                  <a:schemeClr val="bg1"/>
                </a:solidFill>
              </a:defRPr>
            </a:lvl1pPr>
            <a:lvl2pPr marL="0" indent="0">
              <a:buNone/>
              <a:defRPr sz="1600">
                <a:solidFill>
                  <a:schemeClr val="tx2"/>
                </a:solidFill>
              </a:defRPr>
            </a:lvl2pPr>
            <a:lvl3pPr marL="447675" indent="-180975">
              <a:buClr>
                <a:schemeClr val="bg2"/>
              </a:buClr>
              <a:buSzPct val="120000"/>
              <a:defRPr sz="1600">
                <a:solidFill>
                  <a:schemeClr val="tx2"/>
                </a:solidFill>
              </a:defRPr>
            </a:lvl3pPr>
            <a:lvl4pPr marL="714375" indent="-266700">
              <a:buClr>
                <a:schemeClr val="bg2"/>
              </a:buClr>
              <a:defRPr sz="1600">
                <a:solidFill>
                  <a:schemeClr val="tx2"/>
                </a:solidFill>
              </a:defRPr>
            </a:lvl4pPr>
            <a:lvl5pPr marL="990600" indent="-276225">
              <a:buClr>
                <a:schemeClr val="bg2"/>
              </a:buClr>
              <a:defRPr sz="16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Picture Placeholder 3"/>
          <p:cNvSpPr>
            <a:spLocks noGrp="1"/>
          </p:cNvSpPr>
          <p:nvPr>
            <p:ph type="pic" sz="quarter" idx="21"/>
          </p:nvPr>
        </p:nvSpPr>
        <p:spPr>
          <a:xfrm>
            <a:off x="296584" y="1203325"/>
            <a:ext cx="3411320" cy="2808585"/>
          </a:xfrm>
        </p:spPr>
        <p:txBody>
          <a:bodyPr/>
          <a:lstStyle>
            <a:lvl1pPr marL="0" indent="0">
              <a:buNone/>
              <a:defRPr>
                <a:solidFill>
                  <a:schemeClr val="bg1"/>
                </a:solidFill>
              </a:defRPr>
            </a:lvl1pPr>
          </a:lstStyle>
          <a:p>
            <a:endParaRPr lang="ru-RU"/>
          </a:p>
        </p:txBody>
      </p:sp>
      <p:pic>
        <p:nvPicPr>
          <p:cNvPr id="13" name="Picture 12">
            <a:hlinkClick r:id="" action="ppaction://hlinkshowjump?jump=previous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296584" y="4499373"/>
            <a:ext cx="360000" cy="360000"/>
          </a:xfrm>
          <a:prstGeom prst="rect">
            <a:avLst/>
          </a:prstGeom>
        </p:spPr>
      </p:pic>
    </p:spTree>
    <p:extLst>
      <p:ext uri="{BB962C8B-B14F-4D97-AF65-F5344CB8AC3E}">
        <p14:creationId xmlns:p14="http://schemas.microsoft.com/office/powerpoint/2010/main" val="204900457"/>
      </p:ext>
    </p:extLst>
  </p:cSld>
  <p:clrMapOvr>
    <a:masterClrMapping/>
  </p:clrMapOvr>
  <mc:AlternateContent xmlns:mc="http://schemas.openxmlformats.org/markup-compatibility/2006" xmlns:p14="http://schemas.microsoft.com/office/powerpoint/2010/main">
    <mc:Choice Requires="p14">
      <p:transition spd="slow" p14:dur="1500" advClick="0">
        <p14:ferris dir="r"/>
      </p:transition>
    </mc:Choice>
    <mc:Fallback xmlns="">
      <p:transition spd="slow" advClick="0">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1">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87416" y="4499373"/>
            <a:ext cx="360000" cy="360000"/>
          </a:xfrm>
          <a:prstGeom prst="rect">
            <a:avLst/>
          </a:prstGeom>
        </p:spPr>
      </p:pic>
      <p:pic>
        <p:nvPicPr>
          <p:cNvPr id="4" name="Picture 12">
            <a:hlinkClick r:id="" action="ppaction://hlinkshowjump?jump=previous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296584" y="4499373"/>
            <a:ext cx="360000" cy="360000"/>
          </a:xfrm>
          <a:prstGeom prst="rect">
            <a:avLst/>
          </a:prstGeom>
        </p:spPr>
      </p:pic>
    </p:spTree>
    <p:extLst>
      <p:ext uri="{BB962C8B-B14F-4D97-AF65-F5344CB8AC3E}">
        <p14:creationId xmlns:p14="http://schemas.microsoft.com/office/powerpoint/2010/main" val="373474209"/>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2" name="Title 1"/>
          <p:cNvSpPr>
            <a:spLocks noGrp="1"/>
          </p:cNvSpPr>
          <p:nvPr>
            <p:ph type="ctrTitle"/>
          </p:nvPr>
        </p:nvSpPr>
        <p:spPr>
          <a:xfrm>
            <a:off x="208771" y="304069"/>
            <a:ext cx="8649883" cy="770143"/>
          </a:xfrm>
        </p:spPr>
        <p:txBody>
          <a:bodyPr>
            <a:normAutofit/>
          </a:bodyPr>
          <a:lstStyle>
            <a:lvl1pPr algn="l">
              <a:lnSpc>
                <a:spcPct val="75000"/>
              </a:lnSpc>
              <a:defRPr lang="en-US" sz="4800" kern="1200" spc="-150" smtClean="0">
                <a:solidFill>
                  <a:schemeClr val="bg1"/>
                </a:solidFill>
                <a:latin typeface="+mj-lt"/>
                <a:ea typeface="+mj-ea"/>
                <a:cs typeface="+mj-cs"/>
              </a:defRPr>
            </a:lvl1pPr>
          </a:lstStyle>
          <a:p>
            <a:r>
              <a:rPr lang="en-US" smtClean="0"/>
              <a:t>Click to edit Master title style</a:t>
            </a:r>
            <a:endParaRPr lang="ru-RU"/>
          </a:p>
        </p:txBody>
      </p:sp>
      <p:sp>
        <p:nvSpPr>
          <p:cNvPr id="6" name="Text Placeholder 5"/>
          <p:cNvSpPr>
            <a:spLocks noGrp="1"/>
          </p:cNvSpPr>
          <p:nvPr>
            <p:ph type="body" sz="quarter" idx="20"/>
          </p:nvPr>
        </p:nvSpPr>
        <p:spPr>
          <a:xfrm>
            <a:off x="3995936" y="1076325"/>
            <a:ext cx="4851480" cy="3007593"/>
          </a:xfrm>
        </p:spPr>
        <p:txBody>
          <a:bodyPr tIns="0"/>
          <a:lstStyle>
            <a:lvl1pPr marL="0" indent="0">
              <a:buNone/>
              <a:defRPr sz="2800">
                <a:solidFill>
                  <a:schemeClr val="bg1"/>
                </a:solidFill>
              </a:defRPr>
            </a:lvl1pPr>
            <a:lvl2pPr marL="0" indent="0">
              <a:buNone/>
              <a:defRPr sz="1600">
                <a:solidFill>
                  <a:schemeClr val="tx2"/>
                </a:solidFill>
              </a:defRPr>
            </a:lvl2pPr>
            <a:lvl3pPr marL="447675" indent="-180975">
              <a:buClr>
                <a:schemeClr val="bg2"/>
              </a:buClr>
              <a:buSzPct val="120000"/>
              <a:defRPr sz="1600">
                <a:solidFill>
                  <a:schemeClr val="tx2"/>
                </a:solidFill>
              </a:defRPr>
            </a:lvl3pPr>
            <a:lvl4pPr marL="714375" indent="-266700">
              <a:buClr>
                <a:schemeClr val="bg2"/>
              </a:buClr>
              <a:defRPr sz="1600">
                <a:solidFill>
                  <a:schemeClr val="tx2"/>
                </a:solidFill>
              </a:defRPr>
            </a:lvl4pPr>
            <a:lvl5pPr marL="990600" indent="-276225">
              <a:buClr>
                <a:schemeClr val="bg2"/>
              </a:buClr>
              <a:defRPr sz="16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pic>
        <p:nvPicPr>
          <p:cNvPr id="12" name="Picture 11">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87416" y="4499373"/>
            <a:ext cx="360000" cy="360000"/>
          </a:xfrm>
          <a:prstGeom prst="rect">
            <a:avLst/>
          </a:prstGeom>
        </p:spPr>
      </p:pic>
      <p:pic>
        <p:nvPicPr>
          <p:cNvPr id="13" name="Picture 12">
            <a:hlinkClick r:id="" action="ppaction://hlinkshowjump?jump=previous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296584" y="4499373"/>
            <a:ext cx="360000" cy="360000"/>
          </a:xfrm>
          <a:prstGeom prst="rect">
            <a:avLst/>
          </a:prstGeom>
        </p:spPr>
      </p:pic>
    </p:spTree>
    <p:extLst>
      <p:ext uri="{BB962C8B-B14F-4D97-AF65-F5344CB8AC3E}">
        <p14:creationId xmlns:p14="http://schemas.microsoft.com/office/powerpoint/2010/main" val="791953414"/>
      </p:ext>
    </p:extLst>
  </p:cSld>
  <p:clrMapOvr>
    <a:masterClrMapping/>
  </p:clrMapOvr>
  <mc:AlternateContent xmlns:mc="http://schemas.openxmlformats.org/markup-compatibility/2006" xmlns:p14="http://schemas.microsoft.com/office/powerpoint/2010/main">
    <mc:Choice Requires="p14">
      <p:transition spd="slow" p14:dur="1500" advClick="0">
        <p14:ferris dir="r"/>
      </p:transition>
    </mc:Choice>
    <mc:Fallback xmlns="">
      <p:transition spd="slow" advClick="0">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and Pictur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8771" y="304069"/>
            <a:ext cx="8649883" cy="770143"/>
          </a:xfrm>
        </p:spPr>
        <p:txBody>
          <a:bodyPr>
            <a:normAutofit/>
          </a:bodyPr>
          <a:lstStyle>
            <a:lvl1pPr algn="l">
              <a:lnSpc>
                <a:spcPct val="75000"/>
              </a:lnSpc>
              <a:defRPr lang="en-US" sz="4800" kern="1200" spc="-150" smtClean="0">
                <a:solidFill>
                  <a:schemeClr val="bg1"/>
                </a:solidFill>
                <a:latin typeface="+mj-lt"/>
                <a:ea typeface="+mj-ea"/>
                <a:cs typeface="+mj-cs"/>
              </a:defRPr>
            </a:lvl1pPr>
          </a:lstStyle>
          <a:p>
            <a:r>
              <a:rPr lang="en-US" smtClean="0"/>
              <a:t>Click to edit Master title style</a:t>
            </a:r>
            <a:endParaRPr lang="ru-RU"/>
          </a:p>
        </p:txBody>
      </p:sp>
      <p:sp>
        <p:nvSpPr>
          <p:cNvPr id="6" name="Text Placeholder 5"/>
          <p:cNvSpPr>
            <a:spLocks noGrp="1"/>
          </p:cNvSpPr>
          <p:nvPr>
            <p:ph type="body" sz="quarter" idx="20"/>
          </p:nvPr>
        </p:nvSpPr>
        <p:spPr>
          <a:xfrm>
            <a:off x="3995936" y="1076325"/>
            <a:ext cx="4851480" cy="2935585"/>
          </a:xfrm>
        </p:spPr>
        <p:txBody>
          <a:bodyPr tIns="0"/>
          <a:lstStyle>
            <a:lvl1pPr marL="0" indent="0">
              <a:buNone/>
              <a:defRPr sz="2800">
                <a:solidFill>
                  <a:schemeClr val="bg1"/>
                </a:solidFill>
              </a:defRPr>
            </a:lvl1pPr>
            <a:lvl2pPr marL="0" indent="0">
              <a:buNone/>
              <a:defRPr sz="1600">
                <a:solidFill>
                  <a:schemeClr val="tx2"/>
                </a:solidFill>
              </a:defRPr>
            </a:lvl2pPr>
            <a:lvl3pPr marL="447675" indent="-180975">
              <a:buClr>
                <a:schemeClr val="bg2"/>
              </a:buClr>
              <a:buSzPct val="120000"/>
              <a:defRPr sz="1600">
                <a:solidFill>
                  <a:schemeClr val="tx2"/>
                </a:solidFill>
              </a:defRPr>
            </a:lvl3pPr>
            <a:lvl4pPr marL="714375" indent="-266700">
              <a:buClr>
                <a:schemeClr val="bg2"/>
              </a:buClr>
              <a:defRPr sz="1600">
                <a:solidFill>
                  <a:schemeClr val="tx2"/>
                </a:solidFill>
              </a:defRPr>
            </a:lvl4pPr>
            <a:lvl5pPr marL="990600" indent="-276225">
              <a:buClr>
                <a:schemeClr val="bg2"/>
              </a:buClr>
              <a:defRPr sz="16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Picture Placeholder 3"/>
          <p:cNvSpPr>
            <a:spLocks noGrp="1"/>
          </p:cNvSpPr>
          <p:nvPr>
            <p:ph type="pic" sz="quarter" idx="21"/>
          </p:nvPr>
        </p:nvSpPr>
        <p:spPr>
          <a:xfrm>
            <a:off x="296584" y="1203325"/>
            <a:ext cx="3411320" cy="2808585"/>
          </a:xfrm>
        </p:spPr>
        <p:txBody>
          <a:bodyPr/>
          <a:lstStyle>
            <a:lvl1pPr marL="0" indent="0">
              <a:buNone/>
              <a:defRPr>
                <a:solidFill>
                  <a:schemeClr val="bg1"/>
                </a:solidFill>
              </a:defRPr>
            </a:lvl1pPr>
          </a:lstStyle>
          <a:p>
            <a:endParaRPr lang="ru-RU"/>
          </a:p>
        </p:txBody>
      </p:sp>
      <p:pic>
        <p:nvPicPr>
          <p:cNvPr id="12" name="Picture 11">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87416" y="4499373"/>
            <a:ext cx="360000" cy="360000"/>
          </a:xfrm>
          <a:prstGeom prst="rect">
            <a:avLst/>
          </a:prstGeom>
        </p:spPr>
      </p:pic>
      <p:pic>
        <p:nvPicPr>
          <p:cNvPr id="13" name="Picture 12">
            <a:hlinkClick r:id="" action="ppaction://hlinkshowjump?jump=previous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296584" y="4499373"/>
            <a:ext cx="360000" cy="360000"/>
          </a:xfrm>
          <a:prstGeom prst="rect">
            <a:avLst/>
          </a:prstGeom>
        </p:spPr>
      </p:pic>
    </p:spTree>
    <p:extLst>
      <p:ext uri="{BB962C8B-B14F-4D97-AF65-F5344CB8AC3E}">
        <p14:creationId xmlns:p14="http://schemas.microsoft.com/office/powerpoint/2010/main" val="2340013513"/>
      </p:ext>
    </p:extLst>
  </p:cSld>
  <p:clrMapOvr>
    <a:masterClrMapping/>
  </p:clrMapOvr>
  <mc:AlternateContent xmlns:mc="http://schemas.openxmlformats.org/markup-compatibility/2006" xmlns:p14="http://schemas.microsoft.com/office/powerpoint/2010/main">
    <mc:Choice Requires="p14">
      <p:transition spd="slow" p14:dur="1500" advClick="0">
        <p14:ferris dir="r"/>
      </p:transition>
    </mc:Choice>
    <mc:Fallback xmlns="">
      <p:transition spd="slow" advClick="0">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Video Slide">
    <p:spTree>
      <p:nvGrpSpPr>
        <p:cNvPr id="1" name=""/>
        <p:cNvGrpSpPr/>
        <p:nvPr/>
      </p:nvGrpSpPr>
      <p:grpSpPr>
        <a:xfrm>
          <a:off x="0" y="0"/>
          <a:ext cx="0" cy="0"/>
          <a:chOff x="0" y="0"/>
          <a:chExt cx="0" cy="0"/>
        </a:xfrm>
      </p:grpSpPr>
      <p:sp>
        <p:nvSpPr>
          <p:cNvPr id="2" name="Title 1"/>
          <p:cNvSpPr>
            <a:spLocks noGrp="1"/>
          </p:cNvSpPr>
          <p:nvPr>
            <p:ph type="ctrTitle"/>
          </p:nvPr>
        </p:nvSpPr>
        <p:spPr>
          <a:xfrm>
            <a:off x="208772" y="304069"/>
            <a:ext cx="8638644" cy="770143"/>
          </a:xfrm>
        </p:spPr>
        <p:txBody>
          <a:bodyPr>
            <a:normAutofit/>
          </a:bodyPr>
          <a:lstStyle>
            <a:lvl1pPr algn="l">
              <a:lnSpc>
                <a:spcPct val="75000"/>
              </a:lnSpc>
              <a:defRPr lang="en-US" sz="4800" kern="1200" spc="-150" smtClean="0">
                <a:solidFill>
                  <a:schemeClr val="bg1"/>
                </a:solidFill>
                <a:latin typeface="+mj-lt"/>
                <a:ea typeface="+mj-ea"/>
                <a:cs typeface="+mj-cs"/>
              </a:defRPr>
            </a:lvl1pPr>
          </a:lstStyle>
          <a:p>
            <a:r>
              <a:rPr lang="en-US" smtClean="0"/>
              <a:t>Click to edit Master title style</a:t>
            </a:r>
            <a:endParaRPr lang="ru-RU"/>
          </a:p>
        </p:txBody>
      </p:sp>
      <p:sp>
        <p:nvSpPr>
          <p:cNvPr id="6" name="Text Placeholder 5"/>
          <p:cNvSpPr>
            <a:spLocks noGrp="1"/>
          </p:cNvSpPr>
          <p:nvPr>
            <p:ph type="body" sz="quarter" idx="20"/>
          </p:nvPr>
        </p:nvSpPr>
        <p:spPr>
          <a:xfrm>
            <a:off x="6012200" y="1076325"/>
            <a:ext cx="2835216" cy="2935585"/>
          </a:xfrm>
        </p:spPr>
        <p:txBody>
          <a:bodyPr tIns="0"/>
          <a:lstStyle>
            <a:lvl1pPr marL="0" indent="0">
              <a:buNone/>
              <a:defRPr sz="2800">
                <a:solidFill>
                  <a:schemeClr val="bg1"/>
                </a:solidFill>
              </a:defRPr>
            </a:lvl1pPr>
            <a:lvl2pPr marL="0" indent="0">
              <a:buNone/>
              <a:defRPr sz="1600">
                <a:solidFill>
                  <a:schemeClr val="tx2"/>
                </a:solidFill>
              </a:defRPr>
            </a:lvl2pPr>
            <a:lvl3pPr marL="447675" indent="-180975">
              <a:buClr>
                <a:schemeClr val="bg2"/>
              </a:buClr>
              <a:defRPr sz="1600">
                <a:solidFill>
                  <a:schemeClr val="tx2"/>
                </a:solidFill>
              </a:defRPr>
            </a:lvl3pPr>
            <a:lvl4pPr marL="714375" indent="-266700">
              <a:buClr>
                <a:schemeClr val="bg2"/>
              </a:buClr>
              <a:defRPr sz="1600">
                <a:solidFill>
                  <a:schemeClr val="tx2"/>
                </a:solidFill>
              </a:defRPr>
            </a:lvl4pPr>
            <a:lvl5pPr marL="990600" indent="-276225">
              <a:buClr>
                <a:schemeClr val="bg2"/>
              </a:buClr>
              <a:defRPr sz="16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Media Placeholder 4"/>
          <p:cNvSpPr>
            <a:spLocks noGrp="1"/>
          </p:cNvSpPr>
          <p:nvPr>
            <p:ph type="media" sz="quarter" idx="21"/>
          </p:nvPr>
        </p:nvSpPr>
        <p:spPr>
          <a:xfrm>
            <a:off x="395288" y="1131888"/>
            <a:ext cx="4895850" cy="2663825"/>
          </a:xfrm>
        </p:spPr>
        <p:txBody>
          <a:bodyPr/>
          <a:lstStyle>
            <a:lvl1pPr marL="0" indent="0">
              <a:buNone/>
              <a:defRPr>
                <a:solidFill>
                  <a:schemeClr val="bg1"/>
                </a:solidFill>
              </a:defRPr>
            </a:lvl1pPr>
          </a:lstStyle>
          <a:p>
            <a:endParaRPr lang="ru-RU"/>
          </a:p>
        </p:txBody>
      </p:sp>
      <p:pic>
        <p:nvPicPr>
          <p:cNvPr id="12" name="Picture 11">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87416" y="4499373"/>
            <a:ext cx="360000" cy="360000"/>
          </a:xfrm>
          <a:prstGeom prst="rect">
            <a:avLst/>
          </a:prstGeom>
        </p:spPr>
      </p:pic>
      <p:pic>
        <p:nvPicPr>
          <p:cNvPr id="13" name="Picture 12">
            <a:hlinkClick r:id="" action="ppaction://hlinkshowjump?jump=previous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296584" y="4499373"/>
            <a:ext cx="360000" cy="360000"/>
          </a:xfrm>
          <a:prstGeom prst="rect">
            <a:avLst/>
          </a:prstGeom>
        </p:spPr>
      </p:pic>
    </p:spTree>
    <p:extLst>
      <p:ext uri="{BB962C8B-B14F-4D97-AF65-F5344CB8AC3E}">
        <p14:creationId xmlns:p14="http://schemas.microsoft.com/office/powerpoint/2010/main" val="1415649323"/>
      </p:ext>
    </p:extLst>
  </p:cSld>
  <p:clrMapOvr>
    <a:masterClrMapping/>
  </p:clrMapOvr>
  <mc:AlternateContent xmlns:mc="http://schemas.openxmlformats.org/markup-compatibility/2006" xmlns:p14="http://schemas.microsoft.com/office/powerpoint/2010/main">
    <mc:Choice Requires="p14">
      <p:transition spd="slow" p14:dur="1500" advClick="0">
        <p14:ferris dir="r"/>
      </p:transition>
    </mc:Choice>
    <mc:Fallback xmlns="">
      <p:transition spd="slow" advClick="0">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sp>
        <p:nvSpPr>
          <p:cNvPr id="2" name="Title 1"/>
          <p:cNvSpPr>
            <a:spLocks noGrp="1"/>
          </p:cNvSpPr>
          <p:nvPr>
            <p:ph type="ctrTitle"/>
          </p:nvPr>
        </p:nvSpPr>
        <p:spPr>
          <a:xfrm>
            <a:off x="208772" y="304069"/>
            <a:ext cx="8675824" cy="770143"/>
          </a:xfrm>
        </p:spPr>
        <p:txBody>
          <a:bodyPr>
            <a:normAutofit/>
          </a:bodyPr>
          <a:lstStyle>
            <a:lvl1pPr algn="l">
              <a:lnSpc>
                <a:spcPct val="75000"/>
              </a:lnSpc>
              <a:defRPr lang="en-US" sz="4800" kern="1200" spc="-150" smtClean="0">
                <a:solidFill>
                  <a:schemeClr val="bg1"/>
                </a:solidFill>
                <a:latin typeface="+mj-lt"/>
                <a:ea typeface="+mj-ea"/>
                <a:cs typeface="+mj-cs"/>
              </a:defRPr>
            </a:lvl1pPr>
          </a:lstStyle>
          <a:p>
            <a:r>
              <a:rPr lang="en-US" smtClean="0"/>
              <a:t>Click to edit Master title style</a:t>
            </a:r>
            <a:endParaRPr lang="ru-RU"/>
          </a:p>
        </p:txBody>
      </p:sp>
      <p:pic>
        <p:nvPicPr>
          <p:cNvPr id="12" name="Picture 11">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87416" y="4499373"/>
            <a:ext cx="360000" cy="360000"/>
          </a:xfrm>
          <a:prstGeom prst="rect">
            <a:avLst/>
          </a:prstGeom>
        </p:spPr>
      </p:pic>
      <p:pic>
        <p:nvPicPr>
          <p:cNvPr id="13" name="Picture 12">
            <a:hlinkClick r:id="" action="ppaction://hlinkshowjump?jump=previous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296584" y="4499373"/>
            <a:ext cx="360000" cy="360000"/>
          </a:xfrm>
          <a:prstGeom prst="rect">
            <a:avLst/>
          </a:prstGeom>
        </p:spPr>
      </p:pic>
    </p:spTree>
    <p:extLst>
      <p:ext uri="{BB962C8B-B14F-4D97-AF65-F5344CB8AC3E}">
        <p14:creationId xmlns:p14="http://schemas.microsoft.com/office/powerpoint/2010/main" val="1337266079"/>
      </p:ext>
    </p:extLst>
  </p:cSld>
  <p:clrMapOvr>
    <a:masterClrMapping/>
  </p:clrMapOvr>
  <mc:AlternateContent xmlns:mc="http://schemas.openxmlformats.org/markup-compatibility/2006" xmlns:p14="http://schemas.microsoft.com/office/powerpoint/2010/main">
    <mc:Choice Requires="p14">
      <p:transition spd="slow" p14:dur="1500" advClick="0">
        <p14:ferris dir="r"/>
      </p:transition>
    </mc:Choice>
    <mc:Fallback xmlns="">
      <p:transition spd="slow" advClick="0">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2" name="Title 1"/>
          <p:cNvSpPr>
            <a:spLocks noGrp="1"/>
          </p:cNvSpPr>
          <p:nvPr>
            <p:ph type="ctrTitle"/>
          </p:nvPr>
        </p:nvSpPr>
        <p:spPr>
          <a:xfrm>
            <a:off x="433924" y="2693367"/>
            <a:ext cx="7772400" cy="1102519"/>
          </a:xfrm>
        </p:spPr>
        <p:txBody>
          <a:bodyPr/>
          <a:lstStyle>
            <a:lvl1pPr algn="l">
              <a:lnSpc>
                <a:spcPct val="75000"/>
              </a:lnSpc>
              <a:defRPr lang="en-US" sz="6000" kern="1200" spc="-150" smtClean="0">
                <a:solidFill>
                  <a:schemeClr val="bg1"/>
                </a:solidFill>
                <a:latin typeface="+mj-lt"/>
                <a:ea typeface="+mj-ea"/>
                <a:cs typeface="+mj-cs"/>
              </a:defRPr>
            </a:lvl1pPr>
          </a:lstStyle>
          <a:p>
            <a:r>
              <a:rPr lang="en-US" smtClean="0"/>
              <a:t>Click to edit Master title style</a:t>
            </a:r>
            <a:endParaRPr lang="ru-RU"/>
          </a:p>
        </p:txBody>
      </p:sp>
      <p:sp>
        <p:nvSpPr>
          <p:cNvPr id="3" name="Subtitle 2"/>
          <p:cNvSpPr>
            <a:spLocks noGrp="1"/>
          </p:cNvSpPr>
          <p:nvPr>
            <p:ph type="subTitle" idx="1"/>
          </p:nvPr>
        </p:nvSpPr>
        <p:spPr>
          <a:xfrm>
            <a:off x="433924" y="4011910"/>
            <a:ext cx="6400800" cy="360040"/>
          </a:xfrm>
        </p:spPr>
        <p:txBody>
          <a:bodyPr>
            <a:normAutofit/>
          </a:bodyPr>
          <a:lstStyle>
            <a:lvl1pPr marL="0" indent="0" algn="l">
              <a:buNone/>
              <a:defRPr sz="27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13" name="Picture Placeholder 11"/>
          <p:cNvSpPr>
            <a:spLocks noGrp="1" noChangeAspect="1"/>
          </p:cNvSpPr>
          <p:nvPr>
            <p:ph type="pic" sz="quarter" idx="11"/>
          </p:nvPr>
        </p:nvSpPr>
        <p:spPr>
          <a:xfrm>
            <a:off x="5393660" y="287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4" name="Picture Placeholder 11"/>
          <p:cNvSpPr>
            <a:spLocks noGrp="1" noChangeAspect="1"/>
          </p:cNvSpPr>
          <p:nvPr>
            <p:ph type="pic" sz="quarter" idx="12"/>
          </p:nvPr>
        </p:nvSpPr>
        <p:spPr>
          <a:xfrm>
            <a:off x="5393660" y="1169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6" name="Picture Placeholder 11"/>
          <p:cNvSpPr>
            <a:spLocks noGrp="1" noChangeAspect="1"/>
          </p:cNvSpPr>
          <p:nvPr>
            <p:ph type="pic" sz="quarter" idx="13"/>
          </p:nvPr>
        </p:nvSpPr>
        <p:spPr>
          <a:xfrm>
            <a:off x="6281483" y="287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7" name="Picture Placeholder 11"/>
          <p:cNvSpPr>
            <a:spLocks noGrp="1" noChangeAspect="1"/>
          </p:cNvSpPr>
          <p:nvPr>
            <p:ph type="pic" sz="quarter" idx="14"/>
          </p:nvPr>
        </p:nvSpPr>
        <p:spPr>
          <a:xfrm>
            <a:off x="6281483" y="1169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8" name="Picture Placeholder 11"/>
          <p:cNvSpPr>
            <a:spLocks noGrp="1" noChangeAspect="1"/>
          </p:cNvSpPr>
          <p:nvPr>
            <p:ph type="pic" sz="quarter" idx="15"/>
          </p:nvPr>
        </p:nvSpPr>
        <p:spPr>
          <a:xfrm>
            <a:off x="7164631" y="287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9" name="Picture Placeholder 11"/>
          <p:cNvSpPr>
            <a:spLocks noGrp="1" noChangeAspect="1"/>
          </p:cNvSpPr>
          <p:nvPr>
            <p:ph type="pic" sz="quarter" idx="16"/>
          </p:nvPr>
        </p:nvSpPr>
        <p:spPr>
          <a:xfrm>
            <a:off x="7164631" y="1169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20" name="Picture Placeholder 11"/>
          <p:cNvSpPr>
            <a:spLocks noGrp="1" noChangeAspect="1"/>
          </p:cNvSpPr>
          <p:nvPr>
            <p:ph type="pic" sz="quarter" idx="17"/>
          </p:nvPr>
        </p:nvSpPr>
        <p:spPr>
          <a:xfrm>
            <a:off x="8047779" y="287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21" name="Picture Placeholder 11"/>
          <p:cNvSpPr>
            <a:spLocks noGrp="1" noChangeAspect="1"/>
          </p:cNvSpPr>
          <p:nvPr>
            <p:ph type="pic" sz="quarter" idx="18"/>
          </p:nvPr>
        </p:nvSpPr>
        <p:spPr>
          <a:xfrm>
            <a:off x="8047779" y="1169665"/>
            <a:ext cx="792000" cy="792000"/>
          </a:xfrm>
        </p:spPr>
        <p:txBody>
          <a:bodyPr>
            <a:normAutofit/>
          </a:bodyPr>
          <a:lstStyle>
            <a:lvl1pPr marL="0" indent="0" algn="l">
              <a:buNone/>
              <a:defRPr sz="1000" strike="noStrike">
                <a:solidFill>
                  <a:schemeClr val="bg1"/>
                </a:solidFill>
              </a:defRPr>
            </a:lvl1pPr>
          </a:lstStyle>
          <a:p>
            <a:endParaRPr lang="ru-RU" dirty="0"/>
          </a:p>
        </p:txBody>
      </p:sp>
      <p:pic>
        <p:nvPicPr>
          <p:cNvPr id="15" name="Picture 14">
            <a:hlinkClick r:id="" action="ppaction://hlinkshowjump?jump=endshow"/>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8900000" flipH="1">
            <a:off x="8487416" y="4499373"/>
            <a:ext cx="360000" cy="360000"/>
          </a:xfrm>
          <a:prstGeom prst="rect">
            <a:avLst/>
          </a:prstGeom>
        </p:spPr>
      </p:pic>
      <p:pic>
        <p:nvPicPr>
          <p:cNvPr id="23" name="Picture 22">
            <a:hlinkClick r:id="" action="ppaction://hlinkshowjump?jump=first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68344" y="4499373"/>
            <a:ext cx="360000" cy="360000"/>
          </a:xfrm>
          <a:prstGeom prst="rect">
            <a:avLst/>
          </a:prstGeom>
        </p:spPr>
      </p:pic>
    </p:spTree>
    <p:extLst>
      <p:ext uri="{BB962C8B-B14F-4D97-AF65-F5344CB8AC3E}">
        <p14:creationId xmlns:p14="http://schemas.microsoft.com/office/powerpoint/2010/main" val="472412620"/>
      </p:ext>
    </p:extLst>
  </p:cSld>
  <p:clrMapOvr>
    <a:masterClrMapping/>
  </p:clrMapOvr>
  <mc:AlternateContent xmlns:mc="http://schemas.openxmlformats.org/markup-compatibility/2006" xmlns:p14="http://schemas.microsoft.com/office/powerpoint/2010/main">
    <mc:Choice Requires="p14">
      <p:transition spd="slow" p14:dur="1500" advClick="0">
        <p14:ferris dir="r"/>
      </p:transition>
    </mc:Choice>
    <mc:Fallback xmlns="">
      <p:transition spd="slow" advClick="0">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pic>
        <p:nvPicPr>
          <p:cNvPr id="3" name="Picture 12">
            <a:hlinkClick r:id="" action="ppaction://hlinkshowjump?jump=previous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296584" y="4499373"/>
            <a:ext cx="360000" cy="360000"/>
          </a:xfrm>
          <a:prstGeom prst="rect">
            <a:avLst/>
          </a:prstGeom>
        </p:spPr>
      </p:pic>
      <p:pic>
        <p:nvPicPr>
          <p:cNvPr id="4" name="Picture 11">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87416" y="4499373"/>
            <a:ext cx="360000" cy="360000"/>
          </a:xfrm>
          <a:prstGeom prst="rect">
            <a:avLst/>
          </a:prstGeom>
        </p:spPr>
      </p:pic>
    </p:spTree>
    <p:extLst>
      <p:ext uri="{BB962C8B-B14F-4D97-AF65-F5344CB8AC3E}">
        <p14:creationId xmlns:p14="http://schemas.microsoft.com/office/powerpoint/2010/main" val="257565876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image" Target="../media/image2.png"/><Relationship Id="rId2" Type="http://schemas.openxmlformats.org/officeDocument/2006/relationships/slideLayout" Target="../slideLayouts/slideLayout21.xml"/><Relationship Id="rId16"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8EA667C-B123-4C9D-8392-E4DAC4F69B68}" type="datetimeFigureOut">
              <a:rPr lang="ru-RU" smtClean="0"/>
              <a:t>23.04.2014</a:t>
            </a:fld>
            <a:endParaRPr lang="ru-RU"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74C80674-0C3A-461C-8E60-67A8CCC5BB66}" type="slidenum">
              <a:rPr lang="ru-RU" smtClean="0"/>
              <a:t>‹Nº›</a:t>
            </a:fld>
            <a:endParaRPr lang="ru-RU" dirty="0"/>
          </a:p>
        </p:txBody>
      </p:sp>
    </p:spTree>
    <p:extLst>
      <p:ext uri="{BB962C8B-B14F-4D97-AF65-F5344CB8AC3E}">
        <p14:creationId xmlns:p14="http://schemas.microsoft.com/office/powerpoint/2010/main" val="17796952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9" r:id="rId9"/>
    <p:sldLayoutId id="2147483672" r:id="rId10"/>
    <p:sldLayoutId id="2147483679" r:id="rId11"/>
    <p:sldLayoutId id="2147483707" r:id="rId12"/>
    <p:sldLayoutId id="2147483709" r:id="rId13"/>
    <p:sldLayoutId id="2147483702" r:id="rId14"/>
    <p:sldLayoutId id="2147483715" r:id="rId15"/>
    <p:sldLayoutId id="2147483717" r:id="rId16"/>
    <p:sldLayoutId id="2147483718" r:id="rId17"/>
    <p:sldLayoutId id="2147483719" r:id="rId18"/>
    <p:sldLayoutId id="2147483720" r:id="rId19"/>
  </p:sldLayoutIdLst>
  <mc:AlternateContent xmlns:mc="http://schemas.openxmlformats.org/markup-compatibility/2006" xmlns:p14="http://schemas.microsoft.com/office/powerpoint/2010/main">
    <mc:Choice Requires="p14">
      <p:transition spd="slow" p14:dur="1500" advClick="0">
        <p14:ferris dir="r"/>
      </p:transition>
    </mc:Choice>
    <mc:Fallback xmlns="">
      <p:transition spd="slow" advClick="0">
        <p:fade/>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2"/>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8EA667C-B123-4C9D-8392-E4DAC4F69B68}" type="datetimeFigureOut">
              <a:rPr lang="ru-RU" smtClean="0"/>
              <a:t>23.04.2014</a:t>
            </a:fld>
            <a:endParaRPr lang="ru-RU" dirty="0"/>
          </a:p>
        </p:txBody>
      </p:sp>
      <p:sp>
        <p:nvSpPr>
          <p:cNvPr id="5" name="Marcador de pie de página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ru-RU" dirty="0"/>
          </a:p>
        </p:txBody>
      </p:sp>
      <p:sp>
        <p:nvSpPr>
          <p:cNvPr id="6" name="Marcador de número de diapositiva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74C80674-0C3A-461C-8E60-67A8CCC5BB66}" type="slidenum">
              <a:rPr lang="ru-RU" smtClean="0"/>
              <a:t>‹Nº›</a:t>
            </a:fld>
            <a:endParaRPr lang="ru-RU" dirty="0"/>
          </a:p>
        </p:txBody>
      </p:sp>
      <p:pic>
        <p:nvPicPr>
          <p:cNvPr id="7" name="Picture 12">
            <a:hlinkClick r:id="" action="ppaction://hlinkshowjump?jump=previousslide"/>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flipH="1">
            <a:off x="296584" y="4499373"/>
            <a:ext cx="360000" cy="360000"/>
          </a:xfrm>
          <a:prstGeom prst="rect">
            <a:avLst/>
          </a:prstGeom>
        </p:spPr>
      </p:pic>
      <p:pic>
        <p:nvPicPr>
          <p:cNvPr id="8" name="Picture 11">
            <a:hlinkClick r:id="" action="ppaction://hlinkshowjump?jump=nextslide"/>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8487416" y="4515966"/>
            <a:ext cx="360000" cy="360000"/>
          </a:xfrm>
          <a:prstGeom prst="rect">
            <a:avLst/>
          </a:prstGeom>
        </p:spPr>
      </p:pic>
    </p:spTree>
    <p:extLst>
      <p:ext uri="{BB962C8B-B14F-4D97-AF65-F5344CB8AC3E}">
        <p14:creationId xmlns:p14="http://schemas.microsoft.com/office/powerpoint/2010/main" val="2659606782"/>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701" r:id="rId14"/>
    <p:sldLayoutId id="2147483716" r:id="rId15"/>
  </p:sldLayoutIdLst>
  <mc:AlternateContent xmlns:mc="http://schemas.openxmlformats.org/markup-compatibility/2006" xmlns:p14="http://schemas.microsoft.com/office/powerpoint/2010/main">
    <mc:Choice Requires="p14">
      <p:transition spd="slow" p14:dur="1500">
        <p14:ferris dir="r"/>
      </p:transition>
    </mc:Choice>
    <mc:Fallback xmlns="">
      <p:transition spd="slow" advClick="0">
        <p:fade/>
      </p:transition>
    </mc:Fallback>
  </mc:AlternateConten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E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6.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8.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3" Type="http://schemas.openxmlformats.org/officeDocument/2006/relationships/hyperlink" Target="http://geeks.ms/blogs/jsuarez/" TargetMode="External"/><Relationship Id="rId2" Type="http://schemas.openxmlformats.org/officeDocument/2006/relationships/hyperlink" Target="http://www.javiersuarezruiz.wordpress.com/" TargetMode="External"/><Relationship Id="rId1" Type="http://schemas.openxmlformats.org/officeDocument/2006/relationships/slideLayout" Target="../slideLayouts/slideLayout33.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en.wikipedia.org/wiki/File:Unity_3D_logo.png" TargetMode="External"/><Relationship Id="rId1" Type="http://schemas.openxmlformats.org/officeDocument/2006/relationships/slideLayout" Target="../slideLayouts/slideLayout16.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p:cNvSpPr>
            <a:spLocks noGrp="1"/>
          </p:cNvSpPr>
          <p:nvPr>
            <p:ph type="title"/>
          </p:nvPr>
        </p:nvSpPr>
        <p:spPr>
          <a:xfrm>
            <a:off x="457200" y="96601"/>
            <a:ext cx="3631841" cy="984885"/>
          </a:xfrm>
        </p:spPr>
        <p:txBody>
          <a:bodyPr/>
          <a:lstStyle/>
          <a:p>
            <a:r>
              <a:rPr lang="en-US" sz="3200" dirty="0" smtClean="0">
                <a:solidFill>
                  <a:srgbClr val="FFFFFF"/>
                </a:solidFill>
                <a:latin typeface="Segoe UI Light" panose="020B0502040204020203" pitchFamily="34" charset="0"/>
                <a:cs typeface="Segoe UI Light" panose="020B0502040204020203" pitchFamily="34" charset="0"/>
              </a:rPr>
              <a:t>Camino </a:t>
            </a:r>
            <a:r>
              <a:rPr lang="en-US" sz="3200" dirty="0" err="1" smtClean="0">
                <a:solidFill>
                  <a:srgbClr val="FFFFFF"/>
                </a:solidFill>
                <a:latin typeface="Segoe UI Light" panose="020B0502040204020203" pitchFamily="34" charset="0"/>
                <a:cs typeface="Segoe UI Light" panose="020B0502040204020203" pitchFamily="34" charset="0"/>
              </a:rPr>
              <a:t>hacia</a:t>
            </a:r>
            <a:r>
              <a:rPr lang="en-US" sz="3200" dirty="0" smtClean="0">
                <a:solidFill>
                  <a:srgbClr val="FFFFFF"/>
                </a:solidFill>
                <a:latin typeface="Segoe UI Light" panose="020B0502040204020203" pitchFamily="34" charset="0"/>
                <a:cs typeface="Segoe UI Light" panose="020B0502040204020203" pitchFamily="34" charset="0"/>
              </a:rPr>
              <a:t> Windows Phone 8.1!</a:t>
            </a:r>
            <a:endParaRPr lang="en-US" sz="3200" dirty="0">
              <a:solidFill>
                <a:srgbClr val="FFFFFF"/>
              </a:solidFill>
              <a:latin typeface="Segoe UI Light" panose="020B0502040204020203" pitchFamily="34" charset="0"/>
              <a:cs typeface="Segoe UI Light" panose="020B0502040204020203" pitchFamily="34" charset="0"/>
            </a:endParaRPr>
          </a:p>
        </p:txBody>
      </p:sp>
      <p:pic>
        <p:nvPicPr>
          <p:cNvPr id="10" name="Picture Placeholder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4536" y="0"/>
            <a:ext cx="9130472" cy="5143499"/>
          </a:xfrm>
          <a:prstGeom prst="rect">
            <a:avLst/>
          </a:prstGeom>
        </p:spPr>
      </p:pic>
      <p:sp>
        <p:nvSpPr>
          <p:cNvPr id="11" name="Rectángulo 10"/>
          <p:cNvSpPr/>
          <p:nvPr/>
        </p:nvSpPr>
        <p:spPr>
          <a:xfrm>
            <a:off x="4514537" y="3823640"/>
            <a:ext cx="4629464" cy="1329267"/>
          </a:xfrm>
          <a:prstGeom prst="rect">
            <a:avLst/>
          </a:prstGeom>
          <a:solidFill>
            <a:schemeClr val="bg1">
              <a:lumMod val="65000"/>
              <a:alpha val="62000"/>
            </a:schemeClr>
          </a:solidFill>
          <a:ln>
            <a:noFill/>
          </a:ln>
          <a:effectLst>
            <a:outerShdw blurRad="50800" dist="50800" dir="540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sz="2400"/>
          </a:p>
        </p:txBody>
      </p:sp>
      <p:sp>
        <p:nvSpPr>
          <p:cNvPr id="6" name="Title 53"/>
          <p:cNvSpPr txBox="1">
            <a:spLocks/>
          </p:cNvSpPr>
          <p:nvPr/>
        </p:nvSpPr>
        <p:spPr>
          <a:xfrm>
            <a:off x="467544" y="1412652"/>
            <a:ext cx="3631841" cy="492443"/>
          </a:xfrm>
          <a:prstGeom prst="rect">
            <a:avLst/>
          </a:prstGeom>
        </p:spPr>
        <p:txBody>
          <a:bodyPr vert="horz" wrap="square" lIns="0" tIns="0" rIns="0" bIns="0" rtlCol="0" anchor="t" anchorCtr="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600" i="1" dirty="0" err="1" smtClean="0">
                <a:solidFill>
                  <a:schemeClr val="tx1">
                    <a:lumMod val="20000"/>
                    <a:lumOff val="80000"/>
                  </a:schemeClr>
                </a:solidFill>
                <a:latin typeface="Segoe UI Light" panose="020B0502040204020203" pitchFamily="34" charset="0"/>
                <a:cs typeface="Segoe UI Light" panose="020B0502040204020203" pitchFamily="34" charset="0"/>
              </a:rPr>
              <a:t>Migrar</a:t>
            </a:r>
            <a:r>
              <a:rPr lang="en-US" sz="1600" i="1" dirty="0" smtClean="0">
                <a:solidFill>
                  <a:schemeClr val="tx1">
                    <a:lumMod val="20000"/>
                    <a:lumOff val="80000"/>
                  </a:schemeClr>
                </a:solidFill>
                <a:latin typeface="Segoe UI Light" panose="020B0502040204020203" pitchFamily="34" charset="0"/>
                <a:cs typeface="Segoe UI Light" panose="020B0502040204020203" pitchFamily="34" charset="0"/>
              </a:rPr>
              <a:t> </a:t>
            </a:r>
            <a:r>
              <a:rPr lang="en-US" sz="1600" i="1" dirty="0" err="1" smtClean="0">
                <a:solidFill>
                  <a:schemeClr val="tx1">
                    <a:lumMod val="20000"/>
                    <a:lumOff val="80000"/>
                  </a:schemeClr>
                </a:solidFill>
                <a:latin typeface="Segoe UI Light" panose="020B0502040204020203" pitchFamily="34" charset="0"/>
                <a:cs typeface="Segoe UI Light" panose="020B0502040204020203" pitchFamily="34" charset="0"/>
              </a:rPr>
              <a:t>aplicaciones</a:t>
            </a:r>
            <a:r>
              <a:rPr lang="en-US" sz="1600" i="1" dirty="0" smtClean="0">
                <a:solidFill>
                  <a:schemeClr val="tx1">
                    <a:lumMod val="20000"/>
                    <a:lumOff val="80000"/>
                  </a:schemeClr>
                </a:solidFill>
                <a:latin typeface="Segoe UI Light" panose="020B0502040204020203" pitchFamily="34" charset="0"/>
                <a:cs typeface="Segoe UI Light" panose="020B0502040204020203" pitchFamily="34" charset="0"/>
              </a:rPr>
              <a:t> Windows Phone 8.0 a Windows Phone 8.1</a:t>
            </a:r>
            <a:endParaRPr lang="en-US" sz="1600" i="1" dirty="0">
              <a:solidFill>
                <a:schemeClr val="tx1">
                  <a:lumMod val="20000"/>
                  <a:lumOff val="80000"/>
                </a:schemeClr>
              </a:solidFill>
              <a:latin typeface="Segoe UI Light" panose="020B0502040204020203" pitchFamily="34" charset="0"/>
              <a:cs typeface="Segoe UI Light" panose="020B0502040204020203" pitchFamily="34" charset="0"/>
            </a:endParaRPr>
          </a:p>
        </p:txBody>
      </p:sp>
      <p:sp>
        <p:nvSpPr>
          <p:cNvPr id="7" name="Title 53"/>
          <p:cNvSpPr txBox="1">
            <a:spLocks/>
          </p:cNvSpPr>
          <p:nvPr/>
        </p:nvSpPr>
        <p:spPr>
          <a:xfrm>
            <a:off x="467544" y="4281358"/>
            <a:ext cx="3631841" cy="738664"/>
          </a:xfrm>
          <a:prstGeom prst="rect">
            <a:avLst/>
          </a:prstGeom>
        </p:spPr>
        <p:txBody>
          <a:bodyPr vert="horz" wrap="square" lIns="0" tIns="0" rIns="0" bIns="0" rtlCol="0" anchor="t" anchorCtr="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600" i="1" dirty="0" smtClean="0">
                <a:solidFill>
                  <a:schemeClr val="tx1">
                    <a:lumMod val="20000"/>
                    <a:lumOff val="80000"/>
                  </a:schemeClr>
                </a:solidFill>
                <a:latin typeface="Segoe UI Light" panose="020B0502040204020203" pitchFamily="34" charset="0"/>
                <a:cs typeface="Segoe UI Light" panose="020B0502040204020203" pitchFamily="34" charset="0"/>
              </a:rPr>
              <a:t>Javier Suárez Ruiz</a:t>
            </a:r>
          </a:p>
          <a:p>
            <a:pPr algn="l"/>
            <a:r>
              <a:rPr lang="en-US" sz="1600" i="1" dirty="0" smtClean="0">
                <a:solidFill>
                  <a:schemeClr val="tx1">
                    <a:lumMod val="20000"/>
                    <a:lumOff val="80000"/>
                  </a:schemeClr>
                </a:solidFill>
                <a:latin typeface="Segoe UI Light" panose="020B0502040204020203" pitchFamily="34" charset="0"/>
                <a:cs typeface="Segoe UI Light" panose="020B0502040204020203" pitchFamily="34" charset="0"/>
              </a:rPr>
              <a:t>javiersuarezruiz@Hotmail.com</a:t>
            </a:r>
          </a:p>
          <a:p>
            <a:pPr algn="l"/>
            <a:r>
              <a:rPr lang="en-US" sz="1600" i="1" dirty="0" smtClean="0">
                <a:solidFill>
                  <a:schemeClr val="tx1">
                    <a:lumMod val="20000"/>
                    <a:lumOff val="80000"/>
                  </a:schemeClr>
                </a:solidFill>
                <a:latin typeface="Segoe UI Light" panose="020B0502040204020203" pitchFamily="34" charset="0"/>
                <a:cs typeface="Segoe UI Light" panose="020B0502040204020203" pitchFamily="34" charset="0"/>
              </a:rPr>
              <a:t>@</a:t>
            </a:r>
            <a:r>
              <a:rPr lang="en-US" sz="1600" i="1" dirty="0" err="1" smtClean="0">
                <a:solidFill>
                  <a:schemeClr val="tx1">
                    <a:lumMod val="20000"/>
                    <a:lumOff val="80000"/>
                  </a:schemeClr>
                </a:solidFill>
                <a:latin typeface="Segoe UI Light" panose="020B0502040204020203" pitchFamily="34" charset="0"/>
                <a:cs typeface="Segoe UI Light" panose="020B0502040204020203" pitchFamily="34" charset="0"/>
              </a:rPr>
              <a:t>jsuarezruiz</a:t>
            </a:r>
            <a:endParaRPr lang="en-US" sz="1600" i="1" dirty="0">
              <a:solidFill>
                <a:schemeClr val="tx1">
                  <a:lumMod val="20000"/>
                  <a:lumOff val="80000"/>
                </a:schemeClr>
              </a:solidFill>
              <a:latin typeface="Segoe UI Light" panose="020B0502040204020203" pitchFamily="34" charset="0"/>
              <a:cs typeface="Segoe UI Light" panose="020B0502040204020203" pitchFamily="34" charset="0"/>
            </a:endParaRPr>
          </a:p>
        </p:txBody>
      </p:sp>
      <p:pic>
        <p:nvPicPr>
          <p:cNvPr id="9" name="Imagen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14535" y="4287785"/>
            <a:ext cx="1589376" cy="603559"/>
          </a:xfrm>
          <a:prstGeom prst="rect">
            <a:avLst/>
          </a:prstGeom>
        </p:spPr>
      </p:pic>
      <p:sp>
        <p:nvSpPr>
          <p:cNvPr id="13" name="Title 53"/>
          <p:cNvSpPr txBox="1">
            <a:spLocks/>
          </p:cNvSpPr>
          <p:nvPr/>
        </p:nvSpPr>
        <p:spPr>
          <a:xfrm>
            <a:off x="6103911" y="4379250"/>
            <a:ext cx="3040089" cy="420628"/>
          </a:xfrm>
          <a:prstGeom prst="rect">
            <a:avLst/>
          </a:prstGeom>
        </p:spPr>
        <p:txBody>
          <a:bodyPr vert="horz" wrap="square" lIns="0" tIns="0" rIns="0" bIns="0" rtlCol="0" anchor="t" anchorCtr="0">
            <a:spAutoFit/>
          </a:bodyPr>
          <a:lstStyle>
            <a:lvl1pPr algn="l" defTabSz="914400" rtl="0" eaLnBrk="1" latinLnBrk="0" hangingPunct="1">
              <a:lnSpc>
                <a:spcPct val="105000"/>
              </a:lnSpc>
              <a:spcBef>
                <a:spcPct val="0"/>
              </a:spcBef>
              <a:buNone/>
              <a:defRPr sz="2400" kern="1200" spc="0" baseline="0">
                <a:solidFill>
                  <a:schemeClr val="tx1"/>
                </a:solidFill>
                <a:latin typeface="+mj-lt"/>
                <a:ea typeface="+mj-ea"/>
                <a:cs typeface="+mj-cs"/>
              </a:defRPr>
            </a:lvl1pPr>
          </a:lstStyle>
          <a:p>
            <a:r>
              <a:rPr lang="en-US" sz="2800" dirty="0" smtClean="0">
                <a:solidFill>
                  <a:srgbClr val="FFFFFF"/>
                </a:solidFill>
                <a:latin typeface="Segoe WP Light"/>
                <a:cs typeface="Segoe WP Light"/>
              </a:rPr>
              <a:t>Back to the Origins</a:t>
            </a:r>
            <a:endParaRPr lang="en-US" sz="1600" dirty="0">
              <a:solidFill>
                <a:srgbClr val="FFFFFF"/>
              </a:solidFill>
              <a:latin typeface="Segoe WP Light"/>
              <a:cs typeface="Segoe WP Light"/>
            </a:endParaRPr>
          </a:p>
        </p:txBody>
      </p:sp>
    </p:spTree>
    <p:extLst>
      <p:ext uri="{BB962C8B-B14F-4D97-AF65-F5344CB8AC3E}">
        <p14:creationId xmlns:p14="http://schemas.microsoft.com/office/powerpoint/2010/main" val="3991294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TextBox 3"/>
          <p:cNvSpPr txBox="1"/>
          <p:nvPr/>
        </p:nvSpPr>
        <p:spPr>
          <a:xfrm>
            <a:off x="2801226" y="479605"/>
            <a:ext cx="10535771" cy="1323439"/>
          </a:xfrm>
          <a:prstGeom prst="rect">
            <a:avLst/>
          </a:prstGeom>
          <a:solidFill>
            <a:schemeClr val="accent1">
              <a:alpha val="65098"/>
            </a:schemeClr>
          </a:solidFill>
          <a:ln>
            <a:noFill/>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dirty="0" smtClean="0">
                <a:solidFill>
                  <a:srgbClr val="FFFFFF"/>
                </a:solidFill>
                <a:latin typeface="Segoe WP Light"/>
                <a:cs typeface="Segoe WP Light"/>
              </a:rPr>
              <a:t>DEMO: </a:t>
            </a:r>
            <a:r>
              <a:rPr lang="en-US" sz="4000" dirty="0" err="1" smtClean="0">
                <a:solidFill>
                  <a:srgbClr val="FFFFFF"/>
                </a:solidFill>
                <a:latin typeface="Segoe WP Light"/>
                <a:cs typeface="Segoe WP Light"/>
              </a:rPr>
              <a:t>Actualizar</a:t>
            </a:r>
            <a:r>
              <a:rPr lang="en-US" sz="4000" dirty="0" smtClean="0">
                <a:solidFill>
                  <a:srgbClr val="FFFFFF"/>
                </a:solidFill>
                <a:latin typeface="Segoe WP Light"/>
                <a:cs typeface="Segoe WP Light"/>
              </a:rPr>
              <a:t> Apps a</a:t>
            </a:r>
          </a:p>
          <a:p>
            <a:r>
              <a:rPr lang="en-US" sz="4000" dirty="0" smtClean="0">
                <a:solidFill>
                  <a:srgbClr val="FFFFFF"/>
                </a:solidFill>
                <a:latin typeface="Segoe WP Light"/>
                <a:cs typeface="Segoe WP Light"/>
              </a:rPr>
              <a:t>            Silverlight 8.1</a:t>
            </a:r>
            <a:endParaRPr lang="ru-RU" sz="4000" dirty="0">
              <a:solidFill>
                <a:srgbClr val="FFFFFF"/>
              </a:solidFill>
              <a:latin typeface="Segoe WP Light"/>
              <a:cs typeface="Segoe WP Light"/>
            </a:endParaRPr>
          </a:p>
        </p:txBody>
      </p:sp>
    </p:spTree>
    <p:extLst>
      <p:ext uri="{BB962C8B-B14F-4D97-AF65-F5344CB8AC3E}">
        <p14:creationId xmlns:p14="http://schemas.microsoft.com/office/powerpoint/2010/main" val="1803187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25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l"/>
            <a:r>
              <a:rPr lang="en-US" spc="-110" dirty="0" err="1" smtClean="0">
                <a:solidFill>
                  <a:schemeClr val="accent1"/>
                </a:solidFill>
              </a:rPr>
              <a:t>Proyectos</a:t>
            </a:r>
            <a:r>
              <a:rPr lang="en-US" spc="-110" dirty="0" smtClean="0">
                <a:solidFill>
                  <a:schemeClr val="accent1"/>
                </a:solidFill>
              </a:rPr>
              <a:t> </a:t>
            </a:r>
            <a:r>
              <a:rPr lang="en-US" spc="-110" dirty="0" err="1" smtClean="0">
                <a:solidFill>
                  <a:schemeClr val="accent1"/>
                </a:solidFill>
              </a:rPr>
              <a:t>Universales</a:t>
            </a:r>
            <a:endParaRPr lang="en-US" spc="-110" dirty="0">
              <a:solidFill>
                <a:schemeClr val="accent1"/>
              </a:solidFill>
            </a:endParaRPr>
          </a:p>
        </p:txBody>
      </p:sp>
      <p:pic>
        <p:nvPicPr>
          <p:cNvPr id="8" name="Picture 7"/>
          <p:cNvPicPr>
            <a:picLocks noChangeAspect="1"/>
          </p:cNvPicPr>
          <p:nvPr/>
        </p:nvPicPr>
        <p:blipFill rotWithShape="1">
          <a:blip r:embed="rId3"/>
          <a:srcRect t="1" b="1085"/>
          <a:stretch/>
        </p:blipFill>
        <p:spPr>
          <a:xfrm>
            <a:off x="210192" y="1342205"/>
            <a:ext cx="6042605" cy="3242547"/>
          </a:xfrm>
          <a:prstGeom prst="rect">
            <a:avLst/>
          </a:prstGeom>
          <a:ln>
            <a:solidFill>
              <a:schemeClr val="bg1">
                <a:lumMod val="50000"/>
              </a:schemeClr>
            </a:solidFill>
          </a:ln>
        </p:spPr>
      </p:pic>
      <p:pic>
        <p:nvPicPr>
          <p:cNvPr id="9" name="Picture 8"/>
          <p:cNvPicPr>
            <a:picLocks noChangeAspect="1"/>
          </p:cNvPicPr>
          <p:nvPr/>
        </p:nvPicPr>
        <p:blipFill>
          <a:blip r:embed="rId4"/>
          <a:stretch>
            <a:fillRect/>
          </a:stretch>
        </p:blipFill>
        <p:spPr>
          <a:xfrm>
            <a:off x="6422789" y="1342205"/>
            <a:ext cx="2521022" cy="1611625"/>
          </a:xfrm>
          <a:prstGeom prst="rect">
            <a:avLst/>
          </a:prstGeom>
        </p:spPr>
      </p:pic>
      <p:pic>
        <p:nvPicPr>
          <p:cNvPr id="10" name="Picture 9"/>
          <p:cNvPicPr>
            <a:picLocks noChangeAspect="1"/>
          </p:cNvPicPr>
          <p:nvPr/>
        </p:nvPicPr>
        <p:blipFill rotWithShape="1">
          <a:blip r:embed="rId5"/>
          <a:srcRect l="3408" t="1883" r="5258" b="2184"/>
          <a:stretch/>
        </p:blipFill>
        <p:spPr>
          <a:xfrm>
            <a:off x="6705404" y="2258473"/>
            <a:ext cx="1265266" cy="2311095"/>
          </a:xfrm>
          <a:prstGeom prst="roundRect">
            <a:avLst>
              <a:gd name="adj" fmla="val 3014"/>
            </a:avLst>
          </a:prstGeom>
        </p:spPr>
      </p:pic>
      <p:sp>
        <p:nvSpPr>
          <p:cNvPr id="6" name="Rectangle 5"/>
          <p:cNvSpPr/>
          <p:nvPr/>
        </p:nvSpPr>
        <p:spPr bwMode="auto">
          <a:xfrm>
            <a:off x="1" y="2030943"/>
            <a:ext cx="9144000" cy="1767556"/>
          </a:xfrm>
          <a:prstGeom prst="rect">
            <a:avLst/>
          </a:prstGeom>
          <a:solidFill>
            <a:srgbClr val="0072C6">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628319" y="2439501"/>
            <a:ext cx="7888371" cy="771241"/>
          </a:xfrm>
          <a:prstGeom prst="rect">
            <a:avLst/>
          </a:prstGeom>
          <a:noFill/>
        </p:spPr>
        <p:txBody>
          <a:bodyPr wrap="square" lIns="134464" tIns="107571" rIns="134464" bIns="107571" rtlCol="0">
            <a:spAutoFit/>
          </a:bodyPr>
          <a:lstStyle/>
          <a:p>
            <a:pPr algn="ctr">
              <a:lnSpc>
                <a:spcPct val="90000"/>
              </a:lnSpc>
              <a:spcAft>
                <a:spcPts val="441"/>
              </a:spcAft>
            </a:pPr>
            <a:r>
              <a:rPr lang="en-US" sz="4000" dirty="0" err="1" smtClean="0">
                <a:gradFill>
                  <a:gsLst>
                    <a:gs pos="2917">
                      <a:srgbClr val="FFFFFF"/>
                    </a:gs>
                    <a:gs pos="30000">
                      <a:srgbClr val="FFFFFF"/>
                    </a:gs>
                  </a:gsLst>
                  <a:lin ang="5400000" scaled="0"/>
                </a:gradFill>
                <a:latin typeface="Segoe UI Light"/>
              </a:rPr>
              <a:t>Compartir</a:t>
            </a:r>
            <a:r>
              <a:rPr lang="en-US" sz="4000" dirty="0" smtClean="0">
                <a:gradFill>
                  <a:gsLst>
                    <a:gs pos="2917">
                      <a:srgbClr val="FFFFFF"/>
                    </a:gs>
                    <a:gs pos="30000">
                      <a:srgbClr val="FFFFFF"/>
                    </a:gs>
                  </a:gsLst>
                  <a:lin ang="5400000" scaled="0"/>
                </a:gradFill>
                <a:latin typeface="Segoe UI Light"/>
              </a:rPr>
              <a:t> </a:t>
            </a:r>
            <a:r>
              <a:rPr lang="en-US" sz="4000" dirty="0" err="1" smtClean="0">
                <a:gradFill>
                  <a:gsLst>
                    <a:gs pos="2917">
                      <a:srgbClr val="FFFFFF"/>
                    </a:gs>
                    <a:gs pos="30000">
                      <a:srgbClr val="FFFFFF"/>
                    </a:gs>
                  </a:gsLst>
                  <a:lin ang="5400000" scaled="0"/>
                </a:gradFill>
                <a:latin typeface="Segoe UI Light"/>
              </a:rPr>
              <a:t>lógica</a:t>
            </a:r>
            <a:r>
              <a:rPr lang="en-US" sz="4000" dirty="0" smtClean="0">
                <a:gradFill>
                  <a:gsLst>
                    <a:gs pos="2917">
                      <a:srgbClr val="FFFFFF"/>
                    </a:gs>
                    <a:gs pos="30000">
                      <a:srgbClr val="FFFFFF"/>
                    </a:gs>
                  </a:gsLst>
                  <a:lin ang="5400000" scaled="0"/>
                </a:gradFill>
                <a:latin typeface="Segoe UI Light"/>
              </a:rPr>
              <a:t> e </a:t>
            </a:r>
            <a:r>
              <a:rPr lang="en-US" sz="4000" dirty="0" err="1" smtClean="0">
                <a:gradFill>
                  <a:gsLst>
                    <a:gs pos="2917">
                      <a:srgbClr val="FFFFFF"/>
                    </a:gs>
                    <a:gs pos="30000">
                      <a:srgbClr val="FFFFFF"/>
                    </a:gs>
                  </a:gsLst>
                  <a:lin ang="5400000" scaled="0"/>
                </a:gradFill>
                <a:latin typeface="Segoe UI Light"/>
              </a:rPr>
              <a:t>incluso</a:t>
            </a:r>
            <a:r>
              <a:rPr lang="en-US" sz="4000" dirty="0" smtClean="0">
                <a:gradFill>
                  <a:gsLst>
                    <a:gs pos="2917">
                      <a:srgbClr val="FFFFFF"/>
                    </a:gs>
                    <a:gs pos="30000">
                      <a:srgbClr val="FFFFFF"/>
                    </a:gs>
                  </a:gsLst>
                  <a:lin ang="5400000" scaled="0"/>
                </a:gradFill>
                <a:latin typeface="Segoe UI Light"/>
              </a:rPr>
              <a:t> XAML!</a:t>
            </a:r>
            <a:endParaRPr lang="en-US" sz="4000" dirty="0">
              <a:gradFill>
                <a:gsLst>
                  <a:gs pos="2917">
                    <a:srgbClr val="FFFFFF"/>
                  </a:gs>
                  <a:gs pos="30000">
                    <a:srgbClr val="FFFFFF"/>
                  </a:gs>
                </a:gsLst>
                <a:lin ang="5400000" scaled="0"/>
              </a:gradFill>
              <a:latin typeface="Segoe UI Light"/>
            </a:endParaRPr>
          </a:p>
        </p:txBody>
      </p:sp>
    </p:spTree>
    <p:extLst>
      <p:ext uri="{BB962C8B-B14F-4D97-AF65-F5344CB8AC3E}">
        <p14:creationId xmlns:p14="http://schemas.microsoft.com/office/powerpoint/2010/main" val="42382121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42" presetClass="path" presetSubtype="0" decel="100000" fill="hold" grpId="1" nodeType="withEffect">
                                  <p:stCondLst>
                                    <p:cond delay="0"/>
                                  </p:stCondLst>
                                  <p:childTnLst>
                                    <p:animMotion origin="layout" path="M 0.04327 2.46482E-6 L 0 2.46482E-6 " pathEditMode="relative" rAng="0" ptsTypes="AA">
                                      <p:cBhvr>
                                        <p:cTn id="9" dur="800" fill="hold"/>
                                        <p:tgtEl>
                                          <p:spTgt spid="3"/>
                                        </p:tgtEl>
                                        <p:attrNameLst>
                                          <p:attrName>ppt_x</p:attrName>
                                          <p:attrName>ppt_y</p:attrName>
                                        </p:attrNameLst>
                                      </p:cBhvr>
                                      <p:rCtr x="-2170" y="0"/>
                                    </p:animMotion>
                                  </p:childTnLst>
                                </p:cTn>
                              </p:par>
                              <p:par>
                                <p:cTn id="10" presetID="10" presetClass="entr" presetSubtype="0" fill="hold" nodeType="withEffect">
                                  <p:stCondLst>
                                    <p:cond delay="50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42" presetClass="path" presetSubtype="0" decel="100000" fill="hold" nodeType="withEffect">
                                  <p:stCondLst>
                                    <p:cond delay="500"/>
                                  </p:stCondLst>
                                  <p:childTnLst>
                                    <p:animMotion origin="layout" path="M -0.03944 -0.00045 L -1.63135E-6 3.54063E-7 " pathEditMode="relative" rAng="0" ptsTypes="AA">
                                      <p:cBhvr>
                                        <p:cTn id="14" dur="600" fill="hold"/>
                                        <p:tgtEl>
                                          <p:spTgt spid="8"/>
                                        </p:tgtEl>
                                        <p:attrNameLst>
                                          <p:attrName>ppt_x</p:attrName>
                                          <p:attrName>ppt_y</p:attrName>
                                        </p:attrNameLst>
                                      </p:cBhvr>
                                      <p:rCtr x="1966" y="23"/>
                                    </p:animMotion>
                                  </p:childTnLst>
                                </p:cTn>
                              </p:par>
                              <p:par>
                                <p:cTn id="15" presetID="10" presetClass="entr" presetSubtype="0" fill="hold" nodeType="withEffect">
                                  <p:stCondLst>
                                    <p:cond delay="75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42" presetClass="path" presetSubtype="0" decel="100000" fill="hold" nodeType="withEffect">
                                  <p:stCondLst>
                                    <p:cond delay="750"/>
                                  </p:stCondLst>
                                  <p:childTnLst>
                                    <p:animMotion origin="layout" path="M -0.03944 -0.00045 L -3.81414E-6 -2.3468E-6 " pathEditMode="relative" rAng="0" ptsTypes="AA">
                                      <p:cBhvr>
                                        <p:cTn id="19" dur="600" fill="hold"/>
                                        <p:tgtEl>
                                          <p:spTgt spid="9"/>
                                        </p:tgtEl>
                                        <p:attrNameLst>
                                          <p:attrName>ppt_x</p:attrName>
                                          <p:attrName>ppt_y</p:attrName>
                                        </p:attrNameLst>
                                      </p:cBhvr>
                                      <p:rCtr x="1966" y="23"/>
                                    </p:animMotion>
                                  </p:childTnLst>
                                </p:cTn>
                              </p:par>
                              <p:par>
                                <p:cTn id="20" presetID="10" presetClass="entr" presetSubtype="0" fill="hold" nodeType="withEffect">
                                  <p:stCondLst>
                                    <p:cond delay="105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42" presetClass="path" presetSubtype="0" decel="100000" fill="hold" nodeType="withEffect">
                                  <p:stCondLst>
                                    <p:cond delay="1050"/>
                                  </p:stCondLst>
                                  <p:childTnLst>
                                    <p:animMotion origin="layout" path="M -0.03945 -0.00046 L 2.55553E-6 2.54653E-6 " pathEditMode="relative" rAng="0" ptsTypes="AA">
                                      <p:cBhvr>
                                        <p:cTn id="24" dur="600" fill="hold"/>
                                        <p:tgtEl>
                                          <p:spTgt spid="10"/>
                                        </p:tgtEl>
                                        <p:attrNameLst>
                                          <p:attrName>ppt_x</p:attrName>
                                          <p:attrName>ppt_y</p:attrName>
                                        </p:attrNameLst>
                                      </p:cBhvr>
                                      <p:rCtr x="1966" y="23"/>
                                    </p:animMotion>
                                  </p:childTnLst>
                                </p:cTn>
                              </p:par>
                            </p:childTnLst>
                          </p:cTn>
                        </p:par>
                      </p:childTnLst>
                    </p:cTn>
                  </p:par>
                  <p:par>
                    <p:cTn id="25" fill="hold">
                      <p:stCondLst>
                        <p:cond delay="indefinite"/>
                      </p:stCondLst>
                      <p:childTnLst>
                        <p:par>
                          <p:cTn id="26" fill="hold">
                            <p:stCondLst>
                              <p:cond delay="0"/>
                            </p:stCondLst>
                            <p:childTnLst>
                              <p:par>
                                <p:cTn id="27" presetID="2" presetClass="entr" presetSubtype="8" decel="10000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0-#ppt_w/2"/>
                                          </p:val>
                                        </p:tav>
                                        <p:tav tm="100000">
                                          <p:val>
                                            <p:strVal val="#ppt_x"/>
                                          </p:val>
                                        </p:tav>
                                      </p:tavLst>
                                    </p:anim>
                                    <p:anim calcmode="lin" valueType="num">
                                      <p:cBhvr additive="base">
                                        <p:cTn id="30" dur="500" fill="hold"/>
                                        <p:tgtEl>
                                          <p:spTgt spid="6"/>
                                        </p:tgtEl>
                                        <p:attrNameLst>
                                          <p:attrName>ppt_y</p:attrName>
                                        </p:attrNameLst>
                                      </p:cBhvr>
                                      <p:tavLst>
                                        <p:tav tm="0">
                                          <p:val>
                                            <p:strVal val="#ppt_y"/>
                                          </p:val>
                                        </p:tav>
                                        <p:tav tm="100000">
                                          <p:val>
                                            <p:strVal val="#ppt_y"/>
                                          </p:val>
                                        </p:tav>
                                      </p:tavLst>
                                    </p:anim>
                                  </p:childTnLst>
                                </p:cTn>
                              </p:par>
                              <p:par>
                                <p:cTn id="31" presetID="10" presetClass="entr" presetSubtype="0" fill="hold" grpId="0" nodeType="withEffect">
                                  <p:stCondLst>
                                    <p:cond delay="50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par>
                                <p:cTn id="34" presetID="42" presetClass="path" presetSubtype="0" decel="100000" fill="hold" grpId="1" nodeType="withEffect">
                                  <p:stCondLst>
                                    <p:cond delay="0"/>
                                  </p:stCondLst>
                                  <p:childTnLst>
                                    <p:animMotion origin="layout" path="M -0.03941 -0.00031 L 0 -2.71605E-6 " pathEditMode="relative" rAng="0" ptsTypes="AA">
                                      <p:cBhvr>
                                        <p:cTn id="35" dur="500" fill="hold"/>
                                        <p:tgtEl>
                                          <p:spTgt spid="7"/>
                                        </p:tgtEl>
                                        <p:attrNameLst>
                                          <p:attrName>ppt_x</p:attrName>
                                          <p:attrName>ppt_y</p:attrName>
                                        </p:attrNameLst>
                                      </p:cBhvr>
                                      <p:rCtr x="1962" y="0"/>
                                    </p:animMotion>
                                  </p:childTnLst>
                                </p:cTn>
                              </p:par>
                              <p:par>
                                <p:cTn id="36" presetID="2" presetClass="exit" presetSubtype="2" accel="100000" fill="hold" grpId="2" nodeType="withEffect">
                                  <p:stCondLst>
                                    <p:cond delay="0"/>
                                  </p:stCondLst>
                                  <p:childTnLst>
                                    <p:anim calcmode="lin" valueType="num">
                                      <p:cBhvr additive="base">
                                        <p:cTn id="37" dur="500"/>
                                        <p:tgtEl>
                                          <p:spTgt spid="7"/>
                                        </p:tgtEl>
                                        <p:attrNameLst>
                                          <p:attrName>ppt_x</p:attrName>
                                        </p:attrNameLst>
                                      </p:cBhvr>
                                      <p:tavLst>
                                        <p:tav tm="0">
                                          <p:val>
                                            <p:strVal val="ppt_x"/>
                                          </p:val>
                                        </p:tav>
                                        <p:tav tm="100000">
                                          <p:val>
                                            <p:strVal val="1+ppt_w/2"/>
                                          </p:val>
                                        </p:tav>
                                      </p:tavLst>
                                    </p:anim>
                                    <p:anim calcmode="lin" valueType="num">
                                      <p:cBhvr additive="base">
                                        <p:cTn id="38" dur="500"/>
                                        <p:tgtEl>
                                          <p:spTgt spid="7"/>
                                        </p:tgtEl>
                                        <p:attrNameLst>
                                          <p:attrName>ppt_y</p:attrName>
                                        </p:attrNameLst>
                                      </p:cBhvr>
                                      <p:tavLst>
                                        <p:tav tm="0">
                                          <p:val>
                                            <p:strVal val="ppt_y"/>
                                          </p:val>
                                        </p:tav>
                                        <p:tav tm="100000">
                                          <p:val>
                                            <p:strVal val="ppt_y"/>
                                          </p:val>
                                        </p:tav>
                                      </p:tavLst>
                                    </p:anim>
                                    <p:set>
                                      <p:cBhvr>
                                        <p:cTn id="39"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6" grpId="0" animBg="1"/>
      <p:bldP spid="7" grpId="0"/>
      <p:bldP spid="7" grpId="1"/>
      <p:bldP spid="7" grpId="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err="1" smtClean="0">
                <a:solidFill>
                  <a:srgbClr val="0070C0"/>
                </a:solidFill>
              </a:rPr>
              <a:t>Aplicaciones</a:t>
            </a:r>
            <a:r>
              <a:rPr lang="en-US" sz="3200" dirty="0" smtClean="0">
                <a:solidFill>
                  <a:srgbClr val="0070C0"/>
                </a:solidFill>
              </a:rPr>
              <a:t> </a:t>
            </a:r>
            <a:r>
              <a:rPr lang="en-US" sz="3200" dirty="0" err="1" smtClean="0">
                <a:solidFill>
                  <a:srgbClr val="0070C0"/>
                </a:solidFill>
              </a:rPr>
              <a:t>Universales</a:t>
            </a:r>
            <a:endParaRPr lang="en-US" sz="3200" dirty="0"/>
          </a:p>
        </p:txBody>
      </p:sp>
      <p:sp>
        <p:nvSpPr>
          <p:cNvPr id="13" name="Text Placeholder 6"/>
          <p:cNvSpPr txBox="1">
            <a:spLocks/>
          </p:cNvSpPr>
          <p:nvPr/>
        </p:nvSpPr>
        <p:spPr>
          <a:xfrm>
            <a:off x="457201" y="1317357"/>
            <a:ext cx="5194920" cy="3268759"/>
          </a:xfrm>
          <a:prstGeom prst="rect">
            <a:avLst/>
          </a:prstGeom>
        </p:spPr>
        <p:txBody>
          <a:bodyPr wrap="square" lIns="67227" tIns="33613" rIns="67227" bIns="33613">
            <a:spAutoFit/>
          </a:bodyPr>
          <a:lstStyle>
            <a:lvl1pPr marL="180954" indent="-180954" algn="l" defTabSz="914296" rtl="0" eaLnBrk="1" latinLnBrk="0" hangingPunct="1">
              <a:lnSpc>
                <a:spcPct val="100000"/>
              </a:lnSpc>
              <a:spcBef>
                <a:spcPts val="120"/>
              </a:spcBef>
              <a:spcAft>
                <a:spcPts val="120"/>
              </a:spcAft>
              <a:buFont typeface="Arial" pitchFamily="34" charset="0"/>
              <a:buChar char="•"/>
              <a:defRPr sz="2000" kern="1200">
                <a:solidFill>
                  <a:srgbClr val="646464"/>
                </a:solidFill>
                <a:latin typeface="+mn-lt"/>
                <a:ea typeface="+mn-ea"/>
                <a:cs typeface="+mn-cs"/>
              </a:defRPr>
            </a:lvl1pPr>
            <a:lvl2pPr marL="360322" indent="-179368" algn="l" defTabSz="914296" rtl="0" eaLnBrk="1" latinLnBrk="0" hangingPunct="1">
              <a:lnSpc>
                <a:spcPct val="100000"/>
              </a:lnSpc>
              <a:spcBef>
                <a:spcPts val="110"/>
              </a:spcBef>
              <a:spcAft>
                <a:spcPts val="110"/>
              </a:spcAft>
              <a:buFont typeface="Nokia Pure Text" pitchFamily="34" charset="0"/>
              <a:buChar char="−"/>
              <a:defRPr sz="1800" kern="1200">
                <a:solidFill>
                  <a:srgbClr val="646464"/>
                </a:solidFill>
                <a:latin typeface="+mn-lt"/>
                <a:ea typeface="+mn-ea"/>
                <a:cs typeface="+mn-cs"/>
              </a:defRPr>
            </a:lvl2pPr>
            <a:lvl3pPr marL="538102" indent="-177780" algn="l" defTabSz="914296" rtl="0" eaLnBrk="1" latinLnBrk="0" hangingPunct="1">
              <a:lnSpc>
                <a:spcPct val="100000"/>
              </a:lnSpc>
              <a:spcBef>
                <a:spcPts val="100"/>
              </a:spcBef>
              <a:spcAft>
                <a:spcPts val="100"/>
              </a:spcAft>
              <a:buFont typeface="Nokia Pure Text" pitchFamily="34" charset="0"/>
              <a:buChar char="−"/>
              <a:defRPr sz="1600" kern="1200">
                <a:solidFill>
                  <a:srgbClr val="646464"/>
                </a:solidFill>
                <a:latin typeface="+mn-lt"/>
                <a:ea typeface="+mn-ea"/>
                <a:cs typeface="+mn-cs"/>
              </a:defRPr>
            </a:lvl3pPr>
            <a:lvl4pPr marL="1341285" indent="-179368" algn="l" defTabSz="914296" rtl="0" eaLnBrk="1" latinLnBrk="0" hangingPunct="1">
              <a:spcBef>
                <a:spcPts val="90"/>
              </a:spcBef>
              <a:spcAft>
                <a:spcPts val="90"/>
              </a:spcAft>
              <a:buFont typeface="Nokia Pure Text" pitchFamily="34" charset="0"/>
              <a:buChar char="−"/>
              <a:defRPr sz="1400" kern="1200">
                <a:solidFill>
                  <a:srgbClr val="646464"/>
                </a:solidFill>
                <a:latin typeface="+mn-lt"/>
                <a:ea typeface="+mn-ea"/>
                <a:cs typeface="+mn-cs"/>
              </a:defRPr>
            </a:lvl4pPr>
            <a:lvl5pPr marL="1706369" indent="-179368" algn="l" defTabSz="914296" rtl="0" eaLnBrk="1" latinLnBrk="0" hangingPunct="1">
              <a:spcBef>
                <a:spcPts val="80"/>
              </a:spcBef>
              <a:spcAft>
                <a:spcPts val="80"/>
              </a:spcAft>
              <a:buFont typeface="Nokia Pure Text" pitchFamily="34" charset="0"/>
              <a:buChar char="−"/>
              <a:defRPr sz="1200" kern="1200" baseline="0">
                <a:solidFill>
                  <a:srgbClr val="646464"/>
                </a:solidFill>
                <a:latin typeface="+mn-lt"/>
                <a:ea typeface="+mn-ea"/>
                <a:cs typeface="+mn-cs"/>
              </a:defRPr>
            </a:lvl5pPr>
            <a:lvl6pPr marL="2063515" indent="-179368" algn="l" defTabSz="914296" rtl="0" eaLnBrk="1" latinLnBrk="0" hangingPunct="1">
              <a:spcBef>
                <a:spcPts val="70"/>
              </a:spcBef>
              <a:spcAft>
                <a:spcPts val="70"/>
              </a:spcAft>
              <a:buFont typeface="Nokia Pure Text" pitchFamily="34" charset="0"/>
              <a:buChar char="−"/>
              <a:defRPr sz="1400" kern="1200" baseline="0">
                <a:solidFill>
                  <a:srgbClr val="646464"/>
                </a:solidFill>
                <a:latin typeface="+mn-lt"/>
                <a:ea typeface="+mn-ea"/>
                <a:cs typeface="+mn-cs"/>
              </a:defRPr>
            </a:lvl6pPr>
            <a:lvl7pPr marL="2422250" indent="-179980" algn="l" defTabSz="914296" rtl="0" eaLnBrk="1" latinLnBrk="0" hangingPunct="1">
              <a:spcBef>
                <a:spcPts val="70"/>
              </a:spcBef>
              <a:spcAft>
                <a:spcPts val="70"/>
              </a:spcAft>
              <a:buFont typeface="Nokia Pure Text" pitchFamily="34" charset="0"/>
              <a:buChar char="−"/>
              <a:defRPr sz="1400" kern="1200" baseline="0">
                <a:solidFill>
                  <a:srgbClr val="646464"/>
                </a:solidFill>
                <a:latin typeface="+mn-lt"/>
                <a:ea typeface="+mn-ea"/>
                <a:cs typeface="+mn-cs"/>
              </a:defRPr>
            </a:lvl7pPr>
            <a:lvl8pPr marL="2776222" indent="-179980" algn="l" defTabSz="914296" rtl="0" eaLnBrk="1" latinLnBrk="0" hangingPunct="1">
              <a:spcBef>
                <a:spcPts val="60"/>
              </a:spcBef>
              <a:spcAft>
                <a:spcPts val="60"/>
              </a:spcAft>
              <a:buFont typeface="Nokia Pure Text" pitchFamily="34" charset="0"/>
              <a:buChar char="−"/>
              <a:defRPr sz="1200" kern="1200" baseline="0">
                <a:solidFill>
                  <a:srgbClr val="646464"/>
                </a:solidFill>
                <a:latin typeface="+mn-lt"/>
                <a:ea typeface="+mn-ea"/>
                <a:cs typeface="+mn-cs"/>
              </a:defRPr>
            </a:lvl8pPr>
            <a:lvl9pPr marL="3134957" indent="-174606" algn="l" defTabSz="914296" rtl="0" eaLnBrk="1" latinLnBrk="0" hangingPunct="1">
              <a:spcBef>
                <a:spcPts val="60"/>
              </a:spcBef>
              <a:spcAft>
                <a:spcPts val="60"/>
              </a:spcAft>
              <a:buFont typeface="Nokia Pure Text" pitchFamily="34" charset="0"/>
              <a:buChar char="−"/>
              <a:defRPr sz="1200" kern="1200" baseline="0">
                <a:solidFill>
                  <a:srgbClr val="646464"/>
                </a:solidFill>
                <a:latin typeface="+mn-lt"/>
                <a:ea typeface="+mn-ea"/>
                <a:cs typeface="+mn-cs"/>
              </a:defRPr>
            </a:lvl9pPr>
          </a:lstStyle>
          <a:p>
            <a:r>
              <a:rPr lang="en-US" sz="1800" dirty="0" smtClean="0"/>
              <a:t>Las </a:t>
            </a:r>
            <a:r>
              <a:rPr lang="en-US" sz="1800" dirty="0" err="1" smtClean="0"/>
              <a:t>aplicaciones</a:t>
            </a:r>
            <a:r>
              <a:rPr lang="en-US" sz="1800" dirty="0" smtClean="0"/>
              <a:t> </a:t>
            </a:r>
            <a:r>
              <a:rPr lang="en-US" sz="1800" dirty="0" err="1" smtClean="0"/>
              <a:t>Universales</a:t>
            </a:r>
            <a:r>
              <a:rPr lang="en-US" sz="1800" dirty="0" smtClean="0"/>
              <a:t> </a:t>
            </a:r>
            <a:r>
              <a:rPr lang="en-US" sz="1800" dirty="0" err="1" smtClean="0"/>
              <a:t>permiten</a:t>
            </a:r>
            <a:r>
              <a:rPr lang="en-US" sz="1800" dirty="0" smtClean="0"/>
              <a:t> </a:t>
            </a:r>
            <a:r>
              <a:rPr lang="en-US" sz="1800" dirty="0" err="1" smtClean="0"/>
              <a:t>crear</a:t>
            </a:r>
            <a:r>
              <a:rPr lang="en-US" sz="1800" dirty="0" smtClean="0"/>
              <a:t> </a:t>
            </a:r>
            <a:r>
              <a:rPr lang="en-US" sz="1800" dirty="0" err="1" smtClean="0"/>
              <a:t>aplicaciones</a:t>
            </a:r>
            <a:r>
              <a:rPr lang="en-US" sz="1800" dirty="0" smtClean="0"/>
              <a:t> </a:t>
            </a:r>
            <a:r>
              <a:rPr lang="en-US" sz="1800" dirty="0" err="1" smtClean="0"/>
              <a:t>convergentes</a:t>
            </a:r>
            <a:r>
              <a:rPr lang="en-US" sz="1800" dirty="0" smtClean="0"/>
              <a:t> para </a:t>
            </a:r>
            <a:r>
              <a:rPr lang="en-US" sz="1800" dirty="0" err="1" smtClean="0"/>
              <a:t>las</a:t>
            </a:r>
            <a:r>
              <a:rPr lang="en-US" sz="1800" dirty="0" smtClean="0"/>
              <a:t> </a:t>
            </a:r>
            <a:r>
              <a:rPr lang="en-US" sz="1800" dirty="0" err="1" smtClean="0"/>
              <a:t>paltaformas</a:t>
            </a:r>
            <a:r>
              <a:rPr lang="en-US" sz="1800" dirty="0" smtClean="0"/>
              <a:t> </a:t>
            </a:r>
            <a:r>
              <a:rPr lang="en-US" sz="1800" b="1" dirty="0"/>
              <a:t>Windows 8.1 </a:t>
            </a:r>
            <a:r>
              <a:rPr lang="en-US" sz="1800" b="1" dirty="0" smtClean="0"/>
              <a:t>y Windows </a:t>
            </a:r>
            <a:r>
              <a:rPr lang="en-US" sz="1800" b="1" dirty="0"/>
              <a:t>Phone </a:t>
            </a:r>
            <a:r>
              <a:rPr lang="en-US" sz="1800" b="1" dirty="0" smtClean="0"/>
              <a:t>8.1</a:t>
            </a:r>
          </a:p>
          <a:p>
            <a:endParaRPr lang="en-US" sz="1800" b="1" dirty="0" smtClean="0"/>
          </a:p>
          <a:p>
            <a:r>
              <a:rPr lang="en-US" sz="1800" dirty="0" err="1" smtClean="0"/>
              <a:t>Una</a:t>
            </a:r>
            <a:r>
              <a:rPr lang="en-US" sz="1800" b="1" dirty="0" smtClean="0"/>
              <a:t> </a:t>
            </a:r>
            <a:r>
              <a:rPr lang="en-US" sz="1800" b="1" dirty="0" err="1" smtClean="0"/>
              <a:t>solución</a:t>
            </a:r>
            <a:r>
              <a:rPr lang="en-US" sz="1800" b="1" dirty="0" smtClean="0"/>
              <a:t>, </a:t>
            </a:r>
            <a:r>
              <a:rPr lang="en-US" sz="1800" dirty="0" err="1" smtClean="0"/>
              <a:t>tres</a:t>
            </a:r>
            <a:r>
              <a:rPr lang="en-US" sz="1800" dirty="0" smtClean="0"/>
              <a:t> </a:t>
            </a:r>
            <a:r>
              <a:rPr lang="en-US" sz="1800" b="1" dirty="0" err="1" smtClean="0"/>
              <a:t>proyectos</a:t>
            </a:r>
            <a:r>
              <a:rPr lang="en-US" sz="1800" b="1" dirty="0" smtClean="0"/>
              <a:t> </a:t>
            </a:r>
            <a:endParaRPr lang="en-US" sz="1800" b="1" dirty="0"/>
          </a:p>
          <a:p>
            <a:pPr marL="0" indent="0">
              <a:buNone/>
            </a:pPr>
            <a:endParaRPr lang="en-US" sz="1800" dirty="0"/>
          </a:p>
          <a:p>
            <a:r>
              <a:rPr lang="en-US" sz="1800" dirty="0" smtClean="0"/>
              <a:t>Soporte para  </a:t>
            </a:r>
            <a:r>
              <a:rPr lang="en-US" sz="1800" b="1" dirty="0"/>
              <a:t>C#, C++ </a:t>
            </a:r>
            <a:r>
              <a:rPr lang="en-US" sz="1800" dirty="0" smtClean="0"/>
              <a:t>y </a:t>
            </a:r>
            <a:r>
              <a:rPr lang="en-US" sz="1800" b="1" dirty="0" smtClean="0"/>
              <a:t>JavaScript</a:t>
            </a:r>
            <a:endParaRPr lang="en-US" sz="1800" b="1" dirty="0"/>
          </a:p>
          <a:p>
            <a:endParaRPr lang="en-US" sz="1800" dirty="0"/>
          </a:p>
          <a:p>
            <a:r>
              <a:rPr lang="en-US" sz="1800" dirty="0" err="1" smtClean="0"/>
              <a:t>Podemos</a:t>
            </a:r>
            <a:r>
              <a:rPr lang="en-US" sz="1800" dirty="0" smtClean="0"/>
              <a:t> </a:t>
            </a:r>
            <a:r>
              <a:rPr lang="en-US" sz="1800" dirty="0" err="1" smtClean="0"/>
              <a:t>crear</a:t>
            </a:r>
            <a:r>
              <a:rPr lang="en-US" sz="1800" dirty="0" smtClean="0"/>
              <a:t> </a:t>
            </a:r>
            <a:r>
              <a:rPr lang="en-US" sz="1800" dirty="0" err="1" smtClean="0"/>
              <a:t>aplicaciones</a:t>
            </a:r>
            <a:r>
              <a:rPr lang="en-US" sz="1800" dirty="0" smtClean="0"/>
              <a:t> </a:t>
            </a:r>
            <a:r>
              <a:rPr lang="en-US" sz="1800" dirty="0" err="1" smtClean="0"/>
              <a:t>Universales</a:t>
            </a:r>
            <a:r>
              <a:rPr lang="en-US" sz="1800" dirty="0" smtClean="0"/>
              <a:t> </a:t>
            </a:r>
            <a:r>
              <a:rPr lang="en-US" sz="1800" dirty="0" err="1" smtClean="0"/>
              <a:t>usando</a:t>
            </a:r>
            <a:r>
              <a:rPr lang="en-US" sz="1800" dirty="0" smtClean="0"/>
              <a:t> </a:t>
            </a:r>
            <a:r>
              <a:rPr lang="en-US" sz="1800" dirty="0" err="1" smtClean="0"/>
              <a:t>plantillas</a:t>
            </a:r>
            <a:r>
              <a:rPr lang="en-US" sz="1800" dirty="0" smtClean="0"/>
              <a:t> de Visual Studio, o  </a:t>
            </a:r>
            <a:r>
              <a:rPr lang="en-US" sz="1800" dirty="0" err="1" smtClean="0"/>
              <a:t>migrando</a:t>
            </a:r>
            <a:r>
              <a:rPr lang="en-US" sz="1800" dirty="0" smtClean="0"/>
              <a:t> </a:t>
            </a:r>
            <a:r>
              <a:rPr lang="en-US" sz="1800" dirty="0" err="1" smtClean="0"/>
              <a:t>desde</a:t>
            </a:r>
            <a:r>
              <a:rPr lang="en-US" sz="1800" dirty="0" smtClean="0"/>
              <a:t> Apps Windows </a:t>
            </a:r>
            <a:r>
              <a:rPr lang="en-US" sz="1800" dirty="0"/>
              <a:t>8.1 / Windows Phone </a:t>
            </a:r>
            <a:r>
              <a:rPr lang="en-US" sz="1800" dirty="0" smtClean="0"/>
              <a:t>8.1</a:t>
            </a:r>
            <a:endParaRPr lang="en-US" sz="1800" dirty="0"/>
          </a:p>
        </p:txBody>
      </p:sp>
      <p:pic>
        <p:nvPicPr>
          <p:cNvPr id="4" name="Picture 9"/>
          <p:cNvPicPr>
            <a:picLocks noChangeAspect="1"/>
          </p:cNvPicPr>
          <p:nvPr/>
        </p:nvPicPr>
        <p:blipFill>
          <a:blip r:embed="rId3"/>
          <a:stretch>
            <a:fillRect/>
          </a:stretch>
        </p:blipFill>
        <p:spPr>
          <a:xfrm>
            <a:off x="8046102" y="1066173"/>
            <a:ext cx="533400" cy="1051113"/>
          </a:xfrm>
          <a:prstGeom prst="rect">
            <a:avLst/>
          </a:prstGeom>
        </p:spPr>
      </p:pic>
      <p:pic>
        <p:nvPicPr>
          <p:cNvPr id="5" name="Picture 10"/>
          <p:cNvPicPr>
            <a:picLocks noChangeAspect="1"/>
          </p:cNvPicPr>
          <p:nvPr/>
        </p:nvPicPr>
        <p:blipFill>
          <a:blip r:embed="rId4"/>
          <a:stretch>
            <a:fillRect/>
          </a:stretch>
        </p:blipFill>
        <p:spPr>
          <a:xfrm>
            <a:off x="5652120" y="1489369"/>
            <a:ext cx="2927382" cy="1215137"/>
          </a:xfrm>
          <a:prstGeom prst="rect">
            <a:avLst/>
          </a:prstGeom>
        </p:spPr>
      </p:pic>
    </p:spTree>
    <p:extLst>
      <p:ext uri="{BB962C8B-B14F-4D97-AF65-F5344CB8AC3E}">
        <p14:creationId xmlns:p14="http://schemas.microsoft.com/office/powerpoint/2010/main" val="92841952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err="1" smtClean="0">
                <a:solidFill>
                  <a:srgbClr val="0070C0"/>
                </a:solidFill>
              </a:rPr>
              <a:t>Proyecto</a:t>
            </a:r>
            <a:r>
              <a:rPr lang="en-US" sz="3200" dirty="0" smtClean="0">
                <a:solidFill>
                  <a:srgbClr val="0070C0"/>
                </a:solidFill>
              </a:rPr>
              <a:t> Shared</a:t>
            </a:r>
            <a:endParaRPr lang="en-US" sz="3200" dirty="0"/>
          </a:p>
        </p:txBody>
      </p:sp>
      <p:sp>
        <p:nvSpPr>
          <p:cNvPr id="13" name="Text Placeholder 6"/>
          <p:cNvSpPr txBox="1">
            <a:spLocks/>
          </p:cNvSpPr>
          <p:nvPr/>
        </p:nvSpPr>
        <p:spPr>
          <a:xfrm>
            <a:off x="1276266" y="1317357"/>
            <a:ext cx="6802953" cy="4110015"/>
          </a:xfrm>
          <a:prstGeom prst="rect">
            <a:avLst/>
          </a:prstGeom>
        </p:spPr>
        <p:txBody>
          <a:bodyPr wrap="square" lIns="67227" tIns="33613" rIns="67227" bIns="33613">
            <a:spAutoFit/>
          </a:bodyPr>
          <a:lstStyle>
            <a:lvl1pPr marL="180954" indent="-180954" algn="l" defTabSz="914296" rtl="0" eaLnBrk="1" latinLnBrk="0" hangingPunct="1">
              <a:lnSpc>
                <a:spcPct val="100000"/>
              </a:lnSpc>
              <a:spcBef>
                <a:spcPts val="120"/>
              </a:spcBef>
              <a:spcAft>
                <a:spcPts val="120"/>
              </a:spcAft>
              <a:buFont typeface="Arial" pitchFamily="34" charset="0"/>
              <a:buChar char="•"/>
              <a:defRPr sz="2000" kern="1200">
                <a:solidFill>
                  <a:srgbClr val="646464"/>
                </a:solidFill>
                <a:latin typeface="+mn-lt"/>
                <a:ea typeface="+mn-ea"/>
                <a:cs typeface="+mn-cs"/>
              </a:defRPr>
            </a:lvl1pPr>
            <a:lvl2pPr marL="360322" indent="-179368" algn="l" defTabSz="914296" rtl="0" eaLnBrk="1" latinLnBrk="0" hangingPunct="1">
              <a:lnSpc>
                <a:spcPct val="100000"/>
              </a:lnSpc>
              <a:spcBef>
                <a:spcPts val="110"/>
              </a:spcBef>
              <a:spcAft>
                <a:spcPts val="110"/>
              </a:spcAft>
              <a:buFont typeface="Nokia Pure Text" pitchFamily="34" charset="0"/>
              <a:buChar char="−"/>
              <a:defRPr sz="1800" kern="1200">
                <a:solidFill>
                  <a:srgbClr val="646464"/>
                </a:solidFill>
                <a:latin typeface="+mn-lt"/>
                <a:ea typeface="+mn-ea"/>
                <a:cs typeface="+mn-cs"/>
              </a:defRPr>
            </a:lvl2pPr>
            <a:lvl3pPr marL="538102" indent="-177780" algn="l" defTabSz="914296" rtl="0" eaLnBrk="1" latinLnBrk="0" hangingPunct="1">
              <a:lnSpc>
                <a:spcPct val="100000"/>
              </a:lnSpc>
              <a:spcBef>
                <a:spcPts val="100"/>
              </a:spcBef>
              <a:spcAft>
                <a:spcPts val="100"/>
              </a:spcAft>
              <a:buFont typeface="Nokia Pure Text" pitchFamily="34" charset="0"/>
              <a:buChar char="−"/>
              <a:defRPr sz="1600" kern="1200">
                <a:solidFill>
                  <a:srgbClr val="646464"/>
                </a:solidFill>
                <a:latin typeface="+mn-lt"/>
                <a:ea typeface="+mn-ea"/>
                <a:cs typeface="+mn-cs"/>
              </a:defRPr>
            </a:lvl3pPr>
            <a:lvl4pPr marL="1341285" indent="-179368" algn="l" defTabSz="914296" rtl="0" eaLnBrk="1" latinLnBrk="0" hangingPunct="1">
              <a:spcBef>
                <a:spcPts val="90"/>
              </a:spcBef>
              <a:spcAft>
                <a:spcPts val="90"/>
              </a:spcAft>
              <a:buFont typeface="Nokia Pure Text" pitchFamily="34" charset="0"/>
              <a:buChar char="−"/>
              <a:defRPr sz="1400" kern="1200">
                <a:solidFill>
                  <a:srgbClr val="646464"/>
                </a:solidFill>
                <a:latin typeface="+mn-lt"/>
                <a:ea typeface="+mn-ea"/>
                <a:cs typeface="+mn-cs"/>
              </a:defRPr>
            </a:lvl4pPr>
            <a:lvl5pPr marL="1706369" indent="-179368" algn="l" defTabSz="914296" rtl="0" eaLnBrk="1" latinLnBrk="0" hangingPunct="1">
              <a:spcBef>
                <a:spcPts val="80"/>
              </a:spcBef>
              <a:spcAft>
                <a:spcPts val="80"/>
              </a:spcAft>
              <a:buFont typeface="Nokia Pure Text" pitchFamily="34" charset="0"/>
              <a:buChar char="−"/>
              <a:defRPr sz="1200" kern="1200" baseline="0">
                <a:solidFill>
                  <a:srgbClr val="646464"/>
                </a:solidFill>
                <a:latin typeface="+mn-lt"/>
                <a:ea typeface="+mn-ea"/>
                <a:cs typeface="+mn-cs"/>
              </a:defRPr>
            </a:lvl5pPr>
            <a:lvl6pPr marL="2063515" indent="-179368" algn="l" defTabSz="914296" rtl="0" eaLnBrk="1" latinLnBrk="0" hangingPunct="1">
              <a:spcBef>
                <a:spcPts val="70"/>
              </a:spcBef>
              <a:spcAft>
                <a:spcPts val="70"/>
              </a:spcAft>
              <a:buFont typeface="Nokia Pure Text" pitchFamily="34" charset="0"/>
              <a:buChar char="−"/>
              <a:defRPr sz="1400" kern="1200" baseline="0">
                <a:solidFill>
                  <a:srgbClr val="646464"/>
                </a:solidFill>
                <a:latin typeface="+mn-lt"/>
                <a:ea typeface="+mn-ea"/>
                <a:cs typeface="+mn-cs"/>
              </a:defRPr>
            </a:lvl6pPr>
            <a:lvl7pPr marL="2422250" indent="-179980" algn="l" defTabSz="914296" rtl="0" eaLnBrk="1" latinLnBrk="0" hangingPunct="1">
              <a:spcBef>
                <a:spcPts val="70"/>
              </a:spcBef>
              <a:spcAft>
                <a:spcPts val="70"/>
              </a:spcAft>
              <a:buFont typeface="Nokia Pure Text" pitchFamily="34" charset="0"/>
              <a:buChar char="−"/>
              <a:defRPr sz="1400" kern="1200" baseline="0">
                <a:solidFill>
                  <a:srgbClr val="646464"/>
                </a:solidFill>
                <a:latin typeface="+mn-lt"/>
                <a:ea typeface="+mn-ea"/>
                <a:cs typeface="+mn-cs"/>
              </a:defRPr>
            </a:lvl7pPr>
            <a:lvl8pPr marL="2776222" indent="-179980" algn="l" defTabSz="914296" rtl="0" eaLnBrk="1" latinLnBrk="0" hangingPunct="1">
              <a:spcBef>
                <a:spcPts val="60"/>
              </a:spcBef>
              <a:spcAft>
                <a:spcPts val="60"/>
              </a:spcAft>
              <a:buFont typeface="Nokia Pure Text" pitchFamily="34" charset="0"/>
              <a:buChar char="−"/>
              <a:defRPr sz="1200" kern="1200" baseline="0">
                <a:solidFill>
                  <a:srgbClr val="646464"/>
                </a:solidFill>
                <a:latin typeface="+mn-lt"/>
                <a:ea typeface="+mn-ea"/>
                <a:cs typeface="+mn-cs"/>
              </a:defRPr>
            </a:lvl8pPr>
            <a:lvl9pPr marL="3134957" indent="-174606" algn="l" defTabSz="914296" rtl="0" eaLnBrk="1" latinLnBrk="0" hangingPunct="1">
              <a:spcBef>
                <a:spcPts val="60"/>
              </a:spcBef>
              <a:spcAft>
                <a:spcPts val="60"/>
              </a:spcAft>
              <a:buFont typeface="Nokia Pure Text" pitchFamily="34" charset="0"/>
              <a:buChar char="−"/>
              <a:defRPr sz="1200" kern="1200" baseline="0">
                <a:solidFill>
                  <a:srgbClr val="646464"/>
                </a:solidFill>
                <a:latin typeface="+mn-lt"/>
                <a:ea typeface="+mn-ea"/>
                <a:cs typeface="+mn-cs"/>
              </a:defRPr>
            </a:lvl9pPr>
          </a:lstStyle>
          <a:p>
            <a:r>
              <a:rPr lang="en-US" sz="2400" dirty="0" err="1" smtClean="0"/>
              <a:t>Permite</a:t>
            </a:r>
            <a:r>
              <a:rPr lang="en-US" sz="2400" dirty="0" smtClean="0"/>
              <a:t> </a:t>
            </a:r>
            <a:r>
              <a:rPr lang="en-US" sz="2400" dirty="0" err="1" smtClean="0"/>
              <a:t>comaprtir</a:t>
            </a:r>
            <a:r>
              <a:rPr lang="en-US" sz="2400" dirty="0" smtClean="0"/>
              <a:t> </a:t>
            </a:r>
            <a:r>
              <a:rPr lang="en-US" sz="2400" dirty="0" err="1" smtClean="0"/>
              <a:t>código</a:t>
            </a:r>
            <a:r>
              <a:rPr lang="en-US" sz="2400" dirty="0" smtClean="0"/>
              <a:t> entre </a:t>
            </a:r>
            <a:r>
              <a:rPr lang="en-US" sz="2400" dirty="0" err="1" smtClean="0"/>
              <a:t>las</a:t>
            </a:r>
            <a:r>
              <a:rPr lang="en-US" sz="2400" dirty="0" smtClean="0"/>
              <a:t> </a:t>
            </a:r>
            <a:r>
              <a:rPr lang="en-US" sz="2400" dirty="0" err="1" smtClean="0"/>
              <a:t>aplicaciones</a:t>
            </a:r>
            <a:r>
              <a:rPr lang="en-US" sz="2400" dirty="0" smtClean="0"/>
              <a:t> </a:t>
            </a:r>
            <a:r>
              <a:rPr lang="en-US" sz="2400" dirty="0" err="1" smtClean="0"/>
              <a:t>convergentes</a:t>
            </a:r>
            <a:endParaRPr lang="en-US" sz="2400" dirty="0"/>
          </a:p>
          <a:p>
            <a:pPr marL="0" indent="0">
              <a:buNone/>
            </a:pPr>
            <a:endParaRPr lang="en-US" sz="2400" dirty="0"/>
          </a:p>
          <a:p>
            <a:r>
              <a:rPr lang="en-US" sz="2400" dirty="0" smtClean="0"/>
              <a:t>NO </a:t>
            </a:r>
            <a:r>
              <a:rPr lang="en-US" sz="2400" dirty="0" err="1" smtClean="0"/>
              <a:t>crea</a:t>
            </a:r>
            <a:r>
              <a:rPr lang="en-US" sz="2400" dirty="0" smtClean="0"/>
              <a:t> </a:t>
            </a:r>
            <a:r>
              <a:rPr lang="en-US" sz="2400" dirty="0" err="1" smtClean="0"/>
              <a:t>ningún</a:t>
            </a:r>
            <a:r>
              <a:rPr lang="en-US" sz="2400" dirty="0" smtClean="0"/>
              <a:t> </a:t>
            </a:r>
            <a:r>
              <a:rPr lang="en-US" sz="2400" dirty="0" err="1" smtClean="0"/>
              <a:t>binario</a:t>
            </a:r>
            <a:r>
              <a:rPr lang="en-US" sz="2400" dirty="0" smtClean="0"/>
              <a:t> en </a:t>
            </a:r>
            <a:r>
              <a:rPr lang="en-US" sz="2400" dirty="0" err="1" smtClean="0"/>
              <a:t>una</a:t>
            </a:r>
            <a:r>
              <a:rPr lang="en-US" sz="2400" dirty="0" smtClean="0"/>
              <a:t> </a:t>
            </a:r>
            <a:r>
              <a:rPr lang="en-US" sz="2400" dirty="0" err="1" smtClean="0"/>
              <a:t>carpeta</a:t>
            </a:r>
            <a:r>
              <a:rPr lang="en-US" sz="2400" dirty="0" smtClean="0"/>
              <a:t> Output</a:t>
            </a:r>
            <a:endParaRPr lang="en-US" sz="2400" dirty="0"/>
          </a:p>
          <a:p>
            <a:endParaRPr lang="en-US" sz="2400" dirty="0"/>
          </a:p>
          <a:p>
            <a:r>
              <a:rPr lang="en-US" sz="2400" dirty="0" err="1" smtClean="0"/>
              <a:t>Soporta</a:t>
            </a:r>
            <a:r>
              <a:rPr lang="en-US" sz="2400" dirty="0" smtClean="0"/>
              <a:t> </a:t>
            </a:r>
            <a:r>
              <a:rPr lang="en-US" sz="2400" dirty="0" err="1" smtClean="0"/>
              <a:t>todo</a:t>
            </a:r>
            <a:r>
              <a:rPr lang="en-US" sz="2400" dirty="0" smtClean="0"/>
              <a:t> </a:t>
            </a:r>
            <a:r>
              <a:rPr lang="en-US" sz="2400" dirty="0" err="1" smtClean="0"/>
              <a:t>tipo</a:t>
            </a:r>
            <a:r>
              <a:rPr lang="en-US" sz="2400" dirty="0" smtClean="0"/>
              <a:t> de </a:t>
            </a:r>
            <a:r>
              <a:rPr lang="en-US" sz="2400" dirty="0" err="1" smtClean="0"/>
              <a:t>ficheros</a:t>
            </a:r>
            <a:endParaRPr lang="en-US" sz="2400" dirty="0"/>
          </a:p>
          <a:p>
            <a:pPr lvl="1"/>
            <a:r>
              <a:rPr lang="en-US" sz="1400" dirty="0"/>
              <a:t>Code files .</a:t>
            </a:r>
            <a:r>
              <a:rPr lang="en-US" sz="1400" dirty="0" err="1"/>
              <a:t>cs</a:t>
            </a:r>
            <a:r>
              <a:rPr lang="en-US" sz="1400" dirty="0"/>
              <a:t>, .</a:t>
            </a:r>
            <a:r>
              <a:rPr lang="en-US" sz="1400" dirty="0" err="1"/>
              <a:t>js</a:t>
            </a:r>
            <a:r>
              <a:rPr lang="en-US" sz="1400" dirty="0"/>
              <a:t>, .</a:t>
            </a:r>
            <a:r>
              <a:rPr lang="en-US" sz="1400" dirty="0" err="1"/>
              <a:t>cpp</a:t>
            </a:r>
            <a:r>
              <a:rPr lang="en-US" sz="1400" dirty="0"/>
              <a:t>, .h</a:t>
            </a:r>
          </a:p>
          <a:p>
            <a:pPr lvl="1"/>
            <a:r>
              <a:rPr lang="en-US" sz="1400" dirty="0"/>
              <a:t>XAML</a:t>
            </a:r>
          </a:p>
          <a:p>
            <a:pPr lvl="1"/>
            <a:r>
              <a:rPr lang="en-US" sz="1400" dirty="0"/>
              <a:t>Images .</a:t>
            </a:r>
            <a:r>
              <a:rPr lang="en-US" sz="1400" dirty="0" err="1"/>
              <a:t>png</a:t>
            </a:r>
            <a:r>
              <a:rPr lang="en-US" sz="1400" dirty="0"/>
              <a:t>, .jpg…</a:t>
            </a:r>
          </a:p>
          <a:p>
            <a:pPr lvl="1"/>
            <a:r>
              <a:rPr lang="en-US" sz="1400" dirty="0"/>
              <a:t>RESW</a:t>
            </a:r>
          </a:p>
          <a:p>
            <a:pPr lvl="1"/>
            <a:r>
              <a:rPr lang="en-US" sz="1400" dirty="0"/>
              <a:t>XML etc…</a:t>
            </a:r>
          </a:p>
          <a:p>
            <a:pPr marL="0" indent="0">
              <a:buNone/>
            </a:pPr>
            <a:endParaRPr lang="en-US" sz="3200" dirty="0"/>
          </a:p>
        </p:txBody>
      </p:sp>
    </p:spTree>
    <p:extLst>
      <p:ext uri="{BB962C8B-B14F-4D97-AF65-F5344CB8AC3E}">
        <p14:creationId xmlns:p14="http://schemas.microsoft.com/office/powerpoint/2010/main" val="387332319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err="1" smtClean="0">
                <a:solidFill>
                  <a:srgbClr val="0070C0"/>
                </a:solidFill>
              </a:rPr>
              <a:t>Acceso</a:t>
            </a:r>
            <a:r>
              <a:rPr lang="en-US" sz="3200" dirty="0" smtClean="0">
                <a:solidFill>
                  <a:srgbClr val="0070C0"/>
                </a:solidFill>
              </a:rPr>
              <a:t> a gran </a:t>
            </a:r>
            <a:r>
              <a:rPr lang="en-US" sz="3200" dirty="0" err="1" smtClean="0">
                <a:solidFill>
                  <a:srgbClr val="0070C0"/>
                </a:solidFill>
              </a:rPr>
              <a:t>cantidad</a:t>
            </a:r>
            <a:r>
              <a:rPr lang="en-US" sz="3200" dirty="0" smtClean="0">
                <a:solidFill>
                  <a:srgbClr val="0070C0"/>
                </a:solidFill>
              </a:rPr>
              <a:t> de </a:t>
            </a:r>
            <a:r>
              <a:rPr lang="en-US" sz="3200" dirty="0" err="1" smtClean="0">
                <a:solidFill>
                  <a:srgbClr val="0070C0"/>
                </a:solidFill>
              </a:rPr>
              <a:t>nuevas</a:t>
            </a:r>
            <a:r>
              <a:rPr lang="en-US" sz="3200" dirty="0" smtClean="0">
                <a:solidFill>
                  <a:srgbClr val="0070C0"/>
                </a:solidFill>
              </a:rPr>
              <a:t> APIs</a:t>
            </a:r>
            <a:endParaRPr lang="en-US" sz="3200" dirty="0"/>
          </a:p>
        </p:txBody>
      </p:sp>
      <p:sp>
        <p:nvSpPr>
          <p:cNvPr id="13" name="Text Placeholder 6"/>
          <p:cNvSpPr txBox="1">
            <a:spLocks/>
          </p:cNvSpPr>
          <p:nvPr/>
        </p:nvSpPr>
        <p:spPr>
          <a:xfrm>
            <a:off x="539552" y="1317357"/>
            <a:ext cx="7539667" cy="3022538"/>
          </a:xfrm>
          <a:prstGeom prst="rect">
            <a:avLst/>
          </a:prstGeom>
        </p:spPr>
        <p:txBody>
          <a:bodyPr wrap="square" lIns="67227" tIns="33613" rIns="67227" bIns="33613">
            <a:spAutoFit/>
          </a:bodyPr>
          <a:lstStyle>
            <a:lvl1pPr marL="180954" indent="-180954" algn="l" defTabSz="914296" rtl="0" eaLnBrk="1" latinLnBrk="0" hangingPunct="1">
              <a:lnSpc>
                <a:spcPct val="100000"/>
              </a:lnSpc>
              <a:spcBef>
                <a:spcPts val="120"/>
              </a:spcBef>
              <a:spcAft>
                <a:spcPts val="120"/>
              </a:spcAft>
              <a:buFont typeface="Arial" pitchFamily="34" charset="0"/>
              <a:buChar char="•"/>
              <a:defRPr sz="2000" kern="1200">
                <a:solidFill>
                  <a:srgbClr val="646464"/>
                </a:solidFill>
                <a:latin typeface="+mn-lt"/>
                <a:ea typeface="+mn-ea"/>
                <a:cs typeface="+mn-cs"/>
              </a:defRPr>
            </a:lvl1pPr>
            <a:lvl2pPr marL="360322" indent="-179368" algn="l" defTabSz="914296" rtl="0" eaLnBrk="1" latinLnBrk="0" hangingPunct="1">
              <a:lnSpc>
                <a:spcPct val="100000"/>
              </a:lnSpc>
              <a:spcBef>
                <a:spcPts val="110"/>
              </a:spcBef>
              <a:spcAft>
                <a:spcPts val="110"/>
              </a:spcAft>
              <a:buFont typeface="Nokia Pure Text" pitchFamily="34" charset="0"/>
              <a:buChar char="−"/>
              <a:defRPr sz="1800" kern="1200">
                <a:solidFill>
                  <a:srgbClr val="646464"/>
                </a:solidFill>
                <a:latin typeface="+mn-lt"/>
                <a:ea typeface="+mn-ea"/>
                <a:cs typeface="+mn-cs"/>
              </a:defRPr>
            </a:lvl2pPr>
            <a:lvl3pPr marL="538102" indent="-177780" algn="l" defTabSz="914296" rtl="0" eaLnBrk="1" latinLnBrk="0" hangingPunct="1">
              <a:lnSpc>
                <a:spcPct val="100000"/>
              </a:lnSpc>
              <a:spcBef>
                <a:spcPts val="100"/>
              </a:spcBef>
              <a:spcAft>
                <a:spcPts val="100"/>
              </a:spcAft>
              <a:buFont typeface="Nokia Pure Text" pitchFamily="34" charset="0"/>
              <a:buChar char="−"/>
              <a:defRPr sz="1600" kern="1200">
                <a:solidFill>
                  <a:srgbClr val="646464"/>
                </a:solidFill>
                <a:latin typeface="+mn-lt"/>
                <a:ea typeface="+mn-ea"/>
                <a:cs typeface="+mn-cs"/>
              </a:defRPr>
            </a:lvl3pPr>
            <a:lvl4pPr marL="1341285" indent="-179368" algn="l" defTabSz="914296" rtl="0" eaLnBrk="1" latinLnBrk="0" hangingPunct="1">
              <a:spcBef>
                <a:spcPts val="90"/>
              </a:spcBef>
              <a:spcAft>
                <a:spcPts val="90"/>
              </a:spcAft>
              <a:buFont typeface="Nokia Pure Text" pitchFamily="34" charset="0"/>
              <a:buChar char="−"/>
              <a:defRPr sz="1400" kern="1200">
                <a:solidFill>
                  <a:srgbClr val="646464"/>
                </a:solidFill>
                <a:latin typeface="+mn-lt"/>
                <a:ea typeface="+mn-ea"/>
                <a:cs typeface="+mn-cs"/>
              </a:defRPr>
            </a:lvl4pPr>
            <a:lvl5pPr marL="1706369" indent="-179368" algn="l" defTabSz="914296" rtl="0" eaLnBrk="1" latinLnBrk="0" hangingPunct="1">
              <a:spcBef>
                <a:spcPts val="80"/>
              </a:spcBef>
              <a:spcAft>
                <a:spcPts val="80"/>
              </a:spcAft>
              <a:buFont typeface="Nokia Pure Text" pitchFamily="34" charset="0"/>
              <a:buChar char="−"/>
              <a:defRPr sz="1200" kern="1200" baseline="0">
                <a:solidFill>
                  <a:srgbClr val="646464"/>
                </a:solidFill>
                <a:latin typeface="+mn-lt"/>
                <a:ea typeface="+mn-ea"/>
                <a:cs typeface="+mn-cs"/>
              </a:defRPr>
            </a:lvl5pPr>
            <a:lvl6pPr marL="2063515" indent="-179368" algn="l" defTabSz="914296" rtl="0" eaLnBrk="1" latinLnBrk="0" hangingPunct="1">
              <a:spcBef>
                <a:spcPts val="70"/>
              </a:spcBef>
              <a:spcAft>
                <a:spcPts val="70"/>
              </a:spcAft>
              <a:buFont typeface="Nokia Pure Text" pitchFamily="34" charset="0"/>
              <a:buChar char="−"/>
              <a:defRPr sz="1400" kern="1200" baseline="0">
                <a:solidFill>
                  <a:srgbClr val="646464"/>
                </a:solidFill>
                <a:latin typeface="+mn-lt"/>
                <a:ea typeface="+mn-ea"/>
                <a:cs typeface="+mn-cs"/>
              </a:defRPr>
            </a:lvl6pPr>
            <a:lvl7pPr marL="2422250" indent="-179980" algn="l" defTabSz="914296" rtl="0" eaLnBrk="1" latinLnBrk="0" hangingPunct="1">
              <a:spcBef>
                <a:spcPts val="70"/>
              </a:spcBef>
              <a:spcAft>
                <a:spcPts val="70"/>
              </a:spcAft>
              <a:buFont typeface="Nokia Pure Text" pitchFamily="34" charset="0"/>
              <a:buChar char="−"/>
              <a:defRPr sz="1400" kern="1200" baseline="0">
                <a:solidFill>
                  <a:srgbClr val="646464"/>
                </a:solidFill>
                <a:latin typeface="+mn-lt"/>
                <a:ea typeface="+mn-ea"/>
                <a:cs typeface="+mn-cs"/>
              </a:defRPr>
            </a:lvl7pPr>
            <a:lvl8pPr marL="2776222" indent="-179980" algn="l" defTabSz="914296" rtl="0" eaLnBrk="1" latinLnBrk="0" hangingPunct="1">
              <a:spcBef>
                <a:spcPts val="60"/>
              </a:spcBef>
              <a:spcAft>
                <a:spcPts val="60"/>
              </a:spcAft>
              <a:buFont typeface="Nokia Pure Text" pitchFamily="34" charset="0"/>
              <a:buChar char="−"/>
              <a:defRPr sz="1200" kern="1200" baseline="0">
                <a:solidFill>
                  <a:srgbClr val="646464"/>
                </a:solidFill>
                <a:latin typeface="+mn-lt"/>
                <a:ea typeface="+mn-ea"/>
                <a:cs typeface="+mn-cs"/>
              </a:defRPr>
            </a:lvl8pPr>
            <a:lvl9pPr marL="3134957" indent="-174606" algn="l" defTabSz="914296" rtl="0" eaLnBrk="1" latinLnBrk="0" hangingPunct="1">
              <a:spcBef>
                <a:spcPts val="60"/>
              </a:spcBef>
              <a:spcAft>
                <a:spcPts val="60"/>
              </a:spcAft>
              <a:buFont typeface="Nokia Pure Text" pitchFamily="34" charset="0"/>
              <a:buChar char="−"/>
              <a:defRPr sz="1200" kern="1200" baseline="0">
                <a:solidFill>
                  <a:srgbClr val="646464"/>
                </a:solidFill>
                <a:latin typeface="+mn-lt"/>
                <a:ea typeface="+mn-ea"/>
                <a:cs typeface="+mn-cs"/>
              </a:defRPr>
            </a:lvl9pPr>
          </a:lstStyle>
          <a:p>
            <a:r>
              <a:rPr lang="es-ES" sz="1400" b="1" dirty="0" smtClean="0"/>
              <a:t>Nuevos</a:t>
            </a:r>
            <a:r>
              <a:rPr lang="es-ES" sz="1400" dirty="0" smtClean="0"/>
              <a:t> </a:t>
            </a:r>
            <a:r>
              <a:rPr lang="es-ES" sz="1400" b="1" dirty="0" smtClean="0"/>
              <a:t>controles</a:t>
            </a:r>
            <a:r>
              <a:rPr lang="es-ES" sz="1400" dirty="0" smtClean="0"/>
              <a:t>: </a:t>
            </a:r>
            <a:r>
              <a:rPr lang="es-ES" sz="1400" dirty="0" err="1"/>
              <a:t>FlipView</a:t>
            </a:r>
            <a:r>
              <a:rPr lang="es-ES" sz="1400" dirty="0"/>
              <a:t>, </a:t>
            </a:r>
            <a:r>
              <a:rPr lang="es-ES" sz="1400" dirty="0" err="1"/>
              <a:t>GridView</a:t>
            </a:r>
            <a:r>
              <a:rPr lang="es-ES" sz="1400" dirty="0"/>
              <a:t>, </a:t>
            </a:r>
            <a:r>
              <a:rPr lang="es-ES" sz="1400" dirty="0" err="1"/>
              <a:t>ListView</a:t>
            </a:r>
            <a:r>
              <a:rPr lang="es-ES" sz="1400" dirty="0"/>
              <a:t>, </a:t>
            </a:r>
            <a:r>
              <a:rPr lang="es-ES" sz="1400" dirty="0" err="1"/>
              <a:t>SemanticZoom</a:t>
            </a:r>
            <a:r>
              <a:rPr lang="es-ES" sz="1400" dirty="0"/>
              <a:t>, </a:t>
            </a:r>
            <a:r>
              <a:rPr lang="es-ES" sz="1400" dirty="0" err="1"/>
              <a:t>Menu</a:t>
            </a:r>
            <a:r>
              <a:rPr lang="es-ES" sz="1400" dirty="0"/>
              <a:t> </a:t>
            </a:r>
            <a:r>
              <a:rPr lang="es-ES" sz="1400" dirty="0" err="1" smtClean="0"/>
              <a:t>Flyouts</a:t>
            </a:r>
            <a:r>
              <a:rPr lang="es-ES" sz="1400" dirty="0"/>
              <a:t>, </a:t>
            </a:r>
            <a:r>
              <a:rPr lang="es-ES" sz="1400" dirty="0" err="1"/>
              <a:t>RichTextBox</a:t>
            </a:r>
            <a:r>
              <a:rPr lang="es-ES" sz="1400" dirty="0"/>
              <a:t>, </a:t>
            </a:r>
            <a:r>
              <a:rPr lang="es-ES" sz="1400" dirty="0" err="1"/>
              <a:t>Hub</a:t>
            </a:r>
            <a:r>
              <a:rPr lang="es-ES" sz="1400" dirty="0" smtClean="0"/>
              <a:t>…</a:t>
            </a:r>
          </a:p>
          <a:p>
            <a:r>
              <a:rPr lang="es-ES" sz="1400" b="1" dirty="0" smtClean="0"/>
              <a:t>Controles mejorados</a:t>
            </a:r>
            <a:r>
              <a:rPr lang="es-ES" sz="1400" dirty="0" smtClean="0"/>
              <a:t>: </a:t>
            </a:r>
            <a:r>
              <a:rPr lang="es-ES" sz="1400" dirty="0" err="1" smtClean="0"/>
              <a:t>WebView</a:t>
            </a:r>
            <a:r>
              <a:rPr lang="es-ES" sz="1400" dirty="0" smtClean="0"/>
              <a:t> más versátil, </a:t>
            </a:r>
            <a:r>
              <a:rPr lang="es-ES" sz="1400" dirty="0" err="1" smtClean="0"/>
              <a:t>CommandBar</a:t>
            </a:r>
            <a:r>
              <a:rPr lang="es-ES" sz="1400" dirty="0" smtClean="0"/>
              <a:t> con soporte a enlace a datos, etc.</a:t>
            </a:r>
          </a:p>
          <a:p>
            <a:r>
              <a:rPr lang="es-ES" sz="1400" dirty="0" smtClean="0"/>
              <a:t>Nuevas APIS de </a:t>
            </a:r>
            <a:r>
              <a:rPr lang="es-ES" sz="1400" b="1" dirty="0" smtClean="0"/>
              <a:t>notificaciones</a:t>
            </a:r>
            <a:r>
              <a:rPr lang="es-ES" sz="1400" dirty="0" smtClean="0"/>
              <a:t> y el </a:t>
            </a:r>
            <a:r>
              <a:rPr lang="es-ES" sz="1400" dirty="0" err="1" smtClean="0"/>
              <a:t>Action</a:t>
            </a:r>
            <a:r>
              <a:rPr lang="es-ES" sz="1400" dirty="0" smtClean="0"/>
              <a:t> Center.</a:t>
            </a:r>
          </a:p>
          <a:p>
            <a:r>
              <a:rPr lang="es-ES" sz="1400" dirty="0" smtClean="0"/>
              <a:t>Nuevos </a:t>
            </a:r>
            <a:r>
              <a:rPr lang="es-ES" sz="1400" b="1" dirty="0" smtClean="0"/>
              <a:t>Tiles</a:t>
            </a:r>
            <a:r>
              <a:rPr lang="es-ES" sz="1400" dirty="0" smtClean="0"/>
              <a:t>.</a:t>
            </a:r>
          </a:p>
          <a:p>
            <a:r>
              <a:rPr lang="es-ES" sz="1400" dirty="0" smtClean="0"/>
              <a:t>Nuevas </a:t>
            </a:r>
            <a:r>
              <a:rPr lang="es-ES" sz="1400" dirty="0" err="1" smtClean="0"/>
              <a:t>APIs</a:t>
            </a:r>
            <a:r>
              <a:rPr lang="es-ES" sz="1400" dirty="0" smtClean="0"/>
              <a:t> </a:t>
            </a:r>
            <a:r>
              <a:rPr lang="es-ES" sz="1400" b="1" dirty="0" err="1" smtClean="0"/>
              <a:t>Geofencing</a:t>
            </a:r>
            <a:r>
              <a:rPr lang="es-ES" sz="1400" dirty="0" smtClean="0"/>
              <a:t>, permiten la ejecución de código en segundo plano según el posicionamiento.</a:t>
            </a:r>
          </a:p>
          <a:p>
            <a:r>
              <a:rPr lang="es-ES" sz="1400" dirty="0" smtClean="0"/>
              <a:t>Mejoras en </a:t>
            </a:r>
            <a:r>
              <a:rPr lang="es-ES" sz="1400" b="1" dirty="0" smtClean="0"/>
              <a:t>NFC</a:t>
            </a:r>
            <a:r>
              <a:rPr lang="es-ES" sz="1400" dirty="0" smtClean="0"/>
              <a:t>, lectura de TAGS en solo lectura, sin formato, etc.</a:t>
            </a:r>
          </a:p>
          <a:p>
            <a:r>
              <a:rPr lang="es-ES" sz="1400" dirty="0" err="1" smtClean="0"/>
              <a:t>APIs</a:t>
            </a:r>
            <a:r>
              <a:rPr lang="es-ES" sz="1400" dirty="0" smtClean="0"/>
              <a:t> </a:t>
            </a:r>
            <a:r>
              <a:rPr lang="es-ES" sz="1400" b="1" dirty="0" smtClean="0"/>
              <a:t>criptográficas</a:t>
            </a:r>
            <a:r>
              <a:rPr lang="es-ES" sz="1400" dirty="0" smtClean="0"/>
              <a:t> que permiten trabajar con </a:t>
            </a:r>
            <a:r>
              <a:rPr lang="es-ES" sz="1400" dirty="0" err="1" smtClean="0"/>
              <a:t>PKIs</a:t>
            </a:r>
            <a:r>
              <a:rPr lang="es-ES" sz="1400" dirty="0" smtClean="0"/>
              <a:t>, etc.</a:t>
            </a:r>
          </a:p>
          <a:p>
            <a:r>
              <a:rPr lang="es-ES" sz="1400" dirty="0" smtClean="0"/>
              <a:t>Nuevas </a:t>
            </a:r>
            <a:r>
              <a:rPr lang="es-ES" sz="1400" dirty="0" err="1" smtClean="0"/>
              <a:t>APIs</a:t>
            </a:r>
            <a:r>
              <a:rPr lang="es-ES" sz="1400" dirty="0" smtClean="0"/>
              <a:t> para la </a:t>
            </a:r>
            <a:r>
              <a:rPr lang="es-ES" sz="1400" b="1" dirty="0" smtClean="0"/>
              <a:t>edición</a:t>
            </a:r>
            <a:r>
              <a:rPr lang="es-ES" sz="1400" dirty="0" smtClean="0"/>
              <a:t> directa de </a:t>
            </a:r>
            <a:r>
              <a:rPr lang="es-ES" sz="1400" b="1" dirty="0" smtClean="0"/>
              <a:t>video</a:t>
            </a:r>
            <a:r>
              <a:rPr lang="es-ES" sz="1400" dirty="0" smtClean="0"/>
              <a:t>.</a:t>
            </a:r>
          </a:p>
          <a:p>
            <a:r>
              <a:rPr lang="es-ES" sz="1400" b="1" dirty="0" err="1" smtClean="0"/>
              <a:t>Roaming</a:t>
            </a:r>
            <a:r>
              <a:rPr lang="es-ES" sz="1400" dirty="0" smtClean="0"/>
              <a:t> de </a:t>
            </a:r>
            <a:r>
              <a:rPr lang="es-ES" sz="1400" dirty="0" err="1" smtClean="0"/>
              <a:t>settings</a:t>
            </a:r>
            <a:r>
              <a:rPr lang="es-ES" sz="1400" dirty="0" smtClean="0"/>
              <a:t>.</a:t>
            </a:r>
          </a:p>
          <a:p>
            <a:pPr marL="0" indent="0">
              <a:buNone/>
            </a:pPr>
            <a:endParaRPr lang="es-ES" sz="900" dirty="0" smtClean="0"/>
          </a:p>
        </p:txBody>
      </p:sp>
    </p:spTree>
    <p:extLst>
      <p:ext uri="{BB962C8B-B14F-4D97-AF65-F5344CB8AC3E}">
        <p14:creationId xmlns:p14="http://schemas.microsoft.com/office/powerpoint/2010/main" val="1728499207"/>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TextBox 3"/>
          <p:cNvSpPr txBox="1"/>
          <p:nvPr/>
        </p:nvSpPr>
        <p:spPr>
          <a:xfrm>
            <a:off x="2801226" y="479605"/>
            <a:ext cx="10535771" cy="707886"/>
          </a:xfrm>
          <a:prstGeom prst="rect">
            <a:avLst/>
          </a:prstGeom>
          <a:solidFill>
            <a:schemeClr val="accent1">
              <a:alpha val="65098"/>
            </a:schemeClr>
          </a:solidFill>
          <a:ln>
            <a:noFill/>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dirty="0" smtClean="0">
                <a:solidFill>
                  <a:srgbClr val="FFFFFF"/>
                </a:solidFill>
                <a:latin typeface="Segoe WP Light"/>
                <a:cs typeface="Segoe WP Light"/>
              </a:rPr>
              <a:t>DEMO: </a:t>
            </a:r>
            <a:r>
              <a:rPr lang="en-US" sz="4000" dirty="0" err="1" smtClean="0">
                <a:solidFill>
                  <a:srgbClr val="FFFFFF"/>
                </a:solidFill>
                <a:latin typeface="Segoe WP Light"/>
                <a:cs typeface="Segoe WP Light"/>
              </a:rPr>
              <a:t>Proyecto</a:t>
            </a:r>
            <a:r>
              <a:rPr lang="en-US" sz="4000" dirty="0" smtClean="0">
                <a:solidFill>
                  <a:srgbClr val="FFFFFF"/>
                </a:solidFill>
                <a:latin typeface="Segoe WP Light"/>
                <a:cs typeface="Segoe WP Light"/>
              </a:rPr>
              <a:t> Universal</a:t>
            </a:r>
            <a:endParaRPr lang="ru-RU" sz="4000" dirty="0">
              <a:solidFill>
                <a:srgbClr val="FFFFFF"/>
              </a:solidFill>
              <a:latin typeface="Segoe WP Light"/>
              <a:cs typeface="Segoe WP Light"/>
            </a:endParaRPr>
          </a:p>
        </p:txBody>
      </p:sp>
    </p:spTree>
    <p:extLst>
      <p:ext uri="{BB962C8B-B14F-4D97-AF65-F5344CB8AC3E}">
        <p14:creationId xmlns:p14="http://schemas.microsoft.com/office/powerpoint/2010/main" val="85155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25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bwMode="auto">
          <a:xfrm flipH="1">
            <a:off x="7267846" y="1059033"/>
            <a:ext cx="1506145" cy="3921859"/>
          </a:xfrm>
          <a:prstGeom prst="rect">
            <a:avLst/>
          </a:prstGeom>
          <a:solidFill>
            <a:schemeClr val="bg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b" anchorCtr="0" forceAA="0" compatLnSpc="1">
            <a:prstTxWarp prst="textNoShape">
              <a:avLst/>
            </a:prstTxWarp>
            <a:noAutofit/>
          </a:bodyPr>
          <a:lstStyle/>
          <a:p>
            <a:pPr algn="ctr" defTabSz="685647" fontAlgn="base">
              <a:lnSpc>
                <a:spcPct val="90000"/>
              </a:lnSpc>
              <a:spcBef>
                <a:spcPct val="0"/>
              </a:spcBef>
              <a:spcAft>
                <a:spcPct val="0"/>
              </a:spcAft>
            </a:pPr>
            <a:r>
              <a:rPr lang="en-US" sz="1765" b="1" dirty="0">
                <a:solidFill>
                  <a:srgbClr val="404040"/>
                </a:solidFill>
                <a:ea typeface="Segoe UI" pitchFamily="34" charset="0"/>
                <a:cs typeface="Segoe UI" pitchFamily="34" charset="0"/>
              </a:rPr>
              <a:t>Phone</a:t>
            </a:r>
          </a:p>
          <a:p>
            <a:pPr algn="ctr" defTabSz="685647" fontAlgn="base">
              <a:lnSpc>
                <a:spcPct val="90000"/>
              </a:lnSpc>
              <a:spcBef>
                <a:spcPct val="0"/>
              </a:spcBef>
              <a:spcAft>
                <a:spcPct val="0"/>
              </a:spcAft>
            </a:pPr>
            <a:r>
              <a:rPr lang="en-US" sz="1765" b="1" dirty="0" err="1">
                <a:solidFill>
                  <a:srgbClr val="404040"/>
                </a:solidFill>
                <a:ea typeface="Segoe UI" pitchFamily="34" charset="0"/>
                <a:cs typeface="Segoe UI" pitchFamily="34" charset="0"/>
              </a:rPr>
              <a:t>WinJS</a:t>
            </a:r>
            <a:r>
              <a:rPr lang="en-US" sz="1765" b="1" dirty="0">
                <a:solidFill>
                  <a:srgbClr val="404040"/>
                </a:solidFill>
                <a:ea typeface="Segoe UI" pitchFamily="34" charset="0"/>
                <a:cs typeface="Segoe UI" pitchFamily="34" charset="0"/>
              </a:rPr>
              <a:t> 2.1</a:t>
            </a:r>
          </a:p>
        </p:txBody>
      </p:sp>
      <p:sp>
        <p:nvSpPr>
          <p:cNvPr id="3" name="Rectangle 2"/>
          <p:cNvSpPr/>
          <p:nvPr/>
        </p:nvSpPr>
        <p:spPr bwMode="auto">
          <a:xfrm>
            <a:off x="201931" y="1059033"/>
            <a:ext cx="6947978" cy="3921859"/>
          </a:xfrm>
          <a:prstGeom prst="rect">
            <a:avLst/>
          </a:prstGeom>
          <a:solidFill>
            <a:schemeClr val="bg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b" anchorCtr="0" forceAA="0" compatLnSpc="1">
            <a:prstTxWarp prst="textNoShape">
              <a:avLst/>
            </a:prstTxWarp>
            <a:noAutofit/>
          </a:bodyPr>
          <a:lstStyle/>
          <a:p>
            <a:pPr algn="ctr" defTabSz="685647" fontAlgn="base">
              <a:lnSpc>
                <a:spcPct val="90000"/>
              </a:lnSpc>
              <a:spcBef>
                <a:spcPct val="0"/>
              </a:spcBef>
              <a:spcAft>
                <a:spcPct val="0"/>
              </a:spcAft>
            </a:pPr>
            <a:r>
              <a:rPr lang="en-US" sz="1765" b="1" dirty="0" err="1">
                <a:solidFill>
                  <a:srgbClr val="404040"/>
                </a:solidFill>
                <a:ea typeface="Segoe UI" pitchFamily="34" charset="0"/>
                <a:cs typeface="Segoe UI" pitchFamily="34" charset="0"/>
              </a:rPr>
              <a:t>WinJS</a:t>
            </a:r>
            <a:r>
              <a:rPr lang="en-US" sz="1765" b="1" dirty="0">
                <a:solidFill>
                  <a:srgbClr val="404040"/>
                </a:solidFill>
                <a:ea typeface="Segoe UI" pitchFamily="34" charset="0"/>
                <a:cs typeface="Segoe UI" pitchFamily="34" charset="0"/>
              </a:rPr>
              <a:t> 2.0</a:t>
            </a:r>
          </a:p>
        </p:txBody>
      </p:sp>
      <p:sp>
        <p:nvSpPr>
          <p:cNvPr id="5" name="Title 4"/>
          <p:cNvSpPr>
            <a:spLocks noGrp="1"/>
          </p:cNvSpPr>
          <p:nvPr>
            <p:ph type="title"/>
          </p:nvPr>
        </p:nvSpPr>
        <p:spPr/>
        <p:txBody>
          <a:bodyPr/>
          <a:lstStyle/>
          <a:p>
            <a:pPr algn="l"/>
            <a:r>
              <a:rPr lang="en-US" dirty="0" err="1" smtClean="0">
                <a:solidFill>
                  <a:schemeClr val="accent1"/>
                </a:solidFill>
              </a:rPr>
              <a:t>WinJS</a:t>
            </a:r>
            <a:r>
              <a:rPr lang="en-US" dirty="0" smtClean="0">
                <a:solidFill>
                  <a:schemeClr val="accent1"/>
                </a:solidFill>
              </a:rPr>
              <a:t> </a:t>
            </a:r>
            <a:endParaRPr lang="en-US" dirty="0">
              <a:solidFill>
                <a:schemeClr val="accent1"/>
              </a:solidFill>
            </a:endParaRPr>
          </a:p>
        </p:txBody>
      </p:sp>
      <p:grpSp>
        <p:nvGrpSpPr>
          <p:cNvPr id="21" name="Group 20"/>
          <p:cNvGrpSpPr/>
          <p:nvPr/>
        </p:nvGrpSpPr>
        <p:grpSpPr>
          <a:xfrm>
            <a:off x="4861898" y="3383733"/>
            <a:ext cx="1668777" cy="1036893"/>
            <a:chOff x="802247" y="4623640"/>
            <a:chExt cx="1916789" cy="1190994"/>
          </a:xfrm>
        </p:grpSpPr>
        <p:sp>
          <p:nvSpPr>
            <p:cNvPr id="27" name="Rectangle 26"/>
            <p:cNvSpPr/>
            <p:nvPr/>
          </p:nvSpPr>
          <p:spPr bwMode="auto">
            <a:xfrm>
              <a:off x="884020" y="4762853"/>
              <a:ext cx="1752600" cy="944209"/>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pPr>
              <a:r>
                <a:rPr lang="en-US" sz="1471" dirty="0" err="1">
                  <a:gradFill>
                    <a:gsLst>
                      <a:gs pos="0">
                        <a:srgbClr val="FFFFFF"/>
                      </a:gs>
                      <a:gs pos="100000">
                        <a:srgbClr val="FFFFFF"/>
                      </a:gs>
                    </a:gsLst>
                    <a:lin ang="5400000" scaled="0"/>
                  </a:gradFill>
                  <a:ea typeface="Segoe UI" pitchFamily="34" charset="0"/>
                  <a:cs typeface="Segoe UI" pitchFamily="34" charset="0"/>
                </a:rPr>
                <a:t>WinJS</a:t>
              </a:r>
              <a:endParaRPr lang="en-US" sz="1471" dirty="0">
                <a:gradFill>
                  <a:gsLst>
                    <a:gs pos="0">
                      <a:srgbClr val="FFFFFF"/>
                    </a:gs>
                    <a:gs pos="100000">
                      <a:srgbClr val="FFFFFF"/>
                    </a:gs>
                  </a:gsLst>
                  <a:lin ang="5400000" scaled="0"/>
                </a:gradFill>
                <a:ea typeface="Segoe UI" pitchFamily="34" charset="0"/>
                <a:cs typeface="Segoe UI" pitchFamily="34" charset="0"/>
              </a:endParaRPr>
            </a:p>
          </p:txBody>
        </p:sp>
        <p:sp>
          <p:nvSpPr>
            <p:cNvPr id="25" name="Freeform 24"/>
            <p:cNvSpPr>
              <a:spLocks noEditPoints="1"/>
            </p:cNvSpPr>
            <p:nvPr/>
          </p:nvSpPr>
          <p:spPr bwMode="auto">
            <a:xfrm>
              <a:off x="802247" y="4623640"/>
              <a:ext cx="1916789" cy="1190994"/>
            </a:xfrm>
            <a:custGeom>
              <a:avLst/>
              <a:gdLst>
                <a:gd name="T0" fmla="*/ 3381 w 3430"/>
                <a:gd name="T1" fmla="*/ 0 h 2130"/>
                <a:gd name="T2" fmla="*/ 49 w 3430"/>
                <a:gd name="T3" fmla="*/ 0 h 2130"/>
                <a:gd name="T4" fmla="*/ 0 w 3430"/>
                <a:gd name="T5" fmla="*/ 49 h 2130"/>
                <a:gd name="T6" fmla="*/ 0 w 3430"/>
                <a:gd name="T7" fmla="*/ 2081 h 2130"/>
                <a:gd name="T8" fmla="*/ 49 w 3430"/>
                <a:gd name="T9" fmla="*/ 2130 h 2130"/>
                <a:gd name="T10" fmla="*/ 3381 w 3430"/>
                <a:gd name="T11" fmla="*/ 2130 h 2130"/>
                <a:gd name="T12" fmla="*/ 3430 w 3430"/>
                <a:gd name="T13" fmla="*/ 2081 h 2130"/>
                <a:gd name="T14" fmla="*/ 3430 w 3430"/>
                <a:gd name="T15" fmla="*/ 49 h 2130"/>
                <a:gd name="T16" fmla="*/ 3381 w 3430"/>
                <a:gd name="T17" fmla="*/ 0 h 2130"/>
                <a:gd name="T18" fmla="*/ 1706 w 3430"/>
                <a:gd name="T19" fmla="*/ 2064 h 2130"/>
                <a:gd name="T20" fmla="*/ 1635 w 3430"/>
                <a:gd name="T21" fmla="*/ 2054 h 2130"/>
                <a:gd name="T22" fmla="*/ 1635 w 3430"/>
                <a:gd name="T23" fmla="*/ 1994 h 2130"/>
                <a:gd name="T24" fmla="*/ 1706 w 3430"/>
                <a:gd name="T25" fmla="*/ 1995 h 2130"/>
                <a:gd name="T26" fmla="*/ 1706 w 3430"/>
                <a:gd name="T27" fmla="*/ 2064 h 2130"/>
                <a:gd name="T28" fmla="*/ 1635 w 3430"/>
                <a:gd name="T29" fmla="*/ 1987 h 2130"/>
                <a:gd name="T30" fmla="*/ 1635 w 3430"/>
                <a:gd name="T31" fmla="*/ 1928 h 2130"/>
                <a:gd name="T32" fmla="*/ 1706 w 3430"/>
                <a:gd name="T33" fmla="*/ 1917 h 2130"/>
                <a:gd name="T34" fmla="*/ 1706 w 3430"/>
                <a:gd name="T35" fmla="*/ 1987 h 2130"/>
                <a:gd name="T36" fmla="*/ 1635 w 3430"/>
                <a:gd name="T37" fmla="*/ 1987 h 2130"/>
                <a:gd name="T38" fmla="*/ 1810 w 3430"/>
                <a:gd name="T39" fmla="*/ 2079 h 2130"/>
                <a:gd name="T40" fmla="*/ 1715 w 3430"/>
                <a:gd name="T41" fmla="*/ 2065 h 2130"/>
                <a:gd name="T42" fmla="*/ 1715 w 3430"/>
                <a:gd name="T43" fmla="*/ 1995 h 2130"/>
                <a:gd name="T44" fmla="*/ 1810 w 3430"/>
                <a:gd name="T45" fmla="*/ 1995 h 2130"/>
                <a:gd name="T46" fmla="*/ 1810 w 3430"/>
                <a:gd name="T47" fmla="*/ 2079 h 2130"/>
                <a:gd name="T48" fmla="*/ 1715 w 3430"/>
                <a:gd name="T49" fmla="*/ 1916 h 2130"/>
                <a:gd name="T50" fmla="*/ 1810 w 3430"/>
                <a:gd name="T51" fmla="*/ 1902 h 2130"/>
                <a:gd name="T52" fmla="*/ 1810 w 3430"/>
                <a:gd name="T53" fmla="*/ 1986 h 2130"/>
                <a:gd name="T54" fmla="*/ 1715 w 3430"/>
                <a:gd name="T55" fmla="*/ 1987 h 2130"/>
                <a:gd name="T56" fmla="*/ 1715 w 3430"/>
                <a:gd name="T57" fmla="*/ 1916 h 2130"/>
                <a:gd name="T58" fmla="*/ 3165 w 3430"/>
                <a:gd name="T59" fmla="*/ 1815 h 2130"/>
                <a:gd name="T60" fmla="*/ 3123 w 3430"/>
                <a:gd name="T61" fmla="*/ 1856 h 2130"/>
                <a:gd name="T62" fmla="*/ 307 w 3430"/>
                <a:gd name="T63" fmla="*/ 1856 h 2130"/>
                <a:gd name="T64" fmla="*/ 265 w 3430"/>
                <a:gd name="T65" fmla="*/ 1815 h 2130"/>
                <a:gd name="T66" fmla="*/ 265 w 3430"/>
                <a:gd name="T67" fmla="*/ 297 h 2130"/>
                <a:gd name="T68" fmla="*/ 307 w 3430"/>
                <a:gd name="T69" fmla="*/ 256 h 2130"/>
                <a:gd name="T70" fmla="*/ 3123 w 3430"/>
                <a:gd name="T71" fmla="*/ 256 h 2130"/>
                <a:gd name="T72" fmla="*/ 3165 w 3430"/>
                <a:gd name="T73" fmla="*/ 297 h 2130"/>
                <a:gd name="T74" fmla="*/ 3165 w 3430"/>
                <a:gd name="T75" fmla="*/ 1815 h 2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30" h="2130">
                  <a:moveTo>
                    <a:pt x="3381" y="0"/>
                  </a:moveTo>
                  <a:cubicBezTo>
                    <a:pt x="49" y="0"/>
                    <a:pt x="49" y="0"/>
                    <a:pt x="49" y="0"/>
                  </a:cubicBezTo>
                  <a:cubicBezTo>
                    <a:pt x="22" y="0"/>
                    <a:pt x="0" y="22"/>
                    <a:pt x="0" y="49"/>
                  </a:cubicBezTo>
                  <a:cubicBezTo>
                    <a:pt x="0" y="2081"/>
                    <a:pt x="0" y="2081"/>
                    <a:pt x="0" y="2081"/>
                  </a:cubicBezTo>
                  <a:cubicBezTo>
                    <a:pt x="0" y="2108"/>
                    <a:pt x="22" y="2130"/>
                    <a:pt x="49" y="2130"/>
                  </a:cubicBezTo>
                  <a:cubicBezTo>
                    <a:pt x="3381" y="2130"/>
                    <a:pt x="3381" y="2130"/>
                    <a:pt x="3381" y="2130"/>
                  </a:cubicBezTo>
                  <a:cubicBezTo>
                    <a:pt x="3408" y="2130"/>
                    <a:pt x="3430" y="2108"/>
                    <a:pt x="3430" y="2081"/>
                  </a:cubicBezTo>
                  <a:cubicBezTo>
                    <a:pt x="3430" y="49"/>
                    <a:pt x="3430" y="49"/>
                    <a:pt x="3430" y="49"/>
                  </a:cubicBezTo>
                  <a:cubicBezTo>
                    <a:pt x="3430" y="22"/>
                    <a:pt x="3408" y="0"/>
                    <a:pt x="3381" y="0"/>
                  </a:cubicBezTo>
                  <a:close/>
                  <a:moveTo>
                    <a:pt x="1706" y="2064"/>
                  </a:moveTo>
                  <a:cubicBezTo>
                    <a:pt x="1682" y="2061"/>
                    <a:pt x="1658" y="2057"/>
                    <a:pt x="1635" y="2054"/>
                  </a:cubicBezTo>
                  <a:cubicBezTo>
                    <a:pt x="1635" y="2034"/>
                    <a:pt x="1635" y="2014"/>
                    <a:pt x="1635" y="1994"/>
                  </a:cubicBezTo>
                  <a:cubicBezTo>
                    <a:pt x="1658" y="1995"/>
                    <a:pt x="1682" y="1995"/>
                    <a:pt x="1706" y="1995"/>
                  </a:cubicBezTo>
                  <a:cubicBezTo>
                    <a:pt x="1706" y="1995"/>
                    <a:pt x="1707" y="2063"/>
                    <a:pt x="1706" y="2064"/>
                  </a:cubicBezTo>
                  <a:close/>
                  <a:moveTo>
                    <a:pt x="1635" y="1987"/>
                  </a:moveTo>
                  <a:cubicBezTo>
                    <a:pt x="1635" y="1967"/>
                    <a:pt x="1635" y="1948"/>
                    <a:pt x="1635" y="1928"/>
                  </a:cubicBezTo>
                  <a:cubicBezTo>
                    <a:pt x="1658" y="1924"/>
                    <a:pt x="1682" y="1921"/>
                    <a:pt x="1706" y="1917"/>
                  </a:cubicBezTo>
                  <a:cubicBezTo>
                    <a:pt x="1706" y="1940"/>
                    <a:pt x="1706" y="1963"/>
                    <a:pt x="1706" y="1987"/>
                  </a:cubicBezTo>
                  <a:cubicBezTo>
                    <a:pt x="1682" y="1987"/>
                    <a:pt x="1659" y="1987"/>
                    <a:pt x="1635" y="1987"/>
                  </a:cubicBezTo>
                  <a:close/>
                  <a:moveTo>
                    <a:pt x="1810" y="2079"/>
                  </a:moveTo>
                  <a:cubicBezTo>
                    <a:pt x="1779" y="2074"/>
                    <a:pt x="1747" y="2070"/>
                    <a:pt x="1715" y="2065"/>
                  </a:cubicBezTo>
                  <a:cubicBezTo>
                    <a:pt x="1715" y="2042"/>
                    <a:pt x="1715" y="2018"/>
                    <a:pt x="1715" y="1995"/>
                  </a:cubicBezTo>
                  <a:cubicBezTo>
                    <a:pt x="1747" y="1995"/>
                    <a:pt x="1779" y="1995"/>
                    <a:pt x="1810" y="1995"/>
                  </a:cubicBezTo>
                  <a:cubicBezTo>
                    <a:pt x="1810" y="2023"/>
                    <a:pt x="1810" y="2051"/>
                    <a:pt x="1810" y="2079"/>
                  </a:cubicBezTo>
                  <a:close/>
                  <a:moveTo>
                    <a:pt x="1715" y="1916"/>
                  </a:moveTo>
                  <a:cubicBezTo>
                    <a:pt x="1747" y="1911"/>
                    <a:pt x="1779" y="1907"/>
                    <a:pt x="1810" y="1902"/>
                  </a:cubicBezTo>
                  <a:cubicBezTo>
                    <a:pt x="1810" y="1930"/>
                    <a:pt x="1810" y="1958"/>
                    <a:pt x="1810" y="1986"/>
                  </a:cubicBezTo>
                  <a:cubicBezTo>
                    <a:pt x="1779" y="1986"/>
                    <a:pt x="1747" y="1986"/>
                    <a:pt x="1715" y="1987"/>
                  </a:cubicBezTo>
                  <a:cubicBezTo>
                    <a:pt x="1715" y="1986"/>
                    <a:pt x="1715" y="1917"/>
                    <a:pt x="1715" y="1916"/>
                  </a:cubicBezTo>
                  <a:close/>
                  <a:moveTo>
                    <a:pt x="3165" y="1815"/>
                  </a:moveTo>
                  <a:cubicBezTo>
                    <a:pt x="3165" y="1838"/>
                    <a:pt x="3146" y="1856"/>
                    <a:pt x="3123" y="1856"/>
                  </a:cubicBezTo>
                  <a:cubicBezTo>
                    <a:pt x="307" y="1856"/>
                    <a:pt x="307" y="1856"/>
                    <a:pt x="307" y="1856"/>
                  </a:cubicBezTo>
                  <a:cubicBezTo>
                    <a:pt x="284" y="1856"/>
                    <a:pt x="265" y="1838"/>
                    <a:pt x="265" y="1815"/>
                  </a:cubicBezTo>
                  <a:cubicBezTo>
                    <a:pt x="265" y="297"/>
                    <a:pt x="265" y="297"/>
                    <a:pt x="265" y="297"/>
                  </a:cubicBezTo>
                  <a:cubicBezTo>
                    <a:pt x="265" y="274"/>
                    <a:pt x="284" y="256"/>
                    <a:pt x="307" y="256"/>
                  </a:cubicBezTo>
                  <a:cubicBezTo>
                    <a:pt x="3123" y="256"/>
                    <a:pt x="3123" y="256"/>
                    <a:pt x="3123" y="256"/>
                  </a:cubicBezTo>
                  <a:cubicBezTo>
                    <a:pt x="3146" y="256"/>
                    <a:pt x="3165" y="274"/>
                    <a:pt x="3165" y="297"/>
                  </a:cubicBezTo>
                  <a:lnTo>
                    <a:pt x="3165" y="1815"/>
                  </a:lnTo>
                  <a:close/>
                </a:path>
              </a:pathLst>
            </a:custGeom>
            <a:solidFill>
              <a:schemeClr val="tx1">
                <a:lumMod val="50000"/>
              </a:schemeClr>
            </a:solidFill>
            <a:ln>
              <a:noFill/>
            </a:ln>
            <a:extLst/>
          </p:spPr>
          <p:txBody>
            <a:bodyPr vert="horz" wrap="square" lIns="67232" tIns="33616" rIns="67232" bIns="33616" numCol="1" anchor="t" anchorCtr="0" compatLnSpc="1">
              <a:prstTxWarp prst="textNoShape">
                <a:avLst/>
              </a:prstTxWarp>
            </a:bodyPr>
            <a:lstStyle/>
            <a:p>
              <a:endParaRPr lang="en-US" sz="1324">
                <a:solidFill>
                  <a:srgbClr val="404040"/>
                </a:solidFill>
              </a:endParaRPr>
            </a:p>
          </p:txBody>
        </p:sp>
      </p:grpSp>
      <p:grpSp>
        <p:nvGrpSpPr>
          <p:cNvPr id="54" name="Group 53"/>
          <p:cNvGrpSpPr/>
          <p:nvPr/>
        </p:nvGrpSpPr>
        <p:grpSpPr>
          <a:xfrm>
            <a:off x="291106" y="1418312"/>
            <a:ext cx="3917082" cy="3002314"/>
            <a:chOff x="942120" y="2655046"/>
            <a:chExt cx="4379596" cy="3356816"/>
          </a:xfrm>
        </p:grpSpPr>
        <p:pic>
          <p:nvPicPr>
            <p:cNvPr id="14" name="Desktop blank"/>
            <p:cNvPicPr>
              <a:picLocks noChangeAspect="1"/>
            </p:cNvPicPr>
            <p:nvPr/>
          </p:nvPicPr>
          <p:blipFill rotWithShape="1">
            <a:blip r:embed="rId3" cstate="print">
              <a:extLst>
                <a:ext uri="{28A0092B-C50C-407E-A947-70E740481C1C}">
                  <a14:useLocalDpi xmlns:a14="http://schemas.microsoft.com/office/drawing/2010/main" val="0"/>
                </a:ext>
              </a:extLst>
            </a:blip>
            <a:srcRect t="76397"/>
            <a:stretch/>
          </p:blipFill>
          <p:spPr>
            <a:xfrm>
              <a:off x="1274690" y="5366168"/>
              <a:ext cx="3714456" cy="645694"/>
            </a:xfrm>
            <a:prstGeom prst="rect">
              <a:avLst/>
            </a:prstGeom>
          </p:spPr>
        </p:pic>
        <p:pic>
          <p:nvPicPr>
            <p:cNvPr id="15" name="Mouse"/>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82741" y="5783262"/>
              <a:ext cx="259096" cy="97645"/>
            </a:xfrm>
            <a:prstGeom prst="rect">
              <a:avLst/>
            </a:prstGeom>
          </p:spPr>
        </p:pic>
        <p:grpSp>
          <p:nvGrpSpPr>
            <p:cNvPr id="22" name="Group 21"/>
            <p:cNvGrpSpPr/>
            <p:nvPr/>
          </p:nvGrpSpPr>
          <p:grpSpPr>
            <a:xfrm>
              <a:off x="942120" y="2655046"/>
              <a:ext cx="4379596" cy="2721254"/>
              <a:chOff x="345470" y="1982014"/>
              <a:chExt cx="2883796" cy="1791842"/>
            </a:xfrm>
          </p:grpSpPr>
          <p:sp>
            <p:nvSpPr>
              <p:cNvPr id="9" name="Rectangle 8"/>
              <p:cNvSpPr/>
              <p:nvPr/>
            </p:nvSpPr>
            <p:spPr bwMode="auto">
              <a:xfrm>
                <a:off x="503237" y="2178808"/>
                <a:ext cx="2514600" cy="1394654"/>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pPr>
                <a:r>
                  <a:rPr lang="en-US" sz="1471" dirty="0" err="1">
                    <a:gradFill>
                      <a:gsLst>
                        <a:gs pos="0">
                          <a:srgbClr val="FFFFFF"/>
                        </a:gs>
                        <a:gs pos="100000">
                          <a:srgbClr val="FFFFFF"/>
                        </a:gs>
                      </a:gsLst>
                      <a:lin ang="5400000" scaled="0"/>
                    </a:gradFill>
                    <a:ea typeface="Segoe UI" pitchFamily="34" charset="0"/>
                    <a:cs typeface="Segoe UI" pitchFamily="34" charset="0"/>
                  </a:rPr>
                  <a:t>WinJS</a:t>
                </a:r>
                <a:endParaRPr lang="en-US" sz="1471" dirty="0">
                  <a:gradFill>
                    <a:gsLst>
                      <a:gs pos="0">
                        <a:srgbClr val="FFFFFF"/>
                      </a:gs>
                      <a:gs pos="100000">
                        <a:srgbClr val="FFFFFF"/>
                      </a:gs>
                    </a:gsLst>
                    <a:lin ang="5400000" scaled="0"/>
                  </a:gradFill>
                  <a:ea typeface="Segoe UI" pitchFamily="34" charset="0"/>
                  <a:cs typeface="Segoe UI" pitchFamily="34" charset="0"/>
                </a:endParaRPr>
              </a:p>
            </p:txBody>
          </p:sp>
          <p:sp>
            <p:nvSpPr>
              <p:cNvPr id="24" name="Freeform 23"/>
              <p:cNvSpPr>
                <a:spLocks noEditPoints="1"/>
              </p:cNvSpPr>
              <p:nvPr/>
            </p:nvSpPr>
            <p:spPr bwMode="auto">
              <a:xfrm>
                <a:off x="345470" y="1982014"/>
                <a:ext cx="2883796" cy="1791842"/>
              </a:xfrm>
              <a:custGeom>
                <a:avLst/>
                <a:gdLst>
                  <a:gd name="T0" fmla="*/ 3381 w 3430"/>
                  <a:gd name="T1" fmla="*/ 0 h 2130"/>
                  <a:gd name="T2" fmla="*/ 49 w 3430"/>
                  <a:gd name="T3" fmla="*/ 0 h 2130"/>
                  <a:gd name="T4" fmla="*/ 0 w 3430"/>
                  <a:gd name="T5" fmla="*/ 49 h 2130"/>
                  <a:gd name="T6" fmla="*/ 0 w 3430"/>
                  <a:gd name="T7" fmla="*/ 2081 h 2130"/>
                  <a:gd name="T8" fmla="*/ 49 w 3430"/>
                  <a:gd name="T9" fmla="*/ 2130 h 2130"/>
                  <a:gd name="T10" fmla="*/ 3381 w 3430"/>
                  <a:gd name="T11" fmla="*/ 2130 h 2130"/>
                  <a:gd name="T12" fmla="*/ 3430 w 3430"/>
                  <a:gd name="T13" fmla="*/ 2081 h 2130"/>
                  <a:gd name="T14" fmla="*/ 3430 w 3430"/>
                  <a:gd name="T15" fmla="*/ 49 h 2130"/>
                  <a:gd name="T16" fmla="*/ 3381 w 3430"/>
                  <a:gd name="T17" fmla="*/ 0 h 2130"/>
                  <a:gd name="T18" fmla="*/ 1706 w 3430"/>
                  <a:gd name="T19" fmla="*/ 2064 h 2130"/>
                  <a:gd name="T20" fmla="*/ 1635 w 3430"/>
                  <a:gd name="T21" fmla="*/ 2054 h 2130"/>
                  <a:gd name="T22" fmla="*/ 1635 w 3430"/>
                  <a:gd name="T23" fmla="*/ 1994 h 2130"/>
                  <a:gd name="T24" fmla="*/ 1706 w 3430"/>
                  <a:gd name="T25" fmla="*/ 1995 h 2130"/>
                  <a:gd name="T26" fmla="*/ 1706 w 3430"/>
                  <a:gd name="T27" fmla="*/ 2064 h 2130"/>
                  <a:gd name="T28" fmla="*/ 1635 w 3430"/>
                  <a:gd name="T29" fmla="*/ 1987 h 2130"/>
                  <a:gd name="T30" fmla="*/ 1635 w 3430"/>
                  <a:gd name="T31" fmla="*/ 1928 h 2130"/>
                  <a:gd name="T32" fmla="*/ 1706 w 3430"/>
                  <a:gd name="T33" fmla="*/ 1917 h 2130"/>
                  <a:gd name="T34" fmla="*/ 1706 w 3430"/>
                  <a:gd name="T35" fmla="*/ 1987 h 2130"/>
                  <a:gd name="T36" fmla="*/ 1635 w 3430"/>
                  <a:gd name="T37" fmla="*/ 1987 h 2130"/>
                  <a:gd name="T38" fmla="*/ 1810 w 3430"/>
                  <a:gd name="T39" fmla="*/ 2079 h 2130"/>
                  <a:gd name="T40" fmla="*/ 1715 w 3430"/>
                  <a:gd name="T41" fmla="*/ 2065 h 2130"/>
                  <a:gd name="T42" fmla="*/ 1715 w 3430"/>
                  <a:gd name="T43" fmla="*/ 1995 h 2130"/>
                  <a:gd name="T44" fmla="*/ 1810 w 3430"/>
                  <a:gd name="T45" fmla="*/ 1995 h 2130"/>
                  <a:gd name="T46" fmla="*/ 1810 w 3430"/>
                  <a:gd name="T47" fmla="*/ 2079 h 2130"/>
                  <a:gd name="T48" fmla="*/ 1715 w 3430"/>
                  <a:gd name="T49" fmla="*/ 1916 h 2130"/>
                  <a:gd name="T50" fmla="*/ 1810 w 3430"/>
                  <a:gd name="T51" fmla="*/ 1902 h 2130"/>
                  <a:gd name="T52" fmla="*/ 1810 w 3430"/>
                  <a:gd name="T53" fmla="*/ 1986 h 2130"/>
                  <a:gd name="T54" fmla="*/ 1715 w 3430"/>
                  <a:gd name="T55" fmla="*/ 1987 h 2130"/>
                  <a:gd name="T56" fmla="*/ 1715 w 3430"/>
                  <a:gd name="T57" fmla="*/ 1916 h 2130"/>
                  <a:gd name="T58" fmla="*/ 3165 w 3430"/>
                  <a:gd name="T59" fmla="*/ 1815 h 2130"/>
                  <a:gd name="T60" fmla="*/ 3123 w 3430"/>
                  <a:gd name="T61" fmla="*/ 1856 h 2130"/>
                  <a:gd name="T62" fmla="*/ 307 w 3430"/>
                  <a:gd name="T63" fmla="*/ 1856 h 2130"/>
                  <a:gd name="T64" fmla="*/ 265 w 3430"/>
                  <a:gd name="T65" fmla="*/ 1815 h 2130"/>
                  <a:gd name="T66" fmla="*/ 265 w 3430"/>
                  <a:gd name="T67" fmla="*/ 297 h 2130"/>
                  <a:gd name="T68" fmla="*/ 307 w 3430"/>
                  <a:gd name="T69" fmla="*/ 256 h 2130"/>
                  <a:gd name="T70" fmla="*/ 3123 w 3430"/>
                  <a:gd name="T71" fmla="*/ 256 h 2130"/>
                  <a:gd name="T72" fmla="*/ 3165 w 3430"/>
                  <a:gd name="T73" fmla="*/ 297 h 2130"/>
                  <a:gd name="T74" fmla="*/ 3165 w 3430"/>
                  <a:gd name="T75" fmla="*/ 1815 h 2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30" h="2130">
                    <a:moveTo>
                      <a:pt x="3381" y="0"/>
                    </a:moveTo>
                    <a:cubicBezTo>
                      <a:pt x="49" y="0"/>
                      <a:pt x="49" y="0"/>
                      <a:pt x="49" y="0"/>
                    </a:cubicBezTo>
                    <a:cubicBezTo>
                      <a:pt x="22" y="0"/>
                      <a:pt x="0" y="22"/>
                      <a:pt x="0" y="49"/>
                    </a:cubicBezTo>
                    <a:cubicBezTo>
                      <a:pt x="0" y="2081"/>
                      <a:pt x="0" y="2081"/>
                      <a:pt x="0" y="2081"/>
                    </a:cubicBezTo>
                    <a:cubicBezTo>
                      <a:pt x="0" y="2108"/>
                      <a:pt x="22" y="2130"/>
                      <a:pt x="49" y="2130"/>
                    </a:cubicBezTo>
                    <a:cubicBezTo>
                      <a:pt x="3381" y="2130"/>
                      <a:pt x="3381" y="2130"/>
                      <a:pt x="3381" y="2130"/>
                    </a:cubicBezTo>
                    <a:cubicBezTo>
                      <a:pt x="3408" y="2130"/>
                      <a:pt x="3430" y="2108"/>
                      <a:pt x="3430" y="2081"/>
                    </a:cubicBezTo>
                    <a:cubicBezTo>
                      <a:pt x="3430" y="49"/>
                      <a:pt x="3430" y="49"/>
                      <a:pt x="3430" y="49"/>
                    </a:cubicBezTo>
                    <a:cubicBezTo>
                      <a:pt x="3430" y="22"/>
                      <a:pt x="3408" y="0"/>
                      <a:pt x="3381" y="0"/>
                    </a:cubicBezTo>
                    <a:close/>
                    <a:moveTo>
                      <a:pt x="1706" y="2064"/>
                    </a:moveTo>
                    <a:cubicBezTo>
                      <a:pt x="1682" y="2061"/>
                      <a:pt x="1658" y="2057"/>
                      <a:pt x="1635" y="2054"/>
                    </a:cubicBezTo>
                    <a:cubicBezTo>
                      <a:pt x="1635" y="2034"/>
                      <a:pt x="1635" y="2014"/>
                      <a:pt x="1635" y="1994"/>
                    </a:cubicBezTo>
                    <a:cubicBezTo>
                      <a:pt x="1658" y="1995"/>
                      <a:pt x="1682" y="1995"/>
                      <a:pt x="1706" y="1995"/>
                    </a:cubicBezTo>
                    <a:cubicBezTo>
                      <a:pt x="1706" y="1995"/>
                      <a:pt x="1707" y="2063"/>
                      <a:pt x="1706" y="2064"/>
                    </a:cubicBezTo>
                    <a:close/>
                    <a:moveTo>
                      <a:pt x="1635" y="1987"/>
                    </a:moveTo>
                    <a:cubicBezTo>
                      <a:pt x="1635" y="1967"/>
                      <a:pt x="1635" y="1948"/>
                      <a:pt x="1635" y="1928"/>
                    </a:cubicBezTo>
                    <a:cubicBezTo>
                      <a:pt x="1658" y="1924"/>
                      <a:pt x="1682" y="1921"/>
                      <a:pt x="1706" y="1917"/>
                    </a:cubicBezTo>
                    <a:cubicBezTo>
                      <a:pt x="1706" y="1940"/>
                      <a:pt x="1706" y="1963"/>
                      <a:pt x="1706" y="1987"/>
                    </a:cubicBezTo>
                    <a:cubicBezTo>
                      <a:pt x="1682" y="1987"/>
                      <a:pt x="1659" y="1987"/>
                      <a:pt x="1635" y="1987"/>
                    </a:cubicBezTo>
                    <a:close/>
                    <a:moveTo>
                      <a:pt x="1810" y="2079"/>
                    </a:moveTo>
                    <a:cubicBezTo>
                      <a:pt x="1779" y="2074"/>
                      <a:pt x="1747" y="2070"/>
                      <a:pt x="1715" y="2065"/>
                    </a:cubicBezTo>
                    <a:cubicBezTo>
                      <a:pt x="1715" y="2042"/>
                      <a:pt x="1715" y="2018"/>
                      <a:pt x="1715" y="1995"/>
                    </a:cubicBezTo>
                    <a:cubicBezTo>
                      <a:pt x="1747" y="1995"/>
                      <a:pt x="1779" y="1995"/>
                      <a:pt x="1810" y="1995"/>
                    </a:cubicBezTo>
                    <a:cubicBezTo>
                      <a:pt x="1810" y="2023"/>
                      <a:pt x="1810" y="2051"/>
                      <a:pt x="1810" y="2079"/>
                    </a:cubicBezTo>
                    <a:close/>
                    <a:moveTo>
                      <a:pt x="1715" y="1916"/>
                    </a:moveTo>
                    <a:cubicBezTo>
                      <a:pt x="1747" y="1911"/>
                      <a:pt x="1779" y="1907"/>
                      <a:pt x="1810" y="1902"/>
                    </a:cubicBezTo>
                    <a:cubicBezTo>
                      <a:pt x="1810" y="1930"/>
                      <a:pt x="1810" y="1958"/>
                      <a:pt x="1810" y="1986"/>
                    </a:cubicBezTo>
                    <a:cubicBezTo>
                      <a:pt x="1779" y="1986"/>
                      <a:pt x="1747" y="1986"/>
                      <a:pt x="1715" y="1987"/>
                    </a:cubicBezTo>
                    <a:cubicBezTo>
                      <a:pt x="1715" y="1986"/>
                      <a:pt x="1715" y="1917"/>
                      <a:pt x="1715" y="1916"/>
                    </a:cubicBezTo>
                    <a:close/>
                    <a:moveTo>
                      <a:pt x="3165" y="1815"/>
                    </a:moveTo>
                    <a:cubicBezTo>
                      <a:pt x="3165" y="1838"/>
                      <a:pt x="3146" y="1856"/>
                      <a:pt x="3123" y="1856"/>
                    </a:cubicBezTo>
                    <a:cubicBezTo>
                      <a:pt x="307" y="1856"/>
                      <a:pt x="307" y="1856"/>
                      <a:pt x="307" y="1856"/>
                    </a:cubicBezTo>
                    <a:cubicBezTo>
                      <a:pt x="284" y="1856"/>
                      <a:pt x="265" y="1838"/>
                      <a:pt x="265" y="1815"/>
                    </a:cubicBezTo>
                    <a:cubicBezTo>
                      <a:pt x="265" y="297"/>
                      <a:pt x="265" y="297"/>
                      <a:pt x="265" y="297"/>
                    </a:cubicBezTo>
                    <a:cubicBezTo>
                      <a:pt x="265" y="274"/>
                      <a:pt x="284" y="256"/>
                      <a:pt x="307" y="256"/>
                    </a:cubicBezTo>
                    <a:cubicBezTo>
                      <a:pt x="3123" y="256"/>
                      <a:pt x="3123" y="256"/>
                      <a:pt x="3123" y="256"/>
                    </a:cubicBezTo>
                    <a:cubicBezTo>
                      <a:pt x="3146" y="256"/>
                      <a:pt x="3165" y="274"/>
                      <a:pt x="3165" y="297"/>
                    </a:cubicBezTo>
                    <a:lnTo>
                      <a:pt x="3165" y="1815"/>
                    </a:lnTo>
                    <a:close/>
                  </a:path>
                </a:pathLst>
              </a:custGeom>
              <a:solidFill>
                <a:schemeClr val="tx1">
                  <a:lumMod val="50000"/>
                </a:schemeClr>
              </a:solidFill>
              <a:ln>
                <a:noFill/>
              </a:ln>
              <a:extLst/>
            </p:spPr>
            <p:txBody>
              <a:bodyPr vert="horz" wrap="square" lIns="67232" tIns="33616" rIns="67232" bIns="33616" numCol="1" anchor="t" anchorCtr="0" compatLnSpc="1">
                <a:prstTxWarp prst="textNoShape">
                  <a:avLst/>
                </a:prstTxWarp>
              </a:bodyPr>
              <a:lstStyle/>
              <a:p>
                <a:endParaRPr lang="en-US" sz="1324">
                  <a:solidFill>
                    <a:srgbClr val="404040"/>
                  </a:solidFill>
                </a:endParaRPr>
              </a:p>
            </p:txBody>
          </p:sp>
        </p:grpSp>
      </p:grpSp>
      <p:grpSp>
        <p:nvGrpSpPr>
          <p:cNvPr id="55" name="Group 54"/>
          <p:cNvGrpSpPr/>
          <p:nvPr/>
        </p:nvGrpSpPr>
        <p:grpSpPr>
          <a:xfrm>
            <a:off x="4411431" y="1418312"/>
            <a:ext cx="2569711" cy="1583618"/>
            <a:chOff x="4835273" y="4564062"/>
            <a:chExt cx="2525964" cy="1556658"/>
          </a:xfrm>
        </p:grpSpPr>
        <p:pic>
          <p:nvPicPr>
            <p:cNvPr id="58" name="Sliding keyboard"/>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35273" y="5739720"/>
              <a:ext cx="2525964" cy="381000"/>
            </a:xfrm>
            <a:prstGeom prst="rect">
              <a:avLst/>
            </a:prstGeom>
          </p:spPr>
        </p:pic>
        <p:grpSp>
          <p:nvGrpSpPr>
            <p:cNvPr id="59" name="Group 58"/>
            <p:cNvGrpSpPr/>
            <p:nvPr/>
          </p:nvGrpSpPr>
          <p:grpSpPr>
            <a:xfrm>
              <a:off x="5105897" y="4564062"/>
              <a:ext cx="1979704" cy="1230086"/>
              <a:chOff x="802247" y="4623640"/>
              <a:chExt cx="1916789" cy="1190994"/>
            </a:xfrm>
          </p:grpSpPr>
          <p:sp>
            <p:nvSpPr>
              <p:cNvPr id="60" name="Rectangle 59"/>
              <p:cNvSpPr/>
              <p:nvPr/>
            </p:nvSpPr>
            <p:spPr bwMode="auto">
              <a:xfrm>
                <a:off x="884020" y="4762853"/>
                <a:ext cx="1752600" cy="944209"/>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pPr>
                <a:r>
                  <a:rPr lang="en-US" sz="1471" dirty="0" err="1">
                    <a:gradFill>
                      <a:gsLst>
                        <a:gs pos="0">
                          <a:srgbClr val="FFFFFF"/>
                        </a:gs>
                        <a:gs pos="100000">
                          <a:srgbClr val="FFFFFF"/>
                        </a:gs>
                      </a:gsLst>
                      <a:lin ang="5400000" scaled="0"/>
                    </a:gradFill>
                    <a:ea typeface="Segoe UI" pitchFamily="34" charset="0"/>
                    <a:cs typeface="Segoe UI" pitchFamily="34" charset="0"/>
                  </a:rPr>
                  <a:t>WinJS</a:t>
                </a:r>
                <a:endParaRPr lang="en-US" sz="1471" dirty="0">
                  <a:gradFill>
                    <a:gsLst>
                      <a:gs pos="0">
                        <a:srgbClr val="FFFFFF"/>
                      </a:gs>
                      <a:gs pos="100000">
                        <a:srgbClr val="FFFFFF"/>
                      </a:gs>
                    </a:gsLst>
                    <a:lin ang="5400000" scaled="0"/>
                  </a:gradFill>
                  <a:ea typeface="Segoe UI" pitchFamily="34" charset="0"/>
                  <a:cs typeface="Segoe UI" pitchFamily="34" charset="0"/>
                </a:endParaRPr>
              </a:p>
            </p:txBody>
          </p:sp>
          <p:sp>
            <p:nvSpPr>
              <p:cNvPr id="61" name="Freeform 60"/>
              <p:cNvSpPr>
                <a:spLocks noEditPoints="1"/>
              </p:cNvSpPr>
              <p:nvPr/>
            </p:nvSpPr>
            <p:spPr bwMode="auto">
              <a:xfrm>
                <a:off x="802247" y="4623640"/>
                <a:ext cx="1916789" cy="1190994"/>
              </a:xfrm>
              <a:custGeom>
                <a:avLst/>
                <a:gdLst>
                  <a:gd name="T0" fmla="*/ 3381 w 3430"/>
                  <a:gd name="T1" fmla="*/ 0 h 2130"/>
                  <a:gd name="T2" fmla="*/ 49 w 3430"/>
                  <a:gd name="T3" fmla="*/ 0 h 2130"/>
                  <a:gd name="T4" fmla="*/ 0 w 3430"/>
                  <a:gd name="T5" fmla="*/ 49 h 2130"/>
                  <a:gd name="T6" fmla="*/ 0 w 3430"/>
                  <a:gd name="T7" fmla="*/ 2081 h 2130"/>
                  <a:gd name="T8" fmla="*/ 49 w 3430"/>
                  <a:gd name="T9" fmla="*/ 2130 h 2130"/>
                  <a:gd name="T10" fmla="*/ 3381 w 3430"/>
                  <a:gd name="T11" fmla="*/ 2130 h 2130"/>
                  <a:gd name="T12" fmla="*/ 3430 w 3430"/>
                  <a:gd name="T13" fmla="*/ 2081 h 2130"/>
                  <a:gd name="T14" fmla="*/ 3430 w 3430"/>
                  <a:gd name="T15" fmla="*/ 49 h 2130"/>
                  <a:gd name="T16" fmla="*/ 3381 w 3430"/>
                  <a:gd name="T17" fmla="*/ 0 h 2130"/>
                  <a:gd name="T18" fmla="*/ 1706 w 3430"/>
                  <a:gd name="T19" fmla="*/ 2064 h 2130"/>
                  <a:gd name="T20" fmla="*/ 1635 w 3430"/>
                  <a:gd name="T21" fmla="*/ 2054 h 2130"/>
                  <a:gd name="T22" fmla="*/ 1635 w 3430"/>
                  <a:gd name="T23" fmla="*/ 1994 h 2130"/>
                  <a:gd name="T24" fmla="*/ 1706 w 3430"/>
                  <a:gd name="T25" fmla="*/ 1995 h 2130"/>
                  <a:gd name="T26" fmla="*/ 1706 w 3430"/>
                  <a:gd name="T27" fmla="*/ 2064 h 2130"/>
                  <a:gd name="T28" fmla="*/ 1635 w 3430"/>
                  <a:gd name="T29" fmla="*/ 1987 h 2130"/>
                  <a:gd name="T30" fmla="*/ 1635 w 3430"/>
                  <a:gd name="T31" fmla="*/ 1928 h 2130"/>
                  <a:gd name="T32" fmla="*/ 1706 w 3430"/>
                  <a:gd name="T33" fmla="*/ 1917 h 2130"/>
                  <a:gd name="T34" fmla="*/ 1706 w 3430"/>
                  <a:gd name="T35" fmla="*/ 1987 h 2130"/>
                  <a:gd name="T36" fmla="*/ 1635 w 3430"/>
                  <a:gd name="T37" fmla="*/ 1987 h 2130"/>
                  <a:gd name="T38" fmla="*/ 1810 w 3430"/>
                  <a:gd name="T39" fmla="*/ 2079 h 2130"/>
                  <a:gd name="T40" fmla="*/ 1715 w 3430"/>
                  <a:gd name="T41" fmla="*/ 2065 h 2130"/>
                  <a:gd name="T42" fmla="*/ 1715 w 3430"/>
                  <a:gd name="T43" fmla="*/ 1995 h 2130"/>
                  <a:gd name="T44" fmla="*/ 1810 w 3430"/>
                  <a:gd name="T45" fmla="*/ 1995 h 2130"/>
                  <a:gd name="T46" fmla="*/ 1810 w 3430"/>
                  <a:gd name="T47" fmla="*/ 2079 h 2130"/>
                  <a:gd name="T48" fmla="*/ 1715 w 3430"/>
                  <a:gd name="T49" fmla="*/ 1916 h 2130"/>
                  <a:gd name="T50" fmla="*/ 1810 w 3430"/>
                  <a:gd name="T51" fmla="*/ 1902 h 2130"/>
                  <a:gd name="T52" fmla="*/ 1810 w 3430"/>
                  <a:gd name="T53" fmla="*/ 1986 h 2130"/>
                  <a:gd name="T54" fmla="*/ 1715 w 3430"/>
                  <a:gd name="T55" fmla="*/ 1987 h 2130"/>
                  <a:gd name="T56" fmla="*/ 1715 w 3430"/>
                  <a:gd name="T57" fmla="*/ 1916 h 2130"/>
                  <a:gd name="T58" fmla="*/ 3165 w 3430"/>
                  <a:gd name="T59" fmla="*/ 1815 h 2130"/>
                  <a:gd name="T60" fmla="*/ 3123 w 3430"/>
                  <a:gd name="T61" fmla="*/ 1856 h 2130"/>
                  <a:gd name="T62" fmla="*/ 307 w 3430"/>
                  <a:gd name="T63" fmla="*/ 1856 h 2130"/>
                  <a:gd name="T64" fmla="*/ 265 w 3430"/>
                  <a:gd name="T65" fmla="*/ 1815 h 2130"/>
                  <a:gd name="T66" fmla="*/ 265 w 3430"/>
                  <a:gd name="T67" fmla="*/ 297 h 2130"/>
                  <a:gd name="T68" fmla="*/ 307 w 3430"/>
                  <a:gd name="T69" fmla="*/ 256 h 2130"/>
                  <a:gd name="T70" fmla="*/ 3123 w 3430"/>
                  <a:gd name="T71" fmla="*/ 256 h 2130"/>
                  <a:gd name="T72" fmla="*/ 3165 w 3430"/>
                  <a:gd name="T73" fmla="*/ 297 h 2130"/>
                  <a:gd name="T74" fmla="*/ 3165 w 3430"/>
                  <a:gd name="T75" fmla="*/ 1815 h 2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30" h="2130">
                    <a:moveTo>
                      <a:pt x="3381" y="0"/>
                    </a:moveTo>
                    <a:cubicBezTo>
                      <a:pt x="49" y="0"/>
                      <a:pt x="49" y="0"/>
                      <a:pt x="49" y="0"/>
                    </a:cubicBezTo>
                    <a:cubicBezTo>
                      <a:pt x="22" y="0"/>
                      <a:pt x="0" y="22"/>
                      <a:pt x="0" y="49"/>
                    </a:cubicBezTo>
                    <a:cubicBezTo>
                      <a:pt x="0" y="2081"/>
                      <a:pt x="0" y="2081"/>
                      <a:pt x="0" y="2081"/>
                    </a:cubicBezTo>
                    <a:cubicBezTo>
                      <a:pt x="0" y="2108"/>
                      <a:pt x="22" y="2130"/>
                      <a:pt x="49" y="2130"/>
                    </a:cubicBezTo>
                    <a:cubicBezTo>
                      <a:pt x="3381" y="2130"/>
                      <a:pt x="3381" y="2130"/>
                      <a:pt x="3381" y="2130"/>
                    </a:cubicBezTo>
                    <a:cubicBezTo>
                      <a:pt x="3408" y="2130"/>
                      <a:pt x="3430" y="2108"/>
                      <a:pt x="3430" y="2081"/>
                    </a:cubicBezTo>
                    <a:cubicBezTo>
                      <a:pt x="3430" y="49"/>
                      <a:pt x="3430" y="49"/>
                      <a:pt x="3430" y="49"/>
                    </a:cubicBezTo>
                    <a:cubicBezTo>
                      <a:pt x="3430" y="22"/>
                      <a:pt x="3408" y="0"/>
                      <a:pt x="3381" y="0"/>
                    </a:cubicBezTo>
                    <a:close/>
                    <a:moveTo>
                      <a:pt x="1706" y="2064"/>
                    </a:moveTo>
                    <a:cubicBezTo>
                      <a:pt x="1682" y="2061"/>
                      <a:pt x="1658" y="2057"/>
                      <a:pt x="1635" y="2054"/>
                    </a:cubicBezTo>
                    <a:cubicBezTo>
                      <a:pt x="1635" y="2034"/>
                      <a:pt x="1635" y="2014"/>
                      <a:pt x="1635" y="1994"/>
                    </a:cubicBezTo>
                    <a:cubicBezTo>
                      <a:pt x="1658" y="1995"/>
                      <a:pt x="1682" y="1995"/>
                      <a:pt x="1706" y="1995"/>
                    </a:cubicBezTo>
                    <a:cubicBezTo>
                      <a:pt x="1706" y="1995"/>
                      <a:pt x="1707" y="2063"/>
                      <a:pt x="1706" y="2064"/>
                    </a:cubicBezTo>
                    <a:close/>
                    <a:moveTo>
                      <a:pt x="1635" y="1987"/>
                    </a:moveTo>
                    <a:cubicBezTo>
                      <a:pt x="1635" y="1967"/>
                      <a:pt x="1635" y="1948"/>
                      <a:pt x="1635" y="1928"/>
                    </a:cubicBezTo>
                    <a:cubicBezTo>
                      <a:pt x="1658" y="1924"/>
                      <a:pt x="1682" y="1921"/>
                      <a:pt x="1706" y="1917"/>
                    </a:cubicBezTo>
                    <a:cubicBezTo>
                      <a:pt x="1706" y="1940"/>
                      <a:pt x="1706" y="1963"/>
                      <a:pt x="1706" y="1987"/>
                    </a:cubicBezTo>
                    <a:cubicBezTo>
                      <a:pt x="1682" y="1987"/>
                      <a:pt x="1659" y="1987"/>
                      <a:pt x="1635" y="1987"/>
                    </a:cubicBezTo>
                    <a:close/>
                    <a:moveTo>
                      <a:pt x="1810" y="2079"/>
                    </a:moveTo>
                    <a:cubicBezTo>
                      <a:pt x="1779" y="2074"/>
                      <a:pt x="1747" y="2070"/>
                      <a:pt x="1715" y="2065"/>
                    </a:cubicBezTo>
                    <a:cubicBezTo>
                      <a:pt x="1715" y="2042"/>
                      <a:pt x="1715" y="2018"/>
                      <a:pt x="1715" y="1995"/>
                    </a:cubicBezTo>
                    <a:cubicBezTo>
                      <a:pt x="1747" y="1995"/>
                      <a:pt x="1779" y="1995"/>
                      <a:pt x="1810" y="1995"/>
                    </a:cubicBezTo>
                    <a:cubicBezTo>
                      <a:pt x="1810" y="2023"/>
                      <a:pt x="1810" y="2051"/>
                      <a:pt x="1810" y="2079"/>
                    </a:cubicBezTo>
                    <a:close/>
                    <a:moveTo>
                      <a:pt x="1715" y="1916"/>
                    </a:moveTo>
                    <a:cubicBezTo>
                      <a:pt x="1747" y="1911"/>
                      <a:pt x="1779" y="1907"/>
                      <a:pt x="1810" y="1902"/>
                    </a:cubicBezTo>
                    <a:cubicBezTo>
                      <a:pt x="1810" y="1930"/>
                      <a:pt x="1810" y="1958"/>
                      <a:pt x="1810" y="1986"/>
                    </a:cubicBezTo>
                    <a:cubicBezTo>
                      <a:pt x="1779" y="1986"/>
                      <a:pt x="1747" y="1986"/>
                      <a:pt x="1715" y="1987"/>
                    </a:cubicBezTo>
                    <a:cubicBezTo>
                      <a:pt x="1715" y="1986"/>
                      <a:pt x="1715" y="1917"/>
                      <a:pt x="1715" y="1916"/>
                    </a:cubicBezTo>
                    <a:close/>
                    <a:moveTo>
                      <a:pt x="3165" y="1815"/>
                    </a:moveTo>
                    <a:cubicBezTo>
                      <a:pt x="3165" y="1838"/>
                      <a:pt x="3146" y="1856"/>
                      <a:pt x="3123" y="1856"/>
                    </a:cubicBezTo>
                    <a:cubicBezTo>
                      <a:pt x="307" y="1856"/>
                      <a:pt x="307" y="1856"/>
                      <a:pt x="307" y="1856"/>
                    </a:cubicBezTo>
                    <a:cubicBezTo>
                      <a:pt x="284" y="1856"/>
                      <a:pt x="265" y="1838"/>
                      <a:pt x="265" y="1815"/>
                    </a:cubicBezTo>
                    <a:cubicBezTo>
                      <a:pt x="265" y="297"/>
                      <a:pt x="265" y="297"/>
                      <a:pt x="265" y="297"/>
                    </a:cubicBezTo>
                    <a:cubicBezTo>
                      <a:pt x="265" y="274"/>
                      <a:pt x="284" y="256"/>
                      <a:pt x="307" y="256"/>
                    </a:cubicBezTo>
                    <a:cubicBezTo>
                      <a:pt x="3123" y="256"/>
                      <a:pt x="3123" y="256"/>
                      <a:pt x="3123" y="256"/>
                    </a:cubicBezTo>
                    <a:cubicBezTo>
                      <a:pt x="3146" y="256"/>
                      <a:pt x="3165" y="274"/>
                      <a:pt x="3165" y="297"/>
                    </a:cubicBezTo>
                    <a:lnTo>
                      <a:pt x="3165" y="1815"/>
                    </a:lnTo>
                    <a:close/>
                  </a:path>
                </a:pathLst>
              </a:custGeom>
              <a:solidFill>
                <a:schemeClr val="tx1">
                  <a:lumMod val="50000"/>
                </a:schemeClr>
              </a:solidFill>
              <a:ln>
                <a:noFill/>
              </a:ln>
              <a:extLst/>
            </p:spPr>
            <p:txBody>
              <a:bodyPr vert="horz" wrap="square" lIns="67232" tIns="33616" rIns="67232" bIns="33616" numCol="1" anchor="t" anchorCtr="0" compatLnSpc="1">
                <a:prstTxWarp prst="textNoShape">
                  <a:avLst/>
                </a:prstTxWarp>
              </a:bodyPr>
              <a:lstStyle/>
              <a:p>
                <a:endParaRPr lang="en-US" sz="1324">
                  <a:solidFill>
                    <a:srgbClr val="404040"/>
                  </a:solidFill>
                </a:endParaRPr>
              </a:p>
            </p:txBody>
          </p:sp>
        </p:grpSp>
      </p:grpSp>
      <p:grpSp>
        <p:nvGrpSpPr>
          <p:cNvPr id="31" name="Group 30"/>
          <p:cNvGrpSpPr/>
          <p:nvPr/>
        </p:nvGrpSpPr>
        <p:grpSpPr>
          <a:xfrm>
            <a:off x="7668630" y="2087887"/>
            <a:ext cx="667133" cy="1286447"/>
            <a:chOff x="4091428" y="859204"/>
            <a:chExt cx="2838291" cy="5473144"/>
          </a:xfrm>
          <a:solidFill>
            <a:schemeClr val="accent2"/>
          </a:solidFill>
        </p:grpSpPr>
        <p:pic>
          <p:nvPicPr>
            <p:cNvPr id="16" name="Phone scree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91428" y="859204"/>
              <a:ext cx="2838291" cy="5473144"/>
            </a:xfrm>
            <a:prstGeom prst="rect">
              <a:avLst/>
            </a:prstGeom>
            <a:grpFill/>
            <a:ln>
              <a:solidFill>
                <a:schemeClr val="accent2"/>
              </a:solidFill>
            </a:ln>
          </p:spPr>
        </p:pic>
        <p:sp>
          <p:nvSpPr>
            <p:cNvPr id="38" name="Rectangle 37"/>
            <p:cNvSpPr/>
            <p:nvPr/>
          </p:nvSpPr>
          <p:spPr bwMode="auto">
            <a:xfrm>
              <a:off x="4390228" y="1363663"/>
              <a:ext cx="2285209" cy="4343400"/>
            </a:xfrm>
            <a:prstGeom prst="rect">
              <a:avLst/>
            </a:prstGeom>
            <a:grp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pPr>
              <a:r>
                <a:rPr lang="en-US" sz="772" dirty="0" err="1">
                  <a:gradFill>
                    <a:gsLst>
                      <a:gs pos="0">
                        <a:srgbClr val="FFFFFF"/>
                      </a:gs>
                      <a:gs pos="100000">
                        <a:srgbClr val="FFFFFF"/>
                      </a:gs>
                    </a:gsLst>
                    <a:lin ang="5400000" scaled="0"/>
                  </a:gradFill>
                  <a:ea typeface="Segoe UI" pitchFamily="34" charset="0"/>
                  <a:cs typeface="Segoe UI" pitchFamily="34" charset="0"/>
                </a:rPr>
                <a:t>WinJS</a:t>
              </a:r>
              <a:endParaRPr lang="en-US" sz="772" dirty="0">
                <a:gradFill>
                  <a:gsLst>
                    <a:gs pos="0">
                      <a:srgbClr val="FFFFFF"/>
                    </a:gs>
                    <a:gs pos="100000">
                      <a:srgbClr val="FFFFFF"/>
                    </a:gs>
                  </a:gsLst>
                  <a:lin ang="5400000" scaled="0"/>
                </a:gradFill>
                <a:ea typeface="Segoe UI" pitchFamily="34" charset="0"/>
                <a:cs typeface="Segoe UI" pitchFamily="34" charset="0"/>
              </a:endParaRPr>
            </a:p>
          </p:txBody>
        </p:sp>
      </p:grpSp>
      <p:sp>
        <p:nvSpPr>
          <p:cNvPr id="56" name="TextBox 55"/>
          <p:cNvSpPr txBox="1"/>
          <p:nvPr/>
        </p:nvSpPr>
        <p:spPr>
          <a:xfrm>
            <a:off x="7622590" y="3439453"/>
            <a:ext cx="759216" cy="369592"/>
          </a:xfrm>
          <a:prstGeom prst="rect">
            <a:avLst/>
          </a:prstGeom>
          <a:noFill/>
        </p:spPr>
        <p:txBody>
          <a:bodyPr wrap="square" lIns="134464" tIns="107571" rIns="134464" bIns="107571" rtlCol="0">
            <a:spAutoFit/>
          </a:bodyPr>
          <a:lstStyle/>
          <a:p>
            <a:pPr algn="ctr">
              <a:lnSpc>
                <a:spcPct val="90000"/>
              </a:lnSpc>
              <a:spcAft>
                <a:spcPts val="441"/>
              </a:spcAft>
            </a:pPr>
            <a:r>
              <a:rPr lang="en-US" sz="1050" b="1" i="1" dirty="0" smtClean="0">
                <a:solidFill>
                  <a:schemeClr val="tx2"/>
                </a:solidFill>
              </a:rPr>
              <a:t>Nuevo!</a:t>
            </a:r>
            <a:endParaRPr lang="en-US" sz="1471" b="1" i="1" dirty="0">
              <a:solidFill>
                <a:schemeClr val="tx2"/>
              </a:solidFill>
            </a:endParaRPr>
          </a:p>
        </p:txBody>
      </p:sp>
      <p:sp>
        <p:nvSpPr>
          <p:cNvPr id="23" name="Text Placeholder 3"/>
          <p:cNvSpPr>
            <a:spLocks noGrp="1"/>
          </p:cNvSpPr>
          <p:nvPr>
            <p:ph type="body" sz="quarter" idx="4294967295"/>
          </p:nvPr>
        </p:nvSpPr>
        <p:spPr>
          <a:xfrm>
            <a:off x="2370670" y="253155"/>
            <a:ext cx="2316072" cy="726805"/>
          </a:xfrm>
          <a:prstGeom prst="rect">
            <a:avLst/>
          </a:prstGeom>
        </p:spPr>
        <p:txBody>
          <a:bodyPr>
            <a:normAutofit lnSpcReduction="10000"/>
          </a:bodyPr>
          <a:lstStyle/>
          <a:p>
            <a:pPr marL="0" indent="0">
              <a:buNone/>
            </a:pPr>
            <a:r>
              <a:rPr lang="en-US" sz="2000" dirty="0"/>
              <a:t>Open </a:t>
            </a:r>
            <a:r>
              <a:rPr lang="en-US" sz="2000" dirty="0" smtClean="0"/>
              <a:t>source</a:t>
            </a:r>
          </a:p>
          <a:p>
            <a:pPr marL="0" indent="0">
              <a:buNone/>
            </a:pPr>
            <a:r>
              <a:rPr lang="en-US" sz="2000" dirty="0" smtClean="0"/>
              <a:t>Cross-platform</a:t>
            </a:r>
          </a:p>
        </p:txBody>
      </p:sp>
    </p:spTree>
    <p:extLst>
      <p:ext uri="{BB962C8B-B14F-4D97-AF65-F5344CB8AC3E}">
        <p14:creationId xmlns:p14="http://schemas.microsoft.com/office/powerpoint/2010/main" val="4554577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additive="base">
                                        <p:cTn id="11" dur="500" fill="hold"/>
                                        <p:tgtEl>
                                          <p:spTgt spid="55"/>
                                        </p:tgtEl>
                                        <p:attrNameLst>
                                          <p:attrName>ppt_x</p:attrName>
                                        </p:attrNameLst>
                                      </p:cBhvr>
                                      <p:tavLst>
                                        <p:tav tm="0">
                                          <p:val>
                                            <p:strVal val="#ppt_x"/>
                                          </p:val>
                                        </p:tav>
                                        <p:tav tm="100000">
                                          <p:val>
                                            <p:strVal val="#ppt_x"/>
                                          </p:val>
                                        </p:tav>
                                      </p:tavLst>
                                    </p:anim>
                                    <p:anim calcmode="lin" valueType="num">
                                      <p:cBhvr additive="base">
                                        <p:cTn id="12" dur="500" fill="hold"/>
                                        <p:tgtEl>
                                          <p:spTgt spid="55"/>
                                        </p:tgtEl>
                                        <p:attrNameLst>
                                          <p:attrName>ppt_y</p:attrName>
                                        </p:attrNameLst>
                                      </p:cBhvr>
                                      <p:tavLst>
                                        <p:tav tm="0">
                                          <p:val>
                                            <p:strVal val="0-#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ppt_x"/>
                                          </p:val>
                                        </p:tav>
                                        <p:tav tm="100000">
                                          <p:val>
                                            <p:strVal val="#ppt_x"/>
                                          </p:val>
                                        </p:tav>
                                      </p:tavLst>
                                    </p:anim>
                                    <p:anim calcmode="lin" valueType="num">
                                      <p:cBhvr additive="base">
                                        <p:cTn id="26" dur="500" fill="hold"/>
                                        <p:tgtEl>
                                          <p:spTgt spid="31"/>
                                        </p:tgtEl>
                                        <p:attrNameLst>
                                          <p:attrName>ppt_y</p:attrName>
                                        </p:attrNameLst>
                                      </p:cBhvr>
                                      <p:tavLst>
                                        <p:tav tm="0">
                                          <p:val>
                                            <p:strVal val="0-#ppt_h/2"/>
                                          </p:val>
                                        </p:tav>
                                        <p:tav tm="100000">
                                          <p:val>
                                            <p:strVal val="#ppt_y"/>
                                          </p:val>
                                        </p:tav>
                                      </p:tavLst>
                                    </p:anim>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56">
                                            <p:txEl>
                                              <p:pRg st="0" end="0"/>
                                            </p:txEl>
                                          </p:spTgt>
                                        </p:tgtEl>
                                        <p:attrNameLst>
                                          <p:attrName>style.visibility</p:attrName>
                                        </p:attrNameLst>
                                      </p:cBhvr>
                                      <p:to>
                                        <p:strVal val="visible"/>
                                      </p:to>
                                    </p:set>
                                    <p:animEffect transition="in" filter="fade">
                                      <p:cBhvr>
                                        <p:cTn id="30" dur="500"/>
                                        <p:tgtEl>
                                          <p:spTgt spid="56">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36439" y="843558"/>
            <a:ext cx="5378551" cy="3816423"/>
          </a:xfrm>
        </p:spPr>
        <p:txBody>
          <a:bodyPr/>
          <a:lstStyle/>
          <a:p>
            <a:pPr marL="457200" indent="-457200">
              <a:buFont typeface="Arial" panose="020B0604020202020204" pitchFamily="34" charset="0"/>
              <a:buChar char="•"/>
            </a:pPr>
            <a:r>
              <a:rPr lang="en-US" dirty="0" err="1" smtClean="0">
                <a:solidFill>
                  <a:schemeClr val="tx1">
                    <a:lumMod val="65000"/>
                    <a:lumOff val="35000"/>
                  </a:schemeClr>
                </a:solidFill>
              </a:rPr>
              <a:t>Podemos</a:t>
            </a:r>
            <a:r>
              <a:rPr lang="en-US" dirty="0" smtClean="0">
                <a:solidFill>
                  <a:schemeClr val="tx1">
                    <a:lumMod val="65000"/>
                    <a:lumOff val="35000"/>
                  </a:schemeClr>
                </a:solidFill>
              </a:rPr>
              <a:t> </a:t>
            </a:r>
            <a:r>
              <a:rPr lang="en-US" dirty="0" err="1" smtClean="0">
                <a:solidFill>
                  <a:schemeClr val="tx1">
                    <a:lumMod val="65000"/>
                    <a:lumOff val="35000"/>
                  </a:schemeClr>
                </a:solidFill>
              </a:rPr>
              <a:t>usar</a:t>
            </a:r>
            <a:r>
              <a:rPr lang="en-US" dirty="0" smtClean="0">
                <a:solidFill>
                  <a:schemeClr val="tx1">
                    <a:lumMod val="65000"/>
                    <a:lumOff val="35000"/>
                  </a:schemeClr>
                </a:solidFill>
              </a:rPr>
              <a:t> un </a:t>
            </a:r>
            <a:r>
              <a:rPr lang="en-US" dirty="0" err="1" smtClean="0">
                <a:solidFill>
                  <a:schemeClr val="tx1">
                    <a:lumMod val="65000"/>
                    <a:lumOff val="35000"/>
                  </a:schemeClr>
                </a:solidFill>
              </a:rPr>
              <a:t>proyecto</a:t>
            </a:r>
            <a:r>
              <a:rPr lang="en-US" dirty="0" smtClean="0">
                <a:solidFill>
                  <a:schemeClr val="tx1">
                    <a:lumMod val="65000"/>
                    <a:lumOff val="35000"/>
                  </a:schemeClr>
                </a:solidFill>
              </a:rPr>
              <a:t> </a:t>
            </a:r>
            <a:r>
              <a:rPr lang="en-US" b="1" dirty="0" smtClean="0">
                <a:solidFill>
                  <a:schemeClr val="tx1">
                    <a:lumMod val="65000"/>
                    <a:lumOff val="35000"/>
                  </a:schemeClr>
                </a:solidFill>
              </a:rPr>
              <a:t>Shared</a:t>
            </a:r>
            <a:r>
              <a:rPr lang="en-US" dirty="0" smtClean="0">
                <a:solidFill>
                  <a:schemeClr val="tx1">
                    <a:lumMod val="65000"/>
                    <a:lumOff val="35000"/>
                  </a:schemeClr>
                </a:solidFill>
              </a:rPr>
              <a:t> para </a:t>
            </a:r>
            <a:r>
              <a:rPr lang="en-US" dirty="0" err="1" smtClean="0">
                <a:solidFill>
                  <a:schemeClr val="tx1">
                    <a:lumMod val="65000"/>
                    <a:lumOff val="35000"/>
                  </a:schemeClr>
                </a:solidFill>
              </a:rPr>
              <a:t>todo</a:t>
            </a:r>
            <a:r>
              <a:rPr lang="en-US" dirty="0" smtClean="0">
                <a:solidFill>
                  <a:schemeClr val="tx1">
                    <a:lumMod val="65000"/>
                    <a:lumOff val="35000"/>
                  </a:schemeClr>
                </a:solidFill>
              </a:rPr>
              <a:t> el </a:t>
            </a:r>
            <a:r>
              <a:rPr lang="en-US" dirty="0" err="1" smtClean="0">
                <a:solidFill>
                  <a:schemeClr val="tx1">
                    <a:lumMod val="65000"/>
                    <a:lumOff val="35000"/>
                  </a:schemeClr>
                </a:solidFill>
              </a:rPr>
              <a:t>código</a:t>
            </a:r>
            <a:r>
              <a:rPr lang="en-US" dirty="0" smtClean="0">
                <a:solidFill>
                  <a:schemeClr val="tx1">
                    <a:lumMod val="65000"/>
                    <a:lumOff val="35000"/>
                  </a:schemeClr>
                </a:solidFill>
              </a:rPr>
              <a:t> </a:t>
            </a:r>
            <a:r>
              <a:rPr lang="en-US" dirty="0" err="1" smtClean="0">
                <a:solidFill>
                  <a:schemeClr val="tx1">
                    <a:lumMod val="65000"/>
                    <a:lumOff val="35000"/>
                  </a:schemeClr>
                </a:solidFill>
              </a:rPr>
              <a:t>comun</a:t>
            </a:r>
            <a:r>
              <a:rPr lang="en-US" dirty="0" smtClean="0">
                <a:solidFill>
                  <a:schemeClr val="tx1">
                    <a:lumMod val="65000"/>
                    <a:lumOff val="35000"/>
                  </a:schemeClr>
                </a:solidFill>
              </a:rPr>
              <a:t>. </a:t>
            </a:r>
          </a:p>
          <a:p>
            <a:pPr marL="457200" indent="-457200">
              <a:buFont typeface="Arial" panose="020B0604020202020204" pitchFamily="34" charset="0"/>
              <a:buChar char="•"/>
            </a:pPr>
            <a:endParaRPr lang="en-US" dirty="0" smtClean="0">
              <a:solidFill>
                <a:schemeClr val="tx1">
                  <a:lumMod val="65000"/>
                  <a:lumOff val="35000"/>
                </a:schemeClr>
              </a:solidFill>
            </a:endParaRPr>
          </a:p>
          <a:p>
            <a:pPr marL="457200" indent="-457200">
              <a:buFont typeface="Arial" panose="020B0604020202020204" pitchFamily="34" charset="0"/>
              <a:buChar char="•"/>
            </a:pPr>
            <a:r>
              <a:rPr lang="en-US" dirty="0" err="1" smtClean="0">
                <a:solidFill>
                  <a:schemeClr val="tx1">
                    <a:lumMod val="65000"/>
                    <a:lumOff val="35000"/>
                  </a:schemeClr>
                </a:solidFill>
              </a:rPr>
              <a:t>Cada</a:t>
            </a:r>
            <a:r>
              <a:rPr lang="en-US" dirty="0" smtClean="0">
                <a:solidFill>
                  <a:schemeClr val="tx1">
                    <a:lumMod val="65000"/>
                    <a:lumOff val="35000"/>
                  </a:schemeClr>
                </a:solidFill>
              </a:rPr>
              <a:t> </a:t>
            </a:r>
            <a:r>
              <a:rPr lang="en-US" dirty="0" err="1" smtClean="0">
                <a:solidFill>
                  <a:schemeClr val="tx1">
                    <a:lumMod val="65000"/>
                    <a:lumOff val="35000"/>
                  </a:schemeClr>
                </a:solidFill>
              </a:rPr>
              <a:t>proyecto</a:t>
            </a:r>
            <a:r>
              <a:rPr lang="en-US" dirty="0" smtClean="0">
                <a:solidFill>
                  <a:schemeClr val="tx1">
                    <a:lumMod val="65000"/>
                    <a:lumOff val="35000"/>
                  </a:schemeClr>
                </a:solidFill>
              </a:rPr>
              <a:t> de </a:t>
            </a:r>
            <a:r>
              <a:rPr lang="en-US" dirty="0" err="1" smtClean="0">
                <a:solidFill>
                  <a:schemeClr val="tx1">
                    <a:lumMod val="65000"/>
                    <a:lumOff val="35000"/>
                  </a:schemeClr>
                </a:solidFill>
              </a:rPr>
              <a:t>cada</a:t>
            </a:r>
            <a:r>
              <a:rPr lang="en-US" dirty="0" smtClean="0">
                <a:solidFill>
                  <a:schemeClr val="tx1">
                    <a:lumMod val="65000"/>
                    <a:lumOff val="35000"/>
                  </a:schemeClr>
                </a:solidFill>
              </a:rPr>
              <a:t> </a:t>
            </a:r>
            <a:r>
              <a:rPr lang="en-US" dirty="0" err="1" smtClean="0">
                <a:solidFill>
                  <a:schemeClr val="tx1">
                    <a:lumMod val="65000"/>
                    <a:lumOff val="35000"/>
                  </a:schemeClr>
                </a:solidFill>
              </a:rPr>
              <a:t>plataforma</a:t>
            </a:r>
            <a:r>
              <a:rPr lang="en-US" dirty="0" smtClean="0">
                <a:solidFill>
                  <a:schemeClr val="tx1">
                    <a:lumMod val="65000"/>
                    <a:lumOff val="35000"/>
                  </a:schemeClr>
                </a:solidFill>
              </a:rPr>
              <a:t> </a:t>
            </a:r>
            <a:r>
              <a:rPr lang="en-US" dirty="0" err="1" smtClean="0">
                <a:solidFill>
                  <a:schemeClr val="tx1">
                    <a:lumMod val="65000"/>
                    <a:lumOff val="35000"/>
                  </a:schemeClr>
                </a:solidFill>
              </a:rPr>
              <a:t>mantiene</a:t>
            </a:r>
            <a:r>
              <a:rPr lang="en-US" dirty="0" smtClean="0">
                <a:solidFill>
                  <a:schemeClr val="tx1">
                    <a:lumMod val="65000"/>
                    <a:lumOff val="35000"/>
                  </a:schemeClr>
                </a:solidFill>
              </a:rPr>
              <a:t> solo </a:t>
            </a:r>
            <a:r>
              <a:rPr lang="en-US" dirty="0" err="1" smtClean="0">
                <a:solidFill>
                  <a:schemeClr val="tx1">
                    <a:lumMod val="65000"/>
                    <a:lumOff val="35000"/>
                  </a:schemeClr>
                </a:solidFill>
              </a:rPr>
              <a:t>su</a:t>
            </a:r>
            <a:r>
              <a:rPr lang="en-US" dirty="0" smtClean="0">
                <a:solidFill>
                  <a:schemeClr val="tx1">
                    <a:lumMod val="65000"/>
                    <a:lumOff val="35000"/>
                  </a:schemeClr>
                </a:solidFill>
              </a:rPr>
              <a:t> </a:t>
            </a:r>
            <a:r>
              <a:rPr lang="en-US" dirty="0" err="1" smtClean="0">
                <a:solidFill>
                  <a:schemeClr val="tx1">
                    <a:lumMod val="65000"/>
                    <a:lumOff val="35000"/>
                  </a:schemeClr>
                </a:solidFill>
              </a:rPr>
              <a:t>código</a:t>
            </a:r>
            <a:r>
              <a:rPr lang="en-US" dirty="0" smtClean="0">
                <a:solidFill>
                  <a:schemeClr val="tx1">
                    <a:lumMod val="65000"/>
                    <a:lumOff val="35000"/>
                  </a:schemeClr>
                </a:solidFill>
              </a:rPr>
              <a:t> </a:t>
            </a:r>
            <a:r>
              <a:rPr lang="en-US" dirty="0" err="1" smtClean="0">
                <a:solidFill>
                  <a:schemeClr val="tx1">
                    <a:lumMod val="65000"/>
                    <a:lumOff val="35000"/>
                  </a:schemeClr>
                </a:solidFill>
              </a:rPr>
              <a:t>específico</a:t>
            </a:r>
            <a:r>
              <a:rPr lang="en-US" dirty="0" smtClean="0">
                <a:solidFill>
                  <a:schemeClr val="tx1">
                    <a:lumMod val="65000"/>
                    <a:lumOff val="35000"/>
                  </a:schemeClr>
                </a:solidFill>
              </a:rPr>
              <a:t>.</a:t>
            </a:r>
            <a:endParaRPr lang="en-US" dirty="0">
              <a:solidFill>
                <a:schemeClr val="tx1">
                  <a:lumMod val="65000"/>
                  <a:lumOff val="35000"/>
                </a:schemeClr>
              </a:solidFill>
            </a:endParaRPr>
          </a:p>
        </p:txBody>
      </p:sp>
      <p:sp>
        <p:nvSpPr>
          <p:cNvPr id="4" name="Title 3"/>
          <p:cNvSpPr>
            <a:spLocks noGrp="1"/>
          </p:cNvSpPr>
          <p:nvPr>
            <p:ph type="title"/>
          </p:nvPr>
        </p:nvSpPr>
        <p:spPr/>
        <p:txBody>
          <a:bodyPr>
            <a:normAutofit fontScale="90000"/>
          </a:bodyPr>
          <a:lstStyle/>
          <a:p>
            <a:pPr algn="l"/>
            <a:r>
              <a:rPr lang="en-US" dirty="0" err="1" smtClean="0">
                <a:solidFill>
                  <a:schemeClr val="accent1"/>
                </a:solidFill>
              </a:rPr>
              <a:t>Compartir</a:t>
            </a:r>
            <a:r>
              <a:rPr lang="en-US" dirty="0" smtClean="0">
                <a:solidFill>
                  <a:schemeClr val="accent1"/>
                </a:solidFill>
              </a:rPr>
              <a:t> en </a:t>
            </a:r>
            <a:r>
              <a:rPr lang="en-US" dirty="0" err="1" smtClean="0">
                <a:solidFill>
                  <a:schemeClr val="accent1"/>
                </a:solidFill>
              </a:rPr>
              <a:t>WinJS</a:t>
            </a:r>
            <a:endParaRPr lang="en-US" dirty="0">
              <a:solidFill>
                <a:schemeClr val="accent1"/>
              </a:solidFill>
            </a:endParaRPr>
          </a:p>
        </p:txBody>
      </p:sp>
      <p:pic>
        <p:nvPicPr>
          <p:cNvPr id="7" name="Picture 6"/>
          <p:cNvPicPr>
            <a:picLocks noChangeAspect="1"/>
          </p:cNvPicPr>
          <p:nvPr/>
        </p:nvPicPr>
        <p:blipFill>
          <a:blip r:embed="rId3"/>
          <a:stretch>
            <a:fillRect/>
          </a:stretch>
        </p:blipFill>
        <p:spPr>
          <a:xfrm>
            <a:off x="6076222" y="-50264"/>
            <a:ext cx="3095472" cy="5193400"/>
          </a:xfrm>
          <a:prstGeom prst="rect">
            <a:avLst/>
          </a:prstGeom>
        </p:spPr>
      </p:pic>
    </p:spTree>
    <p:extLst>
      <p:ext uri="{BB962C8B-B14F-4D97-AF65-F5344CB8AC3E}">
        <p14:creationId xmlns:p14="http://schemas.microsoft.com/office/powerpoint/2010/main" val="3966944815"/>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2546"/>
            <a:ext cx="7886700" cy="994172"/>
          </a:xfrm>
        </p:spPr>
        <p:txBody>
          <a:bodyPr>
            <a:noAutofit/>
          </a:bodyPr>
          <a:lstStyle/>
          <a:p>
            <a:pPr algn="l"/>
            <a:r>
              <a:rPr lang="en-US" sz="3200" dirty="0" err="1" smtClean="0">
                <a:solidFill>
                  <a:srgbClr val="0070C0"/>
                </a:solidFill>
              </a:rPr>
              <a:t>Conclusiones</a:t>
            </a:r>
            <a:r>
              <a:rPr lang="en-US" sz="3200" dirty="0" smtClean="0">
                <a:solidFill>
                  <a:srgbClr val="0070C0"/>
                </a:solidFill>
              </a:rPr>
              <a:t> I</a:t>
            </a:r>
            <a:endParaRPr lang="en-US" sz="3200" dirty="0"/>
          </a:p>
        </p:txBody>
      </p:sp>
      <p:pic>
        <p:nvPicPr>
          <p:cNvPr id="5"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514" y="1060229"/>
            <a:ext cx="6687048" cy="2590993"/>
          </a:xfrm>
          <a:prstGeom prst="rect">
            <a:avLst/>
          </a:prstGeom>
        </p:spPr>
      </p:pic>
      <p:graphicFrame>
        <p:nvGraphicFramePr>
          <p:cNvPr id="7" name="Table 9"/>
          <p:cNvGraphicFramePr>
            <a:graphicFrameLocks noGrp="1"/>
          </p:cNvGraphicFramePr>
          <p:nvPr>
            <p:extLst>
              <p:ext uri="{D42A27DB-BD31-4B8C-83A1-F6EECF244321}">
                <p14:modId xmlns:p14="http://schemas.microsoft.com/office/powerpoint/2010/main" val="3821147481"/>
              </p:ext>
            </p:extLst>
          </p:nvPr>
        </p:nvGraphicFramePr>
        <p:xfrm>
          <a:off x="6909568" y="1160158"/>
          <a:ext cx="2054920" cy="1127760"/>
        </p:xfrm>
        <a:graphic>
          <a:graphicData uri="http://schemas.openxmlformats.org/drawingml/2006/table">
            <a:tbl>
              <a:tblPr firstRow="1" bandRow="1">
                <a:tableStyleId>{2D5ABB26-0587-4C30-8999-92F81FD0307C}</a:tableStyleId>
              </a:tblPr>
              <a:tblGrid>
                <a:gridCol w="1643936"/>
                <a:gridCol w="410984"/>
              </a:tblGrid>
              <a:tr h="274231">
                <a:tc>
                  <a:txBody>
                    <a:bodyPr/>
                    <a:lstStyle/>
                    <a:p>
                      <a:r>
                        <a:rPr lang="en-GB" sz="1400" dirty="0" smtClean="0">
                          <a:solidFill>
                            <a:srgbClr val="00B050"/>
                          </a:solidFill>
                        </a:rPr>
                        <a:t>Windows Phone 8.0</a:t>
                      </a:r>
                      <a:endParaRPr lang="en-GB" sz="1400" dirty="0">
                        <a:solidFill>
                          <a:srgbClr val="00B050"/>
                        </a:solidFill>
                      </a:endParaRPr>
                    </a:p>
                  </a:txBody>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GB" sz="1400" dirty="0" smtClean="0">
                          <a:solidFill>
                            <a:srgbClr val="00B050"/>
                          </a:solidFill>
                          <a:sym typeface="Wingdings" panose="05000000000000000000" pitchFamily="2" charset="2"/>
                        </a:rPr>
                        <a:t></a:t>
                      </a:r>
                      <a:endParaRPr lang="en-GB" sz="1400" dirty="0" smtClean="0">
                        <a:solidFill>
                          <a:srgbClr val="00B050"/>
                        </a:solidFill>
                      </a:endParaRPr>
                    </a:p>
                  </a:txBody>
                  <a:tcPr/>
                </a:tc>
              </a:tr>
              <a:tr h="274231">
                <a:tc>
                  <a:txBody>
                    <a:bodyPr/>
                    <a:lstStyle/>
                    <a:p>
                      <a:r>
                        <a:rPr lang="en-GB" sz="1400" dirty="0" smtClean="0">
                          <a:solidFill>
                            <a:srgbClr val="00B050"/>
                          </a:solidFill>
                        </a:rPr>
                        <a:t>Windows Phone 8.1</a:t>
                      </a:r>
                      <a:endParaRPr lang="en-GB" sz="1400" dirty="0">
                        <a:solidFill>
                          <a:srgbClr val="00B050"/>
                        </a:solidFill>
                      </a:endParaRPr>
                    </a:p>
                  </a:txBody>
                  <a:tcPr/>
                </a:tc>
                <a:tc>
                  <a:txBody>
                    <a:bodyPr/>
                    <a:lstStyle/>
                    <a:p>
                      <a:r>
                        <a:rPr lang="en-GB" sz="1400" dirty="0" smtClean="0">
                          <a:solidFill>
                            <a:srgbClr val="00B050"/>
                          </a:solidFill>
                          <a:sym typeface="Wingdings" panose="05000000000000000000" pitchFamily="2" charset="2"/>
                        </a:rPr>
                        <a:t></a:t>
                      </a:r>
                      <a:endParaRPr lang="en-GB" sz="1400" dirty="0">
                        <a:solidFill>
                          <a:srgbClr val="00B050"/>
                        </a:solidFill>
                      </a:endParaRPr>
                    </a:p>
                  </a:txBody>
                  <a:tcPr/>
                </a:tc>
              </a:tr>
              <a:tr h="274231">
                <a:tc>
                  <a:txBody>
                    <a:bodyPr/>
                    <a:lstStyle/>
                    <a:p>
                      <a:r>
                        <a:rPr lang="en-GB" sz="1400" dirty="0" smtClean="0">
                          <a:solidFill>
                            <a:srgbClr val="FF0000"/>
                          </a:solidFill>
                        </a:rPr>
                        <a:t>Windows</a:t>
                      </a:r>
                      <a:r>
                        <a:rPr lang="en-GB" sz="1400" baseline="0" dirty="0" smtClean="0">
                          <a:solidFill>
                            <a:srgbClr val="FF0000"/>
                          </a:solidFill>
                        </a:rPr>
                        <a:t> 8.1</a:t>
                      </a:r>
                      <a:endParaRPr lang="en-GB" sz="1400" dirty="0">
                        <a:solidFill>
                          <a:srgbClr val="FF0000"/>
                        </a:solidFill>
                      </a:endParaRPr>
                    </a:p>
                  </a:txBody>
                  <a:tcPr/>
                </a:tc>
                <a:tc>
                  <a:txBody>
                    <a:bodyPr/>
                    <a:lstStyle/>
                    <a:p>
                      <a:r>
                        <a:rPr lang="en-GB" sz="1400" dirty="0" smtClean="0">
                          <a:solidFill>
                            <a:srgbClr val="FF0000"/>
                          </a:solidFill>
                          <a:sym typeface="Wingdings" panose="05000000000000000000" pitchFamily="2" charset="2"/>
                        </a:rPr>
                        <a:t></a:t>
                      </a:r>
                      <a:endParaRPr lang="en-GB" sz="1400" dirty="0">
                        <a:solidFill>
                          <a:srgbClr val="FF0000"/>
                        </a:solidFill>
                      </a:endParaRPr>
                    </a:p>
                  </a:txBody>
                  <a:tcPr/>
                </a:tc>
              </a:tr>
            </a:tbl>
          </a:graphicData>
        </a:graphic>
      </p:graphicFrame>
      <p:graphicFrame>
        <p:nvGraphicFramePr>
          <p:cNvPr id="8" name="Table 10"/>
          <p:cNvGraphicFramePr>
            <a:graphicFrameLocks noGrp="1"/>
          </p:cNvGraphicFramePr>
          <p:nvPr>
            <p:extLst>
              <p:ext uri="{D42A27DB-BD31-4B8C-83A1-F6EECF244321}">
                <p14:modId xmlns:p14="http://schemas.microsoft.com/office/powerpoint/2010/main" val="1558128377"/>
              </p:ext>
            </p:extLst>
          </p:nvPr>
        </p:nvGraphicFramePr>
        <p:xfrm>
          <a:off x="6909568" y="2524110"/>
          <a:ext cx="2054920" cy="1127760"/>
        </p:xfrm>
        <a:graphic>
          <a:graphicData uri="http://schemas.openxmlformats.org/drawingml/2006/table">
            <a:tbl>
              <a:tblPr firstRow="1" bandRow="1">
                <a:tableStyleId>{2D5ABB26-0587-4C30-8999-92F81FD0307C}</a:tableStyleId>
              </a:tblPr>
              <a:tblGrid>
                <a:gridCol w="1643936"/>
                <a:gridCol w="410984"/>
              </a:tblGrid>
              <a:tr h="274231">
                <a:tc>
                  <a:txBody>
                    <a:bodyPr/>
                    <a:lstStyle/>
                    <a:p>
                      <a:r>
                        <a:rPr lang="en-GB" sz="1400" dirty="0" smtClean="0">
                          <a:solidFill>
                            <a:srgbClr val="FF0000"/>
                          </a:solidFill>
                        </a:rPr>
                        <a:t>Windows Phone 8.0</a:t>
                      </a:r>
                      <a:endParaRPr lang="en-GB" sz="1400" dirty="0">
                        <a:solidFill>
                          <a:srgbClr val="FF0000"/>
                        </a:solidFill>
                      </a:endParaRPr>
                    </a:p>
                  </a:txBody>
                  <a:tcPr/>
                </a:tc>
                <a:tc>
                  <a:txBody>
                    <a:bodyPr/>
                    <a:lstStyle/>
                    <a:p>
                      <a:r>
                        <a:rPr lang="en-GB" sz="1400" dirty="0" smtClean="0">
                          <a:solidFill>
                            <a:srgbClr val="FF0000"/>
                          </a:solidFill>
                          <a:sym typeface="Wingdings" panose="05000000000000000000" pitchFamily="2" charset="2"/>
                        </a:rPr>
                        <a:t></a:t>
                      </a:r>
                      <a:endParaRPr lang="en-GB" sz="1400" dirty="0">
                        <a:solidFill>
                          <a:srgbClr val="FF0000"/>
                        </a:solidFill>
                      </a:endParaRPr>
                    </a:p>
                  </a:txBody>
                  <a:tcPr/>
                </a:tc>
              </a:tr>
              <a:tr h="274231">
                <a:tc>
                  <a:txBody>
                    <a:bodyPr/>
                    <a:lstStyle/>
                    <a:p>
                      <a:r>
                        <a:rPr lang="en-GB" sz="1400" dirty="0" smtClean="0">
                          <a:solidFill>
                            <a:srgbClr val="00B050"/>
                          </a:solidFill>
                        </a:rPr>
                        <a:t>Windows Phone 8.1</a:t>
                      </a:r>
                      <a:endParaRPr lang="en-GB" sz="1400" dirty="0">
                        <a:solidFill>
                          <a:srgbClr val="00B050"/>
                        </a:solidFill>
                      </a:endParaRPr>
                    </a:p>
                  </a:txBody>
                  <a:tcPr/>
                </a:tc>
                <a:tc>
                  <a:txBody>
                    <a:bodyPr/>
                    <a:lstStyle/>
                    <a:p>
                      <a:r>
                        <a:rPr lang="en-GB" sz="1400" dirty="0" smtClean="0">
                          <a:solidFill>
                            <a:srgbClr val="00B050"/>
                          </a:solidFill>
                          <a:sym typeface="Wingdings" panose="05000000000000000000" pitchFamily="2" charset="2"/>
                        </a:rPr>
                        <a:t></a:t>
                      </a:r>
                      <a:endParaRPr lang="en-GB" sz="1400" dirty="0">
                        <a:solidFill>
                          <a:srgbClr val="00B050"/>
                        </a:solidFill>
                      </a:endParaRPr>
                    </a:p>
                  </a:txBody>
                  <a:tcPr/>
                </a:tc>
              </a:tr>
              <a:tr h="274231">
                <a:tc>
                  <a:txBody>
                    <a:bodyPr/>
                    <a:lstStyle/>
                    <a:p>
                      <a:r>
                        <a:rPr lang="en-GB" sz="1400" dirty="0" smtClean="0">
                          <a:solidFill>
                            <a:srgbClr val="FF0000"/>
                          </a:solidFill>
                        </a:rPr>
                        <a:t>Windows</a:t>
                      </a:r>
                      <a:r>
                        <a:rPr lang="en-GB" sz="1400" baseline="0" dirty="0" smtClean="0">
                          <a:solidFill>
                            <a:srgbClr val="FF0000"/>
                          </a:solidFill>
                        </a:rPr>
                        <a:t> 8.1</a:t>
                      </a:r>
                      <a:endParaRPr lang="en-GB" sz="1400" dirty="0">
                        <a:solidFill>
                          <a:srgbClr val="FF0000"/>
                        </a:solidFill>
                      </a:endParaRPr>
                    </a:p>
                  </a:txBody>
                  <a:tcPr/>
                </a:tc>
                <a:tc>
                  <a:txBody>
                    <a:bodyPr/>
                    <a:lstStyle/>
                    <a:p>
                      <a:r>
                        <a:rPr lang="en-GB" sz="1400" dirty="0" smtClean="0">
                          <a:solidFill>
                            <a:srgbClr val="FF0000"/>
                          </a:solidFill>
                          <a:sym typeface="Wingdings" panose="05000000000000000000" pitchFamily="2" charset="2"/>
                        </a:rPr>
                        <a:t></a:t>
                      </a:r>
                      <a:endParaRPr lang="en-GB" sz="1400" dirty="0">
                        <a:solidFill>
                          <a:srgbClr val="FF0000"/>
                        </a:solidFill>
                      </a:endParaRPr>
                    </a:p>
                  </a:txBody>
                  <a:tcPr/>
                </a:tc>
              </a:tr>
            </a:tbl>
          </a:graphicData>
        </a:graphic>
      </p:graphicFrame>
      <p:sp>
        <p:nvSpPr>
          <p:cNvPr id="9" name="TextBox 11"/>
          <p:cNvSpPr txBox="1"/>
          <p:nvPr/>
        </p:nvSpPr>
        <p:spPr>
          <a:xfrm>
            <a:off x="6804248" y="643093"/>
            <a:ext cx="1917926" cy="517065"/>
          </a:xfrm>
          <a:prstGeom prst="rect">
            <a:avLst/>
          </a:prstGeom>
          <a:noFill/>
        </p:spPr>
        <p:txBody>
          <a:bodyPr wrap="square" lIns="182880" tIns="146304" rIns="182880" bIns="146304" rtlCol="0">
            <a:spAutoFit/>
          </a:bodyPr>
          <a:lstStyle/>
          <a:p>
            <a:pPr>
              <a:lnSpc>
                <a:spcPct val="90000"/>
              </a:lnSpc>
            </a:pPr>
            <a:r>
              <a:rPr lang="en-GB" sz="1600" i="1" dirty="0" err="1" smtClean="0">
                <a:gradFill>
                  <a:gsLst>
                    <a:gs pos="2917">
                      <a:schemeClr val="tx1"/>
                    </a:gs>
                    <a:gs pos="30000">
                      <a:schemeClr val="tx1"/>
                    </a:gs>
                  </a:gsLst>
                  <a:lin ang="5400000" scaled="0"/>
                </a:gradFill>
              </a:rPr>
              <a:t>Funciona</a:t>
            </a:r>
            <a:r>
              <a:rPr lang="en-GB" sz="1600" i="1" dirty="0" smtClean="0">
                <a:gradFill>
                  <a:gsLst>
                    <a:gs pos="2917">
                      <a:schemeClr val="tx1"/>
                    </a:gs>
                    <a:gs pos="30000">
                      <a:schemeClr val="tx1"/>
                    </a:gs>
                  </a:gsLst>
                  <a:lin ang="5400000" scaled="0"/>
                </a:gradFill>
              </a:rPr>
              <a:t> en…</a:t>
            </a:r>
            <a:endParaRPr lang="en-GB" sz="1600" i="1"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202289569"/>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2546"/>
            <a:ext cx="7886700" cy="994172"/>
          </a:xfrm>
        </p:spPr>
        <p:txBody>
          <a:bodyPr>
            <a:noAutofit/>
          </a:bodyPr>
          <a:lstStyle/>
          <a:p>
            <a:pPr algn="l"/>
            <a:r>
              <a:rPr lang="en-US" sz="3200" dirty="0" err="1" smtClean="0">
                <a:solidFill>
                  <a:srgbClr val="0070C0"/>
                </a:solidFill>
              </a:rPr>
              <a:t>Conclusiones</a:t>
            </a:r>
            <a:r>
              <a:rPr lang="en-US" sz="3200" dirty="0" smtClean="0">
                <a:solidFill>
                  <a:srgbClr val="0070C0"/>
                </a:solidFill>
              </a:rPr>
              <a:t> II</a:t>
            </a:r>
            <a:endParaRPr lang="en-US" sz="3200" dirty="0"/>
          </a:p>
        </p:txBody>
      </p:sp>
      <p:sp>
        <p:nvSpPr>
          <p:cNvPr id="9" name="TextBox 11"/>
          <p:cNvSpPr txBox="1"/>
          <p:nvPr/>
        </p:nvSpPr>
        <p:spPr>
          <a:xfrm>
            <a:off x="6820345" y="146007"/>
            <a:ext cx="1917926" cy="517065"/>
          </a:xfrm>
          <a:prstGeom prst="rect">
            <a:avLst/>
          </a:prstGeom>
          <a:noFill/>
        </p:spPr>
        <p:txBody>
          <a:bodyPr wrap="square" lIns="182880" tIns="146304" rIns="182880" bIns="146304" rtlCol="0">
            <a:spAutoFit/>
          </a:bodyPr>
          <a:lstStyle/>
          <a:p>
            <a:pPr>
              <a:lnSpc>
                <a:spcPct val="90000"/>
              </a:lnSpc>
            </a:pPr>
            <a:r>
              <a:rPr lang="en-GB" sz="1600" i="1" dirty="0" err="1" smtClean="0">
                <a:gradFill>
                  <a:gsLst>
                    <a:gs pos="2917">
                      <a:schemeClr val="tx1"/>
                    </a:gs>
                    <a:gs pos="30000">
                      <a:schemeClr val="tx1"/>
                    </a:gs>
                  </a:gsLst>
                  <a:lin ang="5400000" scaled="0"/>
                </a:gradFill>
              </a:rPr>
              <a:t>Funciona</a:t>
            </a:r>
            <a:r>
              <a:rPr lang="en-GB" sz="1600" i="1" dirty="0" smtClean="0">
                <a:gradFill>
                  <a:gsLst>
                    <a:gs pos="2917">
                      <a:schemeClr val="tx1"/>
                    </a:gs>
                    <a:gs pos="30000">
                      <a:schemeClr val="tx1"/>
                    </a:gs>
                  </a:gsLst>
                  <a:lin ang="5400000" scaled="0"/>
                </a:gradFill>
              </a:rPr>
              <a:t> en…</a:t>
            </a:r>
            <a:endParaRPr lang="en-GB" sz="1600" i="1" dirty="0" smtClean="0">
              <a:gradFill>
                <a:gsLst>
                  <a:gs pos="2917">
                    <a:schemeClr val="tx1"/>
                  </a:gs>
                  <a:gs pos="30000">
                    <a:schemeClr val="tx1"/>
                  </a:gs>
                </a:gsLst>
                <a:lin ang="5400000" scaled="0"/>
              </a:gradFill>
            </a:endParaRPr>
          </a:p>
        </p:txBody>
      </p:sp>
      <p:pic>
        <p:nvPicPr>
          <p:cNvPr id="10"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81" y="771550"/>
            <a:ext cx="6691392" cy="3340937"/>
          </a:xfrm>
          <a:prstGeom prst="rect">
            <a:avLst/>
          </a:prstGeom>
        </p:spPr>
      </p:pic>
      <p:graphicFrame>
        <p:nvGraphicFramePr>
          <p:cNvPr id="11" name="Table 15"/>
          <p:cNvGraphicFramePr>
            <a:graphicFrameLocks noGrp="1"/>
          </p:cNvGraphicFramePr>
          <p:nvPr>
            <p:extLst>
              <p:ext uri="{D42A27DB-BD31-4B8C-83A1-F6EECF244321}">
                <p14:modId xmlns:p14="http://schemas.microsoft.com/office/powerpoint/2010/main" val="2175682729"/>
              </p:ext>
            </p:extLst>
          </p:nvPr>
        </p:nvGraphicFramePr>
        <p:xfrm>
          <a:off x="6858907" y="771550"/>
          <a:ext cx="2286000" cy="859479"/>
        </p:xfrm>
        <a:graphic>
          <a:graphicData uri="http://schemas.openxmlformats.org/drawingml/2006/table">
            <a:tbl>
              <a:tblPr firstRow="1" bandRow="1">
                <a:tableStyleId>{2D5ABB26-0587-4C30-8999-92F81FD0307C}</a:tableStyleId>
              </a:tblPr>
              <a:tblGrid>
                <a:gridCol w="1828800"/>
                <a:gridCol w="457200"/>
              </a:tblGrid>
              <a:tr h="253041">
                <a:tc>
                  <a:txBody>
                    <a:bodyPr/>
                    <a:lstStyle/>
                    <a:p>
                      <a:r>
                        <a:rPr lang="en-GB" sz="1200" dirty="0" smtClean="0">
                          <a:solidFill>
                            <a:srgbClr val="FF0000"/>
                          </a:solidFill>
                        </a:rPr>
                        <a:t>Windows Phone 8.0</a:t>
                      </a:r>
                      <a:endParaRPr lang="en-GB" sz="1200" dirty="0">
                        <a:solidFill>
                          <a:srgbClr val="FF0000"/>
                        </a:solidFill>
                      </a:endParaRPr>
                    </a:p>
                  </a:txBody>
                  <a:tcPr/>
                </a:tc>
                <a:tc>
                  <a:txBody>
                    <a:bodyPr/>
                    <a:lstStyle/>
                    <a:p>
                      <a:r>
                        <a:rPr lang="en-GB" sz="1200" dirty="0" smtClean="0">
                          <a:solidFill>
                            <a:srgbClr val="FF0000"/>
                          </a:solidFill>
                          <a:sym typeface="Wingdings" panose="05000000000000000000" pitchFamily="2" charset="2"/>
                        </a:rPr>
                        <a:t></a:t>
                      </a:r>
                      <a:endParaRPr lang="en-GB" sz="1200" dirty="0">
                        <a:solidFill>
                          <a:srgbClr val="FF0000"/>
                        </a:solidFill>
                      </a:endParaRPr>
                    </a:p>
                  </a:txBody>
                  <a:tcPr/>
                </a:tc>
              </a:tr>
              <a:tr h="296533">
                <a:tc>
                  <a:txBody>
                    <a:bodyPr/>
                    <a:lstStyle/>
                    <a:p>
                      <a:r>
                        <a:rPr lang="en-GB" sz="1200" dirty="0" smtClean="0">
                          <a:solidFill>
                            <a:srgbClr val="00B050"/>
                          </a:solidFill>
                        </a:rPr>
                        <a:t>Windows Phone 8.1</a:t>
                      </a:r>
                      <a:endParaRPr lang="en-GB" sz="1200" dirty="0">
                        <a:solidFill>
                          <a:srgbClr val="00B050"/>
                        </a:solidFill>
                      </a:endParaRPr>
                    </a:p>
                  </a:txBody>
                  <a:tcPr/>
                </a:tc>
                <a:tc>
                  <a:txBody>
                    <a:bodyPr/>
                    <a:lstStyle/>
                    <a:p>
                      <a:r>
                        <a:rPr lang="en-GB" sz="1200" dirty="0" smtClean="0">
                          <a:solidFill>
                            <a:srgbClr val="00B050"/>
                          </a:solidFill>
                          <a:sym typeface="Wingdings" panose="05000000000000000000" pitchFamily="2" charset="2"/>
                        </a:rPr>
                        <a:t></a:t>
                      </a:r>
                      <a:endParaRPr lang="en-GB" sz="1200" dirty="0">
                        <a:solidFill>
                          <a:srgbClr val="00B050"/>
                        </a:solidFill>
                      </a:endParaRPr>
                    </a:p>
                  </a:txBody>
                  <a:tcPr/>
                </a:tc>
              </a:tr>
              <a:tr h="288626">
                <a:tc>
                  <a:txBody>
                    <a:bodyPr/>
                    <a:lstStyle/>
                    <a:p>
                      <a:r>
                        <a:rPr lang="en-GB" sz="1200" dirty="0" smtClean="0">
                          <a:solidFill>
                            <a:srgbClr val="00B050"/>
                          </a:solidFill>
                        </a:rPr>
                        <a:t>Windows</a:t>
                      </a:r>
                      <a:r>
                        <a:rPr lang="en-GB" sz="1200" baseline="0" dirty="0" smtClean="0">
                          <a:solidFill>
                            <a:srgbClr val="00B050"/>
                          </a:solidFill>
                        </a:rPr>
                        <a:t> 8.1</a:t>
                      </a:r>
                      <a:endParaRPr lang="en-GB" sz="1200" dirty="0">
                        <a:solidFill>
                          <a:srgbClr val="00B050"/>
                        </a:solidFill>
                      </a:endParaRPr>
                    </a:p>
                  </a:txBody>
                  <a:tcPr/>
                </a:tc>
                <a:tc>
                  <a:txBody>
                    <a:bodyPr/>
                    <a:lstStyle/>
                    <a:p>
                      <a:r>
                        <a:rPr lang="en-GB" sz="1200" dirty="0" smtClean="0">
                          <a:solidFill>
                            <a:srgbClr val="00B050"/>
                          </a:solidFill>
                          <a:sym typeface="Wingdings" panose="05000000000000000000" pitchFamily="2" charset="2"/>
                        </a:rPr>
                        <a:t></a:t>
                      </a:r>
                      <a:endParaRPr lang="en-GB" sz="1200" dirty="0">
                        <a:solidFill>
                          <a:srgbClr val="00B050"/>
                        </a:solidFill>
                      </a:endParaRPr>
                    </a:p>
                  </a:txBody>
                  <a:tcPr/>
                </a:tc>
              </a:tr>
            </a:tbl>
          </a:graphicData>
        </a:graphic>
      </p:graphicFrame>
      <p:graphicFrame>
        <p:nvGraphicFramePr>
          <p:cNvPr id="12" name="Table 16"/>
          <p:cNvGraphicFramePr>
            <a:graphicFrameLocks noGrp="1"/>
          </p:cNvGraphicFramePr>
          <p:nvPr>
            <p:extLst>
              <p:ext uri="{D42A27DB-BD31-4B8C-83A1-F6EECF244321}">
                <p14:modId xmlns:p14="http://schemas.microsoft.com/office/powerpoint/2010/main" val="665309088"/>
              </p:ext>
            </p:extLst>
          </p:nvPr>
        </p:nvGraphicFramePr>
        <p:xfrm>
          <a:off x="6877617" y="2012278"/>
          <a:ext cx="2286000" cy="859479"/>
        </p:xfrm>
        <a:graphic>
          <a:graphicData uri="http://schemas.openxmlformats.org/drawingml/2006/table">
            <a:tbl>
              <a:tblPr firstRow="1" bandRow="1">
                <a:tableStyleId>{2D5ABB26-0587-4C30-8999-92F81FD0307C}</a:tableStyleId>
              </a:tblPr>
              <a:tblGrid>
                <a:gridCol w="1828800"/>
                <a:gridCol w="457200"/>
              </a:tblGrid>
              <a:tr h="253041">
                <a:tc>
                  <a:txBody>
                    <a:bodyPr/>
                    <a:lstStyle/>
                    <a:p>
                      <a:r>
                        <a:rPr lang="en-GB" sz="1200" dirty="0" smtClean="0">
                          <a:solidFill>
                            <a:srgbClr val="FF0000"/>
                          </a:solidFill>
                        </a:rPr>
                        <a:t>Windows Phone 8.0</a:t>
                      </a:r>
                      <a:endParaRPr lang="en-GB" sz="1200" dirty="0">
                        <a:solidFill>
                          <a:srgbClr val="FF0000"/>
                        </a:solidFill>
                      </a:endParaRPr>
                    </a:p>
                  </a:txBody>
                  <a:tcPr/>
                </a:tc>
                <a:tc>
                  <a:txBody>
                    <a:bodyPr/>
                    <a:lstStyle/>
                    <a:p>
                      <a:r>
                        <a:rPr lang="en-GB" sz="1200" dirty="0" smtClean="0">
                          <a:solidFill>
                            <a:srgbClr val="FF0000"/>
                          </a:solidFill>
                          <a:sym typeface="Wingdings" panose="05000000000000000000" pitchFamily="2" charset="2"/>
                        </a:rPr>
                        <a:t></a:t>
                      </a:r>
                      <a:endParaRPr lang="en-GB" sz="1200" dirty="0">
                        <a:solidFill>
                          <a:srgbClr val="FF0000"/>
                        </a:solidFill>
                      </a:endParaRPr>
                    </a:p>
                  </a:txBody>
                  <a:tcPr/>
                </a:tc>
              </a:tr>
              <a:tr h="296533">
                <a:tc>
                  <a:txBody>
                    <a:bodyPr/>
                    <a:lstStyle/>
                    <a:p>
                      <a:r>
                        <a:rPr lang="en-GB" sz="1200" dirty="0" smtClean="0">
                          <a:solidFill>
                            <a:srgbClr val="00B050"/>
                          </a:solidFill>
                        </a:rPr>
                        <a:t>Windows Phone 8.1</a:t>
                      </a:r>
                      <a:endParaRPr lang="en-GB" sz="1200" dirty="0">
                        <a:solidFill>
                          <a:srgbClr val="00B050"/>
                        </a:solidFill>
                      </a:endParaRPr>
                    </a:p>
                  </a:txBody>
                  <a:tcPr/>
                </a:tc>
                <a:tc>
                  <a:txBody>
                    <a:bodyPr/>
                    <a:lstStyle/>
                    <a:p>
                      <a:r>
                        <a:rPr lang="en-GB" sz="1200" dirty="0" smtClean="0">
                          <a:solidFill>
                            <a:srgbClr val="00B050"/>
                          </a:solidFill>
                          <a:sym typeface="Wingdings" panose="05000000000000000000" pitchFamily="2" charset="2"/>
                        </a:rPr>
                        <a:t></a:t>
                      </a:r>
                      <a:endParaRPr lang="en-GB" sz="1200" dirty="0">
                        <a:solidFill>
                          <a:srgbClr val="00B050"/>
                        </a:solidFill>
                      </a:endParaRPr>
                    </a:p>
                  </a:txBody>
                  <a:tcPr/>
                </a:tc>
              </a:tr>
              <a:tr h="288626">
                <a:tc>
                  <a:txBody>
                    <a:bodyPr/>
                    <a:lstStyle/>
                    <a:p>
                      <a:r>
                        <a:rPr lang="en-GB" sz="1200" dirty="0" smtClean="0">
                          <a:solidFill>
                            <a:srgbClr val="FFC000"/>
                          </a:solidFill>
                        </a:rPr>
                        <a:t>Windows</a:t>
                      </a:r>
                      <a:r>
                        <a:rPr lang="en-GB" sz="1200" baseline="0" dirty="0" smtClean="0">
                          <a:solidFill>
                            <a:srgbClr val="FFC000"/>
                          </a:solidFill>
                        </a:rPr>
                        <a:t> 8.1 (later)</a:t>
                      </a:r>
                      <a:endParaRPr lang="en-GB" sz="1200" dirty="0">
                        <a:solidFill>
                          <a:srgbClr val="FFC000"/>
                        </a:solidFill>
                      </a:endParaRPr>
                    </a:p>
                  </a:txBody>
                  <a:tcPr/>
                </a:tc>
                <a:tc>
                  <a:txBody>
                    <a:bodyPr/>
                    <a:lstStyle/>
                    <a:p>
                      <a:r>
                        <a:rPr lang="en-GB" sz="1200" dirty="0" smtClean="0">
                          <a:solidFill>
                            <a:srgbClr val="00B050"/>
                          </a:solidFill>
                          <a:sym typeface="Wingdings" panose="05000000000000000000" pitchFamily="2" charset="2"/>
                        </a:rPr>
                        <a:t></a:t>
                      </a:r>
                      <a:endParaRPr lang="en-GB" sz="1200" dirty="0">
                        <a:solidFill>
                          <a:srgbClr val="00B050"/>
                        </a:solidFill>
                      </a:endParaRPr>
                    </a:p>
                  </a:txBody>
                  <a:tcPr/>
                </a:tc>
              </a:tr>
            </a:tbl>
          </a:graphicData>
        </a:graphic>
      </p:graphicFrame>
      <p:graphicFrame>
        <p:nvGraphicFramePr>
          <p:cNvPr id="13" name="Table 13"/>
          <p:cNvGraphicFramePr>
            <a:graphicFrameLocks noGrp="1"/>
          </p:cNvGraphicFramePr>
          <p:nvPr>
            <p:extLst>
              <p:ext uri="{D42A27DB-BD31-4B8C-83A1-F6EECF244321}">
                <p14:modId xmlns:p14="http://schemas.microsoft.com/office/powerpoint/2010/main" val="2552572943"/>
              </p:ext>
            </p:extLst>
          </p:nvPr>
        </p:nvGraphicFramePr>
        <p:xfrm>
          <a:off x="6858000" y="3253008"/>
          <a:ext cx="2286000" cy="859479"/>
        </p:xfrm>
        <a:graphic>
          <a:graphicData uri="http://schemas.openxmlformats.org/drawingml/2006/table">
            <a:tbl>
              <a:tblPr firstRow="1" bandRow="1">
                <a:tableStyleId>{2D5ABB26-0587-4C30-8999-92F81FD0307C}</a:tableStyleId>
              </a:tblPr>
              <a:tblGrid>
                <a:gridCol w="1828800"/>
                <a:gridCol w="457200"/>
              </a:tblGrid>
              <a:tr h="253041">
                <a:tc>
                  <a:txBody>
                    <a:bodyPr/>
                    <a:lstStyle/>
                    <a:p>
                      <a:r>
                        <a:rPr lang="en-GB" sz="1200" dirty="0" smtClean="0">
                          <a:solidFill>
                            <a:srgbClr val="FF0000"/>
                          </a:solidFill>
                        </a:rPr>
                        <a:t>Windows Phone 8.0</a:t>
                      </a:r>
                      <a:endParaRPr lang="en-GB" sz="1200" dirty="0">
                        <a:solidFill>
                          <a:srgbClr val="FF0000"/>
                        </a:solidFill>
                      </a:endParaRPr>
                    </a:p>
                  </a:txBody>
                  <a:tcPr/>
                </a:tc>
                <a:tc>
                  <a:txBody>
                    <a:bodyPr/>
                    <a:lstStyle/>
                    <a:p>
                      <a:r>
                        <a:rPr lang="en-GB" sz="1200" dirty="0" smtClean="0">
                          <a:solidFill>
                            <a:srgbClr val="FF0000"/>
                          </a:solidFill>
                          <a:sym typeface="Wingdings" panose="05000000000000000000" pitchFamily="2" charset="2"/>
                        </a:rPr>
                        <a:t></a:t>
                      </a:r>
                      <a:endParaRPr lang="en-GB" sz="1200" dirty="0">
                        <a:solidFill>
                          <a:srgbClr val="FF0000"/>
                        </a:solidFill>
                      </a:endParaRPr>
                    </a:p>
                  </a:txBody>
                  <a:tcPr/>
                </a:tc>
              </a:tr>
              <a:tr h="296533">
                <a:tc>
                  <a:txBody>
                    <a:bodyPr/>
                    <a:lstStyle/>
                    <a:p>
                      <a:r>
                        <a:rPr lang="en-GB" sz="1200" dirty="0" smtClean="0">
                          <a:solidFill>
                            <a:srgbClr val="00B050"/>
                          </a:solidFill>
                        </a:rPr>
                        <a:t>Windows Phone 8.1</a:t>
                      </a:r>
                      <a:endParaRPr lang="en-GB" sz="1200" dirty="0">
                        <a:solidFill>
                          <a:srgbClr val="00B050"/>
                        </a:solidFill>
                      </a:endParaRPr>
                    </a:p>
                  </a:txBody>
                  <a:tcPr/>
                </a:tc>
                <a:tc>
                  <a:txBody>
                    <a:bodyPr/>
                    <a:lstStyle/>
                    <a:p>
                      <a:r>
                        <a:rPr lang="en-GB" sz="1200" dirty="0" smtClean="0">
                          <a:solidFill>
                            <a:srgbClr val="00B050"/>
                          </a:solidFill>
                          <a:sym typeface="Wingdings" panose="05000000000000000000" pitchFamily="2" charset="2"/>
                        </a:rPr>
                        <a:t></a:t>
                      </a:r>
                      <a:endParaRPr lang="en-GB" sz="1200" dirty="0">
                        <a:solidFill>
                          <a:srgbClr val="00B050"/>
                        </a:solidFill>
                      </a:endParaRPr>
                    </a:p>
                  </a:txBody>
                  <a:tcPr/>
                </a:tc>
              </a:tr>
              <a:tr h="288626">
                <a:tc>
                  <a:txBody>
                    <a:bodyPr/>
                    <a:lstStyle/>
                    <a:p>
                      <a:r>
                        <a:rPr lang="en-GB" sz="1200" dirty="0" smtClean="0">
                          <a:solidFill>
                            <a:srgbClr val="FF0000"/>
                          </a:solidFill>
                        </a:rPr>
                        <a:t>Windows</a:t>
                      </a:r>
                      <a:r>
                        <a:rPr lang="en-GB" sz="1200" baseline="0" dirty="0" smtClean="0">
                          <a:solidFill>
                            <a:srgbClr val="FF0000"/>
                          </a:solidFill>
                        </a:rPr>
                        <a:t> 8.1</a:t>
                      </a:r>
                      <a:endParaRPr lang="en-GB" sz="1200" dirty="0">
                        <a:solidFill>
                          <a:srgbClr val="FF0000"/>
                        </a:solidFill>
                      </a:endParaRPr>
                    </a:p>
                  </a:txBody>
                  <a:tcPr/>
                </a:tc>
                <a:tc>
                  <a:txBody>
                    <a:bodyPr/>
                    <a:lstStyle/>
                    <a:p>
                      <a:r>
                        <a:rPr lang="en-GB" sz="1200" dirty="0" smtClean="0">
                          <a:solidFill>
                            <a:srgbClr val="FF0000"/>
                          </a:solidFill>
                          <a:sym typeface="Wingdings" panose="05000000000000000000" pitchFamily="2" charset="2"/>
                        </a:rPr>
                        <a:t></a:t>
                      </a:r>
                      <a:endParaRPr lang="en-GB" sz="1200" dirty="0">
                        <a:solidFill>
                          <a:srgbClr val="FF0000"/>
                        </a:solidFill>
                      </a:endParaRPr>
                    </a:p>
                  </a:txBody>
                  <a:tcPr/>
                </a:tc>
              </a:tr>
            </a:tbl>
          </a:graphicData>
        </a:graphic>
      </p:graphicFrame>
    </p:spTree>
    <p:extLst>
      <p:ext uri="{BB962C8B-B14F-4D97-AF65-F5344CB8AC3E}">
        <p14:creationId xmlns:p14="http://schemas.microsoft.com/office/powerpoint/2010/main" val="94094880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err="1" smtClean="0">
                <a:solidFill>
                  <a:schemeClr val="tx1">
                    <a:lumMod val="50000"/>
                    <a:lumOff val="50000"/>
                  </a:schemeClr>
                </a:solidFill>
              </a:rPr>
              <a:t>Contacto</a:t>
            </a:r>
            <a:endParaRPr lang="en-US" dirty="0">
              <a:solidFill>
                <a:schemeClr val="tx1">
                  <a:lumMod val="50000"/>
                  <a:lumOff val="50000"/>
                </a:schemeClr>
              </a:solidFill>
            </a:endParaRPr>
          </a:p>
        </p:txBody>
      </p:sp>
      <p:sp>
        <p:nvSpPr>
          <p:cNvPr id="17" name="Text Placeholder 4"/>
          <p:cNvSpPr>
            <a:spLocks noGrp="1"/>
          </p:cNvSpPr>
          <p:nvPr>
            <p:ph type="body" sz="quarter" idx="20"/>
          </p:nvPr>
        </p:nvSpPr>
        <p:spPr>
          <a:xfrm>
            <a:off x="3563888" y="1076325"/>
            <a:ext cx="5283528" cy="2935585"/>
          </a:xfrm>
        </p:spPr>
        <p:txBody>
          <a:bodyPr tIns="0">
            <a:normAutofit/>
          </a:bodyPr>
          <a:lstStyle/>
          <a:p>
            <a:r>
              <a:rPr lang="en-US" dirty="0" smtClean="0">
                <a:solidFill>
                  <a:schemeClr val="bg1">
                    <a:lumMod val="50000"/>
                  </a:schemeClr>
                </a:solidFill>
              </a:rPr>
              <a:t>Web</a:t>
            </a:r>
          </a:p>
          <a:p>
            <a:pPr lvl="1"/>
            <a:r>
              <a:rPr lang="es-ES_tradnl" dirty="0" smtClean="0">
                <a:solidFill>
                  <a:schemeClr val="bg1">
                    <a:lumMod val="50000"/>
                  </a:schemeClr>
                </a:solidFill>
                <a:hlinkClick r:id="rId2"/>
              </a:rPr>
              <a:t>www.</a:t>
            </a:r>
            <a:r>
              <a:rPr lang="nl-NL" dirty="0" smtClean="0">
                <a:solidFill>
                  <a:schemeClr val="bg1">
                    <a:lumMod val="50000"/>
                  </a:schemeClr>
                </a:solidFill>
                <a:hlinkClick r:id="rId2"/>
              </a:rPr>
              <a:t>javiersuarezruiz.wordpress.com</a:t>
            </a:r>
            <a:endParaRPr lang="nl-NL" dirty="0" smtClean="0">
              <a:solidFill>
                <a:schemeClr val="bg1">
                  <a:lumMod val="50000"/>
                </a:schemeClr>
              </a:solidFill>
            </a:endParaRPr>
          </a:p>
          <a:p>
            <a:pPr lvl="1"/>
            <a:r>
              <a:rPr lang="en-US" dirty="0">
                <a:solidFill>
                  <a:schemeClr val="bg1">
                    <a:lumMod val="50000"/>
                  </a:schemeClr>
                </a:solidFill>
                <a:hlinkClick r:id="rId3"/>
              </a:rPr>
              <a:t>http://geeks.ms/blogs/jsuarez</a:t>
            </a:r>
            <a:r>
              <a:rPr lang="en-US" dirty="0" smtClean="0">
                <a:solidFill>
                  <a:schemeClr val="bg1">
                    <a:lumMod val="50000"/>
                  </a:schemeClr>
                </a:solidFill>
                <a:hlinkClick r:id="rId3"/>
              </a:rPr>
              <a:t>/</a:t>
            </a:r>
            <a:endParaRPr lang="en-US" dirty="0" smtClean="0">
              <a:solidFill>
                <a:schemeClr val="bg1">
                  <a:lumMod val="50000"/>
                </a:schemeClr>
              </a:solidFill>
            </a:endParaRPr>
          </a:p>
          <a:p>
            <a:r>
              <a:rPr lang="en-US" dirty="0" smtClean="0">
                <a:solidFill>
                  <a:schemeClr val="bg1">
                    <a:lumMod val="50000"/>
                  </a:schemeClr>
                </a:solidFill>
              </a:rPr>
              <a:t>Email</a:t>
            </a:r>
          </a:p>
          <a:p>
            <a:pPr lvl="1"/>
            <a:r>
              <a:rPr lang="en-US" dirty="0" err="1" smtClean="0">
                <a:solidFill>
                  <a:schemeClr val="bg1">
                    <a:lumMod val="50000"/>
                  </a:schemeClr>
                </a:solidFill>
              </a:rPr>
              <a:t>javiersuarezruiz@hotmail.com</a:t>
            </a:r>
            <a:endParaRPr lang="en-US" dirty="0" smtClean="0">
              <a:solidFill>
                <a:schemeClr val="bg1">
                  <a:lumMod val="50000"/>
                </a:schemeClr>
              </a:solidFill>
            </a:endParaRPr>
          </a:p>
          <a:p>
            <a:r>
              <a:rPr lang="en-US" dirty="0" smtClean="0">
                <a:solidFill>
                  <a:schemeClr val="bg1">
                    <a:lumMod val="50000"/>
                  </a:schemeClr>
                </a:solidFill>
              </a:rPr>
              <a:t>Twitter</a:t>
            </a:r>
          </a:p>
          <a:p>
            <a:pPr lvl="1"/>
            <a:r>
              <a:rPr lang="en-US" dirty="0" smtClean="0">
                <a:solidFill>
                  <a:schemeClr val="bg1">
                    <a:lumMod val="50000"/>
                  </a:schemeClr>
                </a:solidFill>
              </a:rPr>
              <a:t>@</a:t>
            </a:r>
            <a:r>
              <a:rPr lang="en-US" dirty="0" err="1" smtClean="0">
                <a:solidFill>
                  <a:schemeClr val="bg1">
                    <a:lumMod val="50000"/>
                  </a:schemeClr>
                </a:solidFill>
              </a:rPr>
              <a:t>jsuarezruiz</a:t>
            </a:r>
            <a:endParaRPr lang="en-US" dirty="0" smtClean="0">
              <a:solidFill>
                <a:schemeClr val="bg1">
                  <a:lumMod val="50000"/>
                </a:schemeClr>
              </a:solidFill>
            </a:endParaRPr>
          </a:p>
        </p:txBody>
      </p:sp>
      <p:pic>
        <p:nvPicPr>
          <p:cNvPr id="3" name="Marcador de posición de imagen 2" descr="Cara.png"/>
          <p:cNvPicPr>
            <a:picLocks noGrp="1" noChangeAspect="1"/>
          </p:cNvPicPr>
          <p:nvPr>
            <p:ph type="pic" sz="quarter" idx="21"/>
          </p:nvPr>
        </p:nvPicPr>
        <p:blipFill>
          <a:blip r:embed="rId4">
            <a:extLst>
              <a:ext uri="{28A0092B-C50C-407E-A947-70E740481C1C}">
                <a14:useLocalDpi xmlns:a14="http://schemas.microsoft.com/office/drawing/2010/main" val="0"/>
              </a:ext>
            </a:extLst>
          </a:blip>
          <a:srcRect t="11794" b="11794"/>
          <a:stretch>
            <a:fillRect/>
          </a:stretch>
        </p:blipFill>
        <p:spPr>
          <a:xfrm>
            <a:off x="296584" y="1203598"/>
            <a:ext cx="3236066" cy="2664296"/>
          </a:xfrm>
        </p:spPr>
      </p:pic>
    </p:spTree>
    <p:extLst>
      <p:ext uri="{BB962C8B-B14F-4D97-AF65-F5344CB8AC3E}">
        <p14:creationId xmlns:p14="http://schemas.microsoft.com/office/powerpoint/2010/main" val="3530989856"/>
      </p:ext>
    </p:extLst>
  </p:cSld>
  <p:clrMapOvr>
    <a:masterClrMapping/>
  </p:clrMapOvr>
  <mc:AlternateContent xmlns:mc="http://schemas.openxmlformats.org/markup-compatibility/2006" xmlns:p14="http://schemas.microsoft.com/office/powerpoint/2010/main">
    <mc:Choice Requires="p14">
      <p:transition spd="slow" p14:dur="1750" advClick="0">
        <p14:pan/>
      </p:transition>
    </mc:Choice>
    <mc:Fallback xmlns="">
      <p:transition spd="slow" advClick="0">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4554"/>
            <a:ext cx="7886700" cy="994172"/>
          </a:xfrm>
        </p:spPr>
        <p:txBody>
          <a:bodyPr>
            <a:noAutofit/>
          </a:bodyPr>
          <a:lstStyle/>
          <a:p>
            <a:pPr algn="l"/>
            <a:r>
              <a:rPr lang="en-US" sz="3200" dirty="0" err="1" smtClean="0">
                <a:solidFill>
                  <a:srgbClr val="0070C0"/>
                </a:solidFill>
              </a:rPr>
              <a:t>Conclusiones</a:t>
            </a:r>
            <a:r>
              <a:rPr lang="en-US" sz="3200" dirty="0" smtClean="0">
                <a:solidFill>
                  <a:srgbClr val="0070C0"/>
                </a:solidFill>
              </a:rPr>
              <a:t> III</a:t>
            </a:r>
            <a:endParaRPr lang="en-US" sz="3200" dirty="0"/>
          </a:p>
        </p:txBody>
      </p:sp>
      <p:graphicFrame>
        <p:nvGraphicFramePr>
          <p:cNvPr id="10" name="Table 6"/>
          <p:cNvGraphicFramePr>
            <a:graphicFrameLocks noGrp="1"/>
          </p:cNvGraphicFramePr>
          <p:nvPr>
            <p:extLst>
              <p:ext uri="{D42A27DB-BD31-4B8C-83A1-F6EECF244321}">
                <p14:modId xmlns:p14="http://schemas.microsoft.com/office/powerpoint/2010/main" val="2812052591"/>
              </p:ext>
            </p:extLst>
          </p:nvPr>
        </p:nvGraphicFramePr>
        <p:xfrm>
          <a:off x="467544" y="555526"/>
          <a:ext cx="8247609" cy="3810000"/>
        </p:xfrm>
        <a:graphic>
          <a:graphicData uri="http://schemas.openxmlformats.org/drawingml/2006/table">
            <a:tbl>
              <a:tblPr firstRow="1">
                <a:tableStyleId>{5C22544A-7EE6-4342-B048-85BDC9FD1C3A}</a:tableStyleId>
              </a:tblPr>
              <a:tblGrid>
                <a:gridCol w="2952328"/>
                <a:gridCol w="917519"/>
                <a:gridCol w="4377762"/>
              </a:tblGrid>
              <a:tr h="323172">
                <a:tc>
                  <a:txBody>
                    <a:bodyPr/>
                    <a:lstStyle/>
                    <a:p>
                      <a:r>
                        <a:rPr lang="en-US" sz="1600" dirty="0" smtClean="0"/>
                        <a:t>¿</a:t>
                      </a:r>
                      <a:r>
                        <a:rPr lang="en-US" sz="1600" dirty="0" err="1" smtClean="0"/>
                        <a:t>Qué</a:t>
                      </a:r>
                      <a:r>
                        <a:rPr lang="en-US" sz="1600" dirty="0" smtClean="0"/>
                        <a:t> </a:t>
                      </a:r>
                      <a:r>
                        <a:rPr lang="en-US" sz="1600" dirty="0" err="1" smtClean="0"/>
                        <a:t>usar</a:t>
                      </a:r>
                      <a:r>
                        <a:rPr lang="en-US" sz="1600" dirty="0" smtClean="0"/>
                        <a:t>?</a:t>
                      </a:r>
                      <a:endParaRPr lang="en-US" sz="1600" dirty="0"/>
                    </a:p>
                  </a:txBody>
                  <a:tcPr anchor="ctr"/>
                </a:tc>
                <a:tc gridSpan="2">
                  <a:txBody>
                    <a:bodyPr/>
                    <a:lstStyle/>
                    <a:p>
                      <a:r>
                        <a:rPr lang="en-US" sz="1600" dirty="0" smtClean="0"/>
                        <a:t>Pros &amp; </a:t>
                      </a:r>
                      <a:r>
                        <a:rPr lang="en-US" sz="1600" dirty="0" smtClean="0"/>
                        <a:t>Contras</a:t>
                      </a:r>
                      <a:endParaRPr lang="en-US" sz="1600" dirty="0"/>
                    </a:p>
                  </a:txBody>
                  <a:tcPr anchor="ctr"/>
                </a:tc>
                <a:tc hMerge="1">
                  <a:txBody>
                    <a:bodyPr/>
                    <a:lstStyle/>
                    <a:p>
                      <a:endParaRPr lang="en-US" sz="1600" dirty="0"/>
                    </a:p>
                  </a:txBody>
                  <a:tcPr/>
                </a:tc>
              </a:tr>
              <a:tr h="616964">
                <a:tc rowSpan="2">
                  <a:txBody>
                    <a:bodyPr/>
                    <a:lstStyle/>
                    <a:p>
                      <a:r>
                        <a:rPr lang="en-US" sz="1600" dirty="0" err="1" smtClean="0">
                          <a:solidFill>
                            <a:schemeClr val="tx1">
                              <a:lumMod val="50000"/>
                            </a:schemeClr>
                          </a:solidFill>
                        </a:rPr>
                        <a:t>Seguir</a:t>
                      </a:r>
                      <a:r>
                        <a:rPr lang="en-US" sz="1600" dirty="0" smtClean="0">
                          <a:solidFill>
                            <a:schemeClr val="tx1">
                              <a:lumMod val="50000"/>
                            </a:schemeClr>
                          </a:solidFill>
                        </a:rPr>
                        <a:t> </a:t>
                      </a:r>
                      <a:r>
                        <a:rPr lang="en-US" sz="1600" dirty="0" err="1" smtClean="0">
                          <a:solidFill>
                            <a:schemeClr val="tx1">
                              <a:lumMod val="50000"/>
                            </a:schemeClr>
                          </a:solidFill>
                        </a:rPr>
                        <a:t>usando</a:t>
                      </a:r>
                      <a:r>
                        <a:rPr lang="en-US" sz="1600" dirty="0" smtClean="0">
                          <a:solidFill>
                            <a:schemeClr val="tx1">
                              <a:lumMod val="50000"/>
                            </a:schemeClr>
                          </a:solidFill>
                        </a:rPr>
                        <a:t> Sil</a:t>
                      </a:r>
                      <a:r>
                        <a:rPr lang="en-US" sz="1600" baseline="0" dirty="0" smtClean="0">
                          <a:solidFill>
                            <a:schemeClr val="tx1">
                              <a:lumMod val="50000"/>
                            </a:schemeClr>
                          </a:solidFill>
                        </a:rPr>
                        <a:t>verlight </a:t>
                      </a:r>
                      <a:r>
                        <a:rPr lang="en-US" sz="1600" baseline="0" dirty="0" smtClean="0">
                          <a:solidFill>
                            <a:schemeClr val="tx1">
                              <a:lumMod val="50000"/>
                            </a:schemeClr>
                          </a:solidFill>
                        </a:rPr>
                        <a:t>7.x/8</a:t>
                      </a:r>
                    </a:p>
                    <a:p>
                      <a:r>
                        <a:rPr lang="en-US" sz="1600" baseline="0" dirty="0" smtClean="0">
                          <a:solidFill>
                            <a:schemeClr val="tx1">
                              <a:lumMod val="50000"/>
                            </a:schemeClr>
                          </a:solidFill>
                        </a:rPr>
                        <a:t>(</a:t>
                      </a:r>
                      <a:r>
                        <a:rPr lang="en-US" sz="1600" baseline="0" dirty="0" err="1" smtClean="0">
                          <a:solidFill>
                            <a:schemeClr val="tx1">
                              <a:lumMod val="50000"/>
                            </a:schemeClr>
                          </a:solidFill>
                        </a:rPr>
                        <a:t>plataforma</a:t>
                      </a:r>
                      <a:r>
                        <a:rPr lang="en-US" sz="1600" baseline="0" dirty="0" smtClean="0">
                          <a:solidFill>
                            <a:schemeClr val="tx1">
                              <a:lumMod val="50000"/>
                            </a:schemeClr>
                          </a:solidFill>
                        </a:rPr>
                        <a:t> Windows Phone 8)</a:t>
                      </a:r>
                      <a:endParaRPr lang="en-US" sz="1600" dirty="0" smtClean="0">
                        <a:solidFill>
                          <a:schemeClr val="tx1">
                            <a:lumMod val="50000"/>
                          </a:schemeClr>
                        </a:solidFill>
                      </a:endParaRPr>
                    </a:p>
                  </a:txBody>
                  <a:tcPr anchor="ctr"/>
                </a:tc>
                <a:tc>
                  <a:txBody>
                    <a:bodyPr/>
                    <a:lstStyle/>
                    <a:p>
                      <a:r>
                        <a:rPr lang="en-US" sz="1400" dirty="0" smtClean="0">
                          <a:solidFill>
                            <a:schemeClr val="tx1">
                              <a:lumMod val="50000"/>
                            </a:schemeClr>
                          </a:solidFill>
                        </a:rPr>
                        <a:t>Pro</a:t>
                      </a:r>
                      <a:endParaRPr lang="en-US" sz="1400" dirty="0">
                        <a:solidFill>
                          <a:schemeClr val="tx1">
                            <a:lumMod val="50000"/>
                          </a:schemeClr>
                        </a:solidFill>
                      </a:endParaRPr>
                    </a:p>
                  </a:txBody>
                  <a:tcPr anchor="ctr"/>
                </a:tc>
                <a:tc>
                  <a:txBody>
                    <a:bodyPr/>
                    <a:lstStyle/>
                    <a:p>
                      <a:pPr marL="285750" indent="-285750">
                        <a:buFont typeface="Wingdings" panose="05000000000000000000" pitchFamily="2" charset="2"/>
                        <a:buChar char="§"/>
                      </a:pPr>
                      <a:r>
                        <a:rPr lang="en-US" sz="1200" dirty="0" err="1" smtClean="0">
                          <a:solidFill>
                            <a:schemeClr val="tx1">
                              <a:lumMod val="50000"/>
                            </a:schemeClr>
                          </a:solidFill>
                        </a:rPr>
                        <a:t>Funcionará</a:t>
                      </a:r>
                      <a:r>
                        <a:rPr lang="en-US" sz="1200" dirty="0" smtClean="0">
                          <a:solidFill>
                            <a:schemeClr val="tx1">
                              <a:lumMod val="50000"/>
                            </a:schemeClr>
                          </a:solidFill>
                        </a:rPr>
                        <a:t> en Windows </a:t>
                      </a:r>
                      <a:r>
                        <a:rPr lang="en-US" sz="1200" dirty="0" smtClean="0">
                          <a:solidFill>
                            <a:schemeClr val="tx1">
                              <a:lumMod val="50000"/>
                            </a:schemeClr>
                          </a:solidFill>
                        </a:rPr>
                        <a:t>Phone 8.1 </a:t>
                      </a:r>
                      <a:r>
                        <a:rPr lang="en-US" sz="1200" dirty="0" smtClean="0">
                          <a:solidFill>
                            <a:schemeClr val="tx1">
                              <a:lumMod val="50000"/>
                            </a:schemeClr>
                          </a:solidFill>
                        </a:rPr>
                        <a:t>(</a:t>
                      </a:r>
                      <a:r>
                        <a:rPr lang="en-US" sz="1200" dirty="0" err="1" smtClean="0">
                          <a:solidFill>
                            <a:schemeClr val="tx1">
                              <a:lumMod val="50000"/>
                            </a:schemeClr>
                          </a:solidFill>
                        </a:rPr>
                        <a:t>compatibilidad</a:t>
                      </a:r>
                      <a:r>
                        <a:rPr lang="en-US" sz="1200" dirty="0" smtClean="0">
                          <a:solidFill>
                            <a:schemeClr val="tx1">
                              <a:lumMod val="50000"/>
                            </a:schemeClr>
                          </a:solidFill>
                        </a:rPr>
                        <a:t> </a:t>
                      </a:r>
                      <a:r>
                        <a:rPr lang="en-US" sz="1200" dirty="0" err="1" smtClean="0">
                          <a:solidFill>
                            <a:schemeClr val="tx1">
                              <a:lumMod val="50000"/>
                            </a:schemeClr>
                          </a:solidFill>
                        </a:rPr>
                        <a:t>binaria</a:t>
                      </a:r>
                      <a:r>
                        <a:rPr lang="en-US" sz="1200" dirty="0" smtClean="0">
                          <a:solidFill>
                            <a:schemeClr val="tx1">
                              <a:lumMod val="50000"/>
                            </a:schemeClr>
                          </a:solidFill>
                        </a:rPr>
                        <a:t>), </a:t>
                      </a:r>
                      <a:r>
                        <a:rPr lang="en-US" sz="1200" dirty="0" err="1" smtClean="0">
                          <a:solidFill>
                            <a:schemeClr val="tx1">
                              <a:lumMod val="50000"/>
                            </a:schemeClr>
                          </a:solidFill>
                        </a:rPr>
                        <a:t>además</a:t>
                      </a:r>
                      <a:r>
                        <a:rPr lang="en-US" sz="1200" dirty="0" smtClean="0">
                          <a:solidFill>
                            <a:schemeClr val="tx1">
                              <a:lumMod val="50000"/>
                            </a:schemeClr>
                          </a:solidFill>
                        </a:rPr>
                        <a:t> </a:t>
                      </a:r>
                      <a:r>
                        <a:rPr lang="en-US" sz="1200" dirty="0" err="1" smtClean="0">
                          <a:solidFill>
                            <a:schemeClr val="tx1">
                              <a:lumMod val="50000"/>
                            </a:schemeClr>
                          </a:solidFill>
                        </a:rPr>
                        <a:t>seguirá</a:t>
                      </a:r>
                      <a:r>
                        <a:rPr lang="en-US" sz="1200" dirty="0" smtClean="0">
                          <a:solidFill>
                            <a:schemeClr val="tx1">
                              <a:lumMod val="50000"/>
                            </a:schemeClr>
                          </a:solidFill>
                        </a:rPr>
                        <a:t> </a:t>
                      </a:r>
                      <a:r>
                        <a:rPr lang="en-US" sz="1200" dirty="0" err="1" smtClean="0">
                          <a:solidFill>
                            <a:schemeClr val="tx1">
                              <a:lumMod val="50000"/>
                            </a:schemeClr>
                          </a:solidFill>
                        </a:rPr>
                        <a:t>funcionando</a:t>
                      </a:r>
                      <a:r>
                        <a:rPr lang="en-US" sz="1200" dirty="0" smtClean="0">
                          <a:solidFill>
                            <a:schemeClr val="tx1">
                              <a:lumMod val="50000"/>
                            </a:schemeClr>
                          </a:solidFill>
                        </a:rPr>
                        <a:t> en versions </a:t>
                      </a:r>
                      <a:r>
                        <a:rPr lang="en-US" sz="1200" dirty="0" err="1" smtClean="0">
                          <a:solidFill>
                            <a:schemeClr val="tx1">
                              <a:lumMod val="50000"/>
                            </a:schemeClr>
                          </a:solidFill>
                        </a:rPr>
                        <a:t>anteriores</a:t>
                      </a:r>
                      <a:r>
                        <a:rPr lang="en-US" sz="1200" dirty="0" smtClean="0">
                          <a:solidFill>
                            <a:schemeClr val="tx1">
                              <a:lumMod val="50000"/>
                            </a:schemeClr>
                          </a:solidFill>
                        </a:rPr>
                        <a:t> del</a:t>
                      </a:r>
                      <a:r>
                        <a:rPr lang="en-US" sz="1200" baseline="0" dirty="0" smtClean="0">
                          <a:solidFill>
                            <a:schemeClr val="tx1">
                              <a:lumMod val="50000"/>
                            </a:schemeClr>
                          </a:solidFill>
                        </a:rPr>
                        <a:t> </a:t>
                      </a:r>
                      <a:r>
                        <a:rPr lang="en-US" sz="1200" baseline="0" dirty="0" err="1" smtClean="0">
                          <a:solidFill>
                            <a:schemeClr val="tx1">
                              <a:lumMod val="50000"/>
                            </a:schemeClr>
                          </a:solidFill>
                        </a:rPr>
                        <a:t>sistema</a:t>
                      </a:r>
                      <a:endParaRPr lang="en-US" sz="1200" dirty="0">
                        <a:solidFill>
                          <a:schemeClr val="tx1">
                            <a:lumMod val="50000"/>
                          </a:schemeClr>
                        </a:solidFill>
                      </a:endParaRPr>
                    </a:p>
                  </a:txBody>
                  <a:tcPr anchor="ctr"/>
                </a:tc>
              </a:tr>
              <a:tr h="616964">
                <a:tc vMerge="1">
                  <a:txBody>
                    <a:bodyPr/>
                    <a:lstStyle/>
                    <a:p>
                      <a:endParaRPr lang="en-US" sz="1600" dirty="0"/>
                    </a:p>
                  </a:txBody>
                  <a:tcPr/>
                </a:tc>
                <a:tc>
                  <a:txBody>
                    <a:bodyPr/>
                    <a:lstStyle/>
                    <a:p>
                      <a:r>
                        <a:rPr lang="en-US" sz="1400" dirty="0" smtClean="0">
                          <a:solidFill>
                            <a:schemeClr val="tx1">
                              <a:lumMod val="50000"/>
                            </a:schemeClr>
                          </a:solidFill>
                        </a:rPr>
                        <a:t>Contra</a:t>
                      </a:r>
                      <a:endParaRPr lang="en-US" sz="1400" dirty="0">
                        <a:solidFill>
                          <a:schemeClr val="tx1">
                            <a:lumMod val="50000"/>
                          </a:schemeClr>
                        </a:solidFill>
                      </a:endParaRPr>
                    </a:p>
                  </a:txBody>
                  <a:tcPr anchor="ctr"/>
                </a:tc>
                <a:tc>
                  <a:txBody>
                    <a:bodyPr/>
                    <a:lstStyle/>
                    <a:p>
                      <a:pPr marL="285750" indent="-285750">
                        <a:buFont typeface="Wingdings" panose="05000000000000000000" pitchFamily="2" charset="2"/>
                        <a:buChar char="§"/>
                      </a:pPr>
                      <a:r>
                        <a:rPr lang="en-US" sz="1200" dirty="0" smtClean="0">
                          <a:solidFill>
                            <a:schemeClr val="tx1">
                              <a:lumMod val="50000"/>
                            </a:schemeClr>
                          </a:solidFill>
                        </a:rPr>
                        <a:t>No </a:t>
                      </a:r>
                      <a:r>
                        <a:rPr lang="en-US" sz="1200" dirty="0" err="1" smtClean="0">
                          <a:solidFill>
                            <a:schemeClr val="tx1">
                              <a:lumMod val="50000"/>
                            </a:schemeClr>
                          </a:solidFill>
                        </a:rPr>
                        <a:t>podrás</a:t>
                      </a:r>
                      <a:r>
                        <a:rPr lang="en-US" sz="1200" dirty="0" smtClean="0">
                          <a:solidFill>
                            <a:schemeClr val="tx1">
                              <a:lumMod val="50000"/>
                            </a:schemeClr>
                          </a:solidFill>
                        </a:rPr>
                        <a:t> accede a </a:t>
                      </a:r>
                      <a:r>
                        <a:rPr lang="en-US" sz="1200" dirty="0" err="1" smtClean="0">
                          <a:solidFill>
                            <a:schemeClr val="tx1">
                              <a:lumMod val="50000"/>
                            </a:schemeClr>
                          </a:solidFill>
                        </a:rPr>
                        <a:t>las</a:t>
                      </a:r>
                      <a:r>
                        <a:rPr lang="en-US" sz="1200" dirty="0" smtClean="0">
                          <a:solidFill>
                            <a:schemeClr val="tx1">
                              <a:lumMod val="50000"/>
                            </a:schemeClr>
                          </a:solidFill>
                        </a:rPr>
                        <a:t> </a:t>
                      </a:r>
                      <a:r>
                        <a:rPr lang="en-US" sz="1200" dirty="0" err="1" smtClean="0">
                          <a:solidFill>
                            <a:schemeClr val="tx1">
                              <a:lumMod val="50000"/>
                            </a:schemeClr>
                          </a:solidFill>
                        </a:rPr>
                        <a:t>nuevas</a:t>
                      </a:r>
                      <a:r>
                        <a:rPr lang="en-US" sz="1200" dirty="0" smtClean="0">
                          <a:solidFill>
                            <a:schemeClr val="tx1">
                              <a:lumMod val="50000"/>
                            </a:schemeClr>
                          </a:solidFill>
                        </a:rPr>
                        <a:t> </a:t>
                      </a:r>
                      <a:r>
                        <a:rPr lang="en-US" sz="1200" dirty="0" err="1" smtClean="0">
                          <a:solidFill>
                            <a:schemeClr val="tx1">
                              <a:lumMod val="50000"/>
                            </a:schemeClr>
                          </a:solidFill>
                        </a:rPr>
                        <a:t>características</a:t>
                      </a:r>
                      <a:r>
                        <a:rPr lang="en-US" sz="1200" dirty="0" smtClean="0">
                          <a:solidFill>
                            <a:schemeClr val="tx1">
                              <a:lumMod val="50000"/>
                            </a:schemeClr>
                          </a:solidFill>
                        </a:rPr>
                        <a:t> de la </a:t>
                      </a:r>
                      <a:r>
                        <a:rPr lang="en-US" sz="1200" dirty="0" err="1" smtClean="0">
                          <a:solidFill>
                            <a:schemeClr val="tx1">
                              <a:lumMod val="50000"/>
                            </a:schemeClr>
                          </a:solidFill>
                        </a:rPr>
                        <a:t>plataforma</a:t>
                      </a:r>
                      <a:endParaRPr lang="en-US" sz="1200" dirty="0" smtClean="0">
                        <a:solidFill>
                          <a:schemeClr val="tx1">
                            <a:lumMod val="50000"/>
                          </a:schemeClr>
                        </a:solidFill>
                      </a:endParaRPr>
                    </a:p>
                    <a:p>
                      <a:pPr marL="285750" indent="-285750">
                        <a:buFont typeface="Wingdings" panose="05000000000000000000" pitchFamily="2" charset="2"/>
                        <a:buChar char="§"/>
                      </a:pPr>
                      <a:r>
                        <a:rPr lang="en-US" sz="1200" dirty="0" smtClean="0">
                          <a:solidFill>
                            <a:schemeClr val="tx1">
                              <a:lumMod val="50000"/>
                            </a:schemeClr>
                          </a:solidFill>
                        </a:rPr>
                        <a:t>No </a:t>
                      </a:r>
                      <a:r>
                        <a:rPr lang="en-US" sz="1200" dirty="0" err="1" smtClean="0">
                          <a:solidFill>
                            <a:schemeClr val="tx1">
                              <a:lumMod val="50000"/>
                            </a:schemeClr>
                          </a:solidFill>
                        </a:rPr>
                        <a:t>podrás</a:t>
                      </a:r>
                      <a:r>
                        <a:rPr lang="en-US" sz="1200" dirty="0" smtClean="0">
                          <a:solidFill>
                            <a:schemeClr val="tx1">
                              <a:lumMod val="50000"/>
                            </a:schemeClr>
                          </a:solidFill>
                        </a:rPr>
                        <a:t> </a:t>
                      </a:r>
                      <a:r>
                        <a:rPr lang="en-US" sz="1200" dirty="0" err="1" smtClean="0">
                          <a:solidFill>
                            <a:schemeClr val="tx1">
                              <a:lumMod val="50000"/>
                            </a:schemeClr>
                          </a:solidFill>
                        </a:rPr>
                        <a:t>añadir</a:t>
                      </a:r>
                      <a:r>
                        <a:rPr lang="en-US" sz="1200" dirty="0" smtClean="0">
                          <a:solidFill>
                            <a:schemeClr val="tx1">
                              <a:lumMod val="50000"/>
                            </a:schemeClr>
                          </a:solidFill>
                        </a:rPr>
                        <a:t> Windows </a:t>
                      </a:r>
                      <a:r>
                        <a:rPr lang="en-US" sz="1200" dirty="0" err="1" smtClean="0">
                          <a:solidFill>
                            <a:schemeClr val="tx1">
                              <a:lumMod val="50000"/>
                            </a:schemeClr>
                          </a:solidFill>
                        </a:rPr>
                        <a:t>como</a:t>
                      </a:r>
                      <a:r>
                        <a:rPr lang="en-US" sz="1200" dirty="0" smtClean="0">
                          <a:solidFill>
                            <a:schemeClr val="tx1">
                              <a:lumMod val="50000"/>
                            </a:schemeClr>
                          </a:solidFill>
                        </a:rPr>
                        <a:t> </a:t>
                      </a:r>
                      <a:r>
                        <a:rPr lang="en-US" sz="1200" dirty="0" err="1" smtClean="0">
                          <a:solidFill>
                            <a:schemeClr val="tx1">
                              <a:lumMod val="50000"/>
                            </a:schemeClr>
                          </a:solidFill>
                        </a:rPr>
                        <a:t>plataforma</a:t>
                      </a:r>
                      <a:endParaRPr lang="en-US" sz="1200" dirty="0">
                        <a:solidFill>
                          <a:schemeClr val="tx1">
                            <a:lumMod val="50000"/>
                          </a:schemeClr>
                        </a:solidFill>
                      </a:endParaRPr>
                    </a:p>
                  </a:txBody>
                  <a:tcPr anchor="ctr"/>
                </a:tc>
              </a:tr>
              <a:tr h="417339">
                <a:tc rowSpan="2">
                  <a:txBody>
                    <a:bodyPr/>
                    <a:lstStyle/>
                    <a:p>
                      <a:r>
                        <a:rPr lang="en-US" sz="1600" dirty="0" err="1" smtClean="0">
                          <a:solidFill>
                            <a:schemeClr val="tx1">
                              <a:lumMod val="50000"/>
                            </a:schemeClr>
                          </a:solidFill>
                        </a:rPr>
                        <a:t>Usa</a:t>
                      </a:r>
                      <a:r>
                        <a:rPr lang="en-US" sz="1600" baseline="0" dirty="0" smtClean="0">
                          <a:solidFill>
                            <a:schemeClr val="tx1">
                              <a:lumMod val="50000"/>
                            </a:schemeClr>
                          </a:solidFill>
                        </a:rPr>
                        <a:t> </a:t>
                      </a:r>
                      <a:r>
                        <a:rPr lang="en-US" sz="1600" baseline="0" dirty="0" smtClean="0">
                          <a:solidFill>
                            <a:schemeClr val="tx1">
                              <a:lumMod val="50000"/>
                            </a:schemeClr>
                          </a:solidFill>
                        </a:rPr>
                        <a:t>Silverlight 8.1</a:t>
                      </a:r>
                      <a:br>
                        <a:rPr lang="en-US" sz="1600" baseline="0" dirty="0" smtClean="0">
                          <a:solidFill>
                            <a:schemeClr val="tx1">
                              <a:lumMod val="50000"/>
                            </a:schemeClr>
                          </a:solidFill>
                        </a:rPr>
                      </a:br>
                      <a:r>
                        <a:rPr lang="en-US" sz="1600" baseline="0" dirty="0" smtClean="0">
                          <a:solidFill>
                            <a:schemeClr val="tx1">
                              <a:lumMod val="50000"/>
                            </a:schemeClr>
                          </a:solidFill>
                        </a:rPr>
                        <a:t>(</a:t>
                      </a:r>
                      <a:r>
                        <a:rPr lang="en-US" sz="1600" baseline="0" dirty="0" err="1" smtClean="0">
                          <a:solidFill>
                            <a:schemeClr val="tx1">
                              <a:lumMod val="50000"/>
                            </a:schemeClr>
                          </a:solidFill>
                        </a:rPr>
                        <a:t>Movemos</a:t>
                      </a:r>
                      <a:r>
                        <a:rPr lang="en-US" sz="1600" baseline="0" dirty="0" smtClean="0">
                          <a:solidFill>
                            <a:schemeClr val="tx1">
                              <a:lumMod val="50000"/>
                            </a:schemeClr>
                          </a:solidFill>
                        </a:rPr>
                        <a:t> la App Silverlight a un </a:t>
                      </a:r>
                      <a:r>
                        <a:rPr lang="en-US" sz="1600" baseline="0" dirty="0" err="1" smtClean="0">
                          <a:solidFill>
                            <a:schemeClr val="tx1">
                              <a:lumMod val="50000"/>
                            </a:schemeClr>
                          </a:solidFill>
                        </a:rPr>
                        <a:t>nuevo</a:t>
                      </a:r>
                      <a:r>
                        <a:rPr lang="en-US" sz="1600" baseline="0" dirty="0" smtClean="0">
                          <a:solidFill>
                            <a:schemeClr val="tx1">
                              <a:lumMod val="50000"/>
                            </a:schemeClr>
                          </a:solidFill>
                        </a:rPr>
                        <a:t> </a:t>
                      </a:r>
                      <a:r>
                        <a:rPr lang="en-US" sz="1600" baseline="0" dirty="0" err="1" smtClean="0">
                          <a:solidFill>
                            <a:schemeClr val="tx1">
                              <a:lumMod val="50000"/>
                            </a:schemeClr>
                          </a:solidFill>
                        </a:rPr>
                        <a:t>modelo</a:t>
                      </a:r>
                      <a:r>
                        <a:rPr lang="en-US" sz="1600" baseline="0" dirty="0" smtClean="0">
                          <a:solidFill>
                            <a:schemeClr val="tx1">
                              <a:lumMod val="50000"/>
                            </a:schemeClr>
                          </a:solidFill>
                        </a:rPr>
                        <a:t> de </a:t>
                      </a:r>
                      <a:r>
                        <a:rPr lang="en-US" sz="1600" baseline="0" dirty="0" err="1" smtClean="0">
                          <a:solidFill>
                            <a:schemeClr val="tx1">
                              <a:lumMod val="50000"/>
                            </a:schemeClr>
                          </a:solidFill>
                        </a:rPr>
                        <a:t>ejecución</a:t>
                      </a:r>
                      <a:r>
                        <a:rPr lang="en-US" sz="1600" baseline="0" dirty="0" smtClean="0">
                          <a:solidFill>
                            <a:schemeClr val="tx1">
                              <a:lumMod val="50000"/>
                            </a:schemeClr>
                          </a:solidFill>
                        </a:rPr>
                        <a:t> y con </a:t>
                      </a:r>
                      <a:r>
                        <a:rPr lang="en-US" sz="1600" baseline="0" dirty="0" err="1" smtClean="0">
                          <a:solidFill>
                            <a:schemeClr val="tx1">
                              <a:lumMod val="50000"/>
                            </a:schemeClr>
                          </a:solidFill>
                        </a:rPr>
                        <a:t>nuevo</a:t>
                      </a:r>
                      <a:r>
                        <a:rPr lang="en-US" sz="1600" baseline="0" dirty="0" smtClean="0">
                          <a:solidFill>
                            <a:schemeClr val="tx1">
                              <a:lumMod val="50000"/>
                            </a:schemeClr>
                          </a:solidFill>
                        </a:rPr>
                        <a:t> app </a:t>
                      </a:r>
                      <a:r>
                        <a:rPr lang="en-US" sz="1600" baseline="0" dirty="0" smtClean="0">
                          <a:solidFill>
                            <a:schemeClr val="tx1">
                              <a:lumMod val="50000"/>
                            </a:schemeClr>
                          </a:solidFill>
                        </a:rPr>
                        <a:t>package)</a:t>
                      </a:r>
                      <a:endParaRPr lang="en-US" sz="1600" dirty="0">
                        <a:solidFill>
                          <a:schemeClr val="tx1">
                            <a:lumMod val="50000"/>
                          </a:schemeClr>
                        </a:solidFill>
                      </a:endParaRPr>
                    </a:p>
                  </a:txBody>
                  <a:tcPr anchor="ctr">
                    <a:solidFill>
                      <a:schemeClr val="accent1">
                        <a:lumMod val="20000"/>
                        <a:lumOff val="80000"/>
                      </a:schemeClr>
                    </a:solidFill>
                  </a:tcPr>
                </a:tc>
                <a:tc>
                  <a:txBody>
                    <a:bodyPr/>
                    <a:lstStyle/>
                    <a:p>
                      <a:r>
                        <a:rPr lang="en-US" sz="1400" dirty="0" smtClean="0">
                          <a:solidFill>
                            <a:schemeClr val="tx1">
                              <a:lumMod val="50000"/>
                            </a:schemeClr>
                          </a:solidFill>
                        </a:rPr>
                        <a:t>Pro</a:t>
                      </a:r>
                      <a:endParaRPr lang="en-US" sz="1400" dirty="0">
                        <a:solidFill>
                          <a:schemeClr val="tx1">
                            <a:lumMod val="50000"/>
                          </a:schemeClr>
                        </a:solidFill>
                      </a:endParaRPr>
                    </a:p>
                  </a:txBody>
                  <a:tcPr anchor="ctr">
                    <a:solidFill>
                      <a:schemeClr val="accent1">
                        <a:lumMod val="20000"/>
                        <a:lumOff val="80000"/>
                      </a:schemeClr>
                    </a:solidFill>
                  </a:tcPr>
                </a:tc>
                <a:tc>
                  <a:txBody>
                    <a:bodyPr/>
                    <a:lstStyle/>
                    <a:p>
                      <a:pPr marL="285750" indent="-285750">
                        <a:buFont typeface="Wingdings" panose="05000000000000000000" pitchFamily="2" charset="2"/>
                        <a:buChar char="§"/>
                      </a:pPr>
                      <a:r>
                        <a:rPr lang="en-US" sz="1200" dirty="0" err="1" smtClean="0">
                          <a:solidFill>
                            <a:schemeClr val="tx1">
                              <a:lumMod val="50000"/>
                            </a:schemeClr>
                          </a:solidFill>
                        </a:rPr>
                        <a:t>Permite</a:t>
                      </a:r>
                      <a:r>
                        <a:rPr lang="en-US" sz="1200" dirty="0" smtClean="0">
                          <a:solidFill>
                            <a:schemeClr val="tx1">
                              <a:lumMod val="50000"/>
                            </a:schemeClr>
                          </a:solidFill>
                        </a:rPr>
                        <a:t> el </a:t>
                      </a:r>
                      <a:r>
                        <a:rPr lang="en-US" sz="1200" dirty="0" err="1" smtClean="0">
                          <a:solidFill>
                            <a:schemeClr val="tx1">
                              <a:lumMod val="50000"/>
                            </a:schemeClr>
                          </a:solidFill>
                        </a:rPr>
                        <a:t>acceso</a:t>
                      </a:r>
                      <a:r>
                        <a:rPr lang="en-US" sz="1200" dirty="0" smtClean="0">
                          <a:solidFill>
                            <a:schemeClr val="tx1">
                              <a:lumMod val="50000"/>
                            </a:schemeClr>
                          </a:solidFill>
                        </a:rPr>
                        <a:t> a parte de </a:t>
                      </a:r>
                      <a:r>
                        <a:rPr lang="en-US" sz="1200" dirty="0" err="1" smtClean="0">
                          <a:solidFill>
                            <a:schemeClr val="tx1">
                              <a:lumMod val="50000"/>
                            </a:schemeClr>
                          </a:solidFill>
                        </a:rPr>
                        <a:t>las</a:t>
                      </a:r>
                      <a:r>
                        <a:rPr lang="en-US" sz="1200" dirty="0" smtClean="0">
                          <a:solidFill>
                            <a:schemeClr val="tx1">
                              <a:lumMod val="50000"/>
                            </a:schemeClr>
                          </a:solidFill>
                        </a:rPr>
                        <a:t> </a:t>
                      </a:r>
                      <a:r>
                        <a:rPr lang="en-US" sz="1200" dirty="0" err="1" smtClean="0">
                          <a:solidFill>
                            <a:schemeClr val="tx1">
                              <a:lumMod val="50000"/>
                            </a:schemeClr>
                          </a:solidFill>
                        </a:rPr>
                        <a:t>nuevas</a:t>
                      </a:r>
                      <a:r>
                        <a:rPr lang="en-US" sz="1200" dirty="0" smtClean="0">
                          <a:solidFill>
                            <a:schemeClr val="tx1">
                              <a:lumMod val="50000"/>
                            </a:schemeClr>
                          </a:solidFill>
                        </a:rPr>
                        <a:t> APIs</a:t>
                      </a:r>
                      <a:r>
                        <a:rPr lang="en-US" sz="1200" baseline="0" dirty="0" smtClean="0">
                          <a:solidFill>
                            <a:schemeClr val="tx1">
                              <a:lumMod val="50000"/>
                            </a:schemeClr>
                          </a:solidFill>
                        </a:rPr>
                        <a:t> de la </a:t>
                      </a:r>
                      <a:r>
                        <a:rPr lang="en-US" sz="1200" baseline="0" dirty="0" err="1" smtClean="0">
                          <a:solidFill>
                            <a:schemeClr val="tx1">
                              <a:lumMod val="50000"/>
                            </a:schemeClr>
                          </a:solidFill>
                        </a:rPr>
                        <a:t>plataforma</a:t>
                      </a:r>
                      <a:endParaRPr lang="en-US" sz="1200" dirty="0">
                        <a:solidFill>
                          <a:schemeClr val="tx1">
                            <a:lumMod val="50000"/>
                          </a:schemeClr>
                        </a:solidFill>
                      </a:endParaRPr>
                    </a:p>
                  </a:txBody>
                  <a:tcPr anchor="ctr">
                    <a:solidFill>
                      <a:schemeClr val="accent1">
                        <a:lumMod val="20000"/>
                        <a:lumOff val="80000"/>
                      </a:schemeClr>
                    </a:solidFill>
                  </a:tcPr>
                </a:tc>
              </a:tr>
              <a:tr h="610935">
                <a:tc vMerge="1">
                  <a:txBody>
                    <a:bodyPr/>
                    <a:lstStyle/>
                    <a:p>
                      <a:endParaRPr lang="en-US" sz="1600" dirty="0"/>
                    </a:p>
                  </a:txBody>
                  <a:tcPr/>
                </a:tc>
                <a:tc>
                  <a:txBody>
                    <a:bodyPr/>
                    <a:lstStyle/>
                    <a:p>
                      <a:r>
                        <a:rPr lang="en-US" sz="1400" dirty="0" smtClean="0">
                          <a:solidFill>
                            <a:schemeClr val="tx1">
                              <a:lumMod val="50000"/>
                            </a:schemeClr>
                          </a:solidFill>
                        </a:rPr>
                        <a:t>Contra</a:t>
                      </a:r>
                      <a:endParaRPr lang="en-US" sz="1400" dirty="0">
                        <a:solidFill>
                          <a:schemeClr val="tx1">
                            <a:lumMod val="50000"/>
                          </a:schemeClr>
                        </a:solidFill>
                      </a:endParaRPr>
                    </a:p>
                  </a:txBody>
                  <a:tcPr anchor="ctr">
                    <a:solidFill>
                      <a:schemeClr val="accent1">
                        <a:lumMod val="20000"/>
                        <a:lumOff val="80000"/>
                      </a:schemeClr>
                    </a:solidFill>
                  </a:tcPr>
                </a:tc>
                <a:tc>
                  <a:txBody>
                    <a:bodyPr/>
                    <a:lstStyle/>
                    <a:p>
                      <a:pPr marL="285750" indent="-285750">
                        <a:buFont typeface="Wingdings" panose="05000000000000000000" pitchFamily="2" charset="2"/>
                        <a:buChar char="§"/>
                      </a:pPr>
                      <a:r>
                        <a:rPr lang="en-US" sz="1200" dirty="0" smtClean="0">
                          <a:solidFill>
                            <a:schemeClr val="tx1">
                              <a:lumMod val="50000"/>
                            </a:schemeClr>
                          </a:solidFill>
                        </a:rPr>
                        <a:t>No </a:t>
                      </a:r>
                      <a:r>
                        <a:rPr lang="en-US" sz="1200" dirty="0" err="1" smtClean="0">
                          <a:solidFill>
                            <a:schemeClr val="tx1">
                              <a:lumMod val="50000"/>
                            </a:schemeClr>
                          </a:solidFill>
                        </a:rPr>
                        <a:t>podrás</a:t>
                      </a:r>
                      <a:r>
                        <a:rPr lang="en-US" sz="1200" dirty="0" smtClean="0">
                          <a:solidFill>
                            <a:schemeClr val="tx1">
                              <a:lumMod val="50000"/>
                            </a:schemeClr>
                          </a:solidFill>
                        </a:rPr>
                        <a:t> </a:t>
                      </a:r>
                      <a:r>
                        <a:rPr lang="en-US" sz="1200" dirty="0" err="1" smtClean="0">
                          <a:solidFill>
                            <a:schemeClr val="tx1">
                              <a:lumMod val="50000"/>
                            </a:schemeClr>
                          </a:solidFill>
                        </a:rPr>
                        <a:t>añadir</a:t>
                      </a:r>
                      <a:r>
                        <a:rPr lang="en-US" sz="1200" dirty="0" smtClean="0">
                          <a:solidFill>
                            <a:schemeClr val="tx1">
                              <a:lumMod val="50000"/>
                            </a:schemeClr>
                          </a:solidFill>
                        </a:rPr>
                        <a:t> Windows </a:t>
                      </a:r>
                      <a:r>
                        <a:rPr lang="en-US" sz="1200" dirty="0" err="1" smtClean="0">
                          <a:solidFill>
                            <a:schemeClr val="tx1">
                              <a:lumMod val="50000"/>
                            </a:schemeClr>
                          </a:solidFill>
                        </a:rPr>
                        <a:t>como</a:t>
                      </a:r>
                      <a:r>
                        <a:rPr lang="en-US" sz="1200" dirty="0" smtClean="0">
                          <a:solidFill>
                            <a:schemeClr val="tx1">
                              <a:lumMod val="50000"/>
                            </a:schemeClr>
                          </a:solidFill>
                        </a:rPr>
                        <a:t> </a:t>
                      </a:r>
                      <a:r>
                        <a:rPr lang="en-US" sz="1200" dirty="0" err="1" smtClean="0">
                          <a:solidFill>
                            <a:schemeClr val="tx1">
                              <a:lumMod val="50000"/>
                            </a:schemeClr>
                          </a:solidFill>
                        </a:rPr>
                        <a:t>plataforma</a:t>
                      </a:r>
                      <a:endParaRPr lang="en-US" sz="1200" dirty="0" smtClean="0">
                        <a:solidFill>
                          <a:schemeClr val="tx1">
                            <a:lumMod val="50000"/>
                          </a:schemeClr>
                        </a:solidFill>
                      </a:endParaRPr>
                    </a:p>
                    <a:p>
                      <a:pPr marL="285750" marR="0" indent="-285750" algn="l" defTabSz="932742"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dirty="0" smtClean="0">
                          <a:solidFill>
                            <a:schemeClr val="tx1">
                              <a:lumMod val="50000"/>
                            </a:schemeClr>
                          </a:solidFill>
                        </a:rPr>
                        <a:t>No </a:t>
                      </a:r>
                      <a:r>
                        <a:rPr lang="en-US" sz="1200" dirty="0" err="1" smtClean="0">
                          <a:solidFill>
                            <a:schemeClr val="tx1">
                              <a:lumMod val="50000"/>
                            </a:schemeClr>
                          </a:solidFill>
                        </a:rPr>
                        <a:t>funcionará</a:t>
                      </a:r>
                      <a:r>
                        <a:rPr lang="en-US" sz="1200" dirty="0" smtClean="0">
                          <a:solidFill>
                            <a:schemeClr val="tx1">
                              <a:lumMod val="50000"/>
                            </a:schemeClr>
                          </a:solidFill>
                        </a:rPr>
                        <a:t> en </a:t>
                      </a:r>
                      <a:r>
                        <a:rPr lang="en-US" sz="1200" dirty="0" err="1" smtClean="0">
                          <a:solidFill>
                            <a:schemeClr val="tx1">
                              <a:lumMod val="50000"/>
                            </a:schemeClr>
                          </a:solidFill>
                        </a:rPr>
                        <a:t>dispositivos</a:t>
                      </a:r>
                      <a:r>
                        <a:rPr lang="en-US" sz="1200" dirty="0" smtClean="0">
                          <a:solidFill>
                            <a:schemeClr val="tx1">
                              <a:lumMod val="50000"/>
                            </a:schemeClr>
                          </a:solidFill>
                        </a:rPr>
                        <a:t> Windows</a:t>
                      </a:r>
                      <a:r>
                        <a:rPr lang="en-US" sz="1200" baseline="0" dirty="0" smtClean="0">
                          <a:solidFill>
                            <a:schemeClr val="tx1">
                              <a:lumMod val="50000"/>
                            </a:schemeClr>
                          </a:solidFill>
                        </a:rPr>
                        <a:t> </a:t>
                      </a:r>
                      <a:r>
                        <a:rPr lang="en-US" sz="1200" baseline="0" dirty="0" smtClean="0">
                          <a:solidFill>
                            <a:schemeClr val="tx1">
                              <a:lumMod val="50000"/>
                            </a:schemeClr>
                          </a:solidFill>
                        </a:rPr>
                        <a:t>Phone </a:t>
                      </a:r>
                      <a:r>
                        <a:rPr lang="en-US" sz="1200" baseline="0" dirty="0" smtClean="0">
                          <a:solidFill>
                            <a:schemeClr val="tx1">
                              <a:lumMod val="50000"/>
                            </a:schemeClr>
                          </a:solidFill>
                        </a:rPr>
                        <a:t>8</a:t>
                      </a:r>
                      <a:endParaRPr lang="en-US" sz="1200" dirty="0" smtClean="0">
                        <a:solidFill>
                          <a:schemeClr val="tx1">
                            <a:lumMod val="50000"/>
                          </a:schemeClr>
                        </a:solidFill>
                      </a:endParaRPr>
                    </a:p>
                  </a:txBody>
                  <a:tcPr anchor="ctr">
                    <a:solidFill>
                      <a:schemeClr val="accent1">
                        <a:lumMod val="20000"/>
                        <a:lumOff val="80000"/>
                      </a:schemeClr>
                    </a:solidFill>
                  </a:tcPr>
                </a:tc>
              </a:tr>
              <a:tr h="793240">
                <a:tc rowSpan="2">
                  <a:txBody>
                    <a:bodyPr/>
                    <a:lstStyle/>
                    <a:p>
                      <a:r>
                        <a:rPr lang="en-US" sz="1600" dirty="0" err="1" smtClean="0">
                          <a:solidFill>
                            <a:schemeClr val="tx1">
                              <a:lumMod val="50000"/>
                            </a:schemeClr>
                          </a:solidFill>
                        </a:rPr>
                        <a:t>Usa</a:t>
                      </a:r>
                      <a:r>
                        <a:rPr lang="en-US" sz="1600" dirty="0" smtClean="0">
                          <a:solidFill>
                            <a:schemeClr val="tx1">
                              <a:lumMod val="50000"/>
                            </a:schemeClr>
                          </a:solidFill>
                        </a:rPr>
                        <a:t> la </a:t>
                      </a:r>
                      <a:r>
                        <a:rPr lang="en-US" sz="1600" dirty="0" err="1" smtClean="0">
                          <a:solidFill>
                            <a:schemeClr val="tx1">
                              <a:lumMod val="50000"/>
                            </a:schemeClr>
                          </a:solidFill>
                        </a:rPr>
                        <a:t>plataforma</a:t>
                      </a:r>
                      <a:r>
                        <a:rPr lang="en-US" sz="1600" dirty="0" smtClean="0">
                          <a:solidFill>
                            <a:schemeClr val="tx1">
                              <a:lumMod val="50000"/>
                            </a:schemeClr>
                          </a:solidFill>
                        </a:rPr>
                        <a:t> Windows</a:t>
                      </a:r>
                      <a:r>
                        <a:rPr lang="en-US" sz="1600" baseline="0" dirty="0" smtClean="0">
                          <a:solidFill>
                            <a:schemeClr val="tx1">
                              <a:lumMod val="50000"/>
                            </a:schemeClr>
                          </a:solidFill>
                        </a:rPr>
                        <a:t> XAML</a:t>
                      </a:r>
                      <a:endParaRPr lang="en-US" sz="1600" dirty="0">
                        <a:solidFill>
                          <a:schemeClr val="tx1">
                            <a:lumMod val="50000"/>
                          </a:schemeClr>
                        </a:solidFill>
                      </a:endParaRPr>
                    </a:p>
                  </a:txBody>
                  <a:tcPr anchor="ctr"/>
                </a:tc>
                <a:tc>
                  <a:txBody>
                    <a:bodyPr/>
                    <a:lstStyle/>
                    <a:p>
                      <a:r>
                        <a:rPr lang="en-US" sz="1400" dirty="0" smtClean="0">
                          <a:solidFill>
                            <a:schemeClr val="tx1">
                              <a:lumMod val="50000"/>
                            </a:schemeClr>
                          </a:solidFill>
                        </a:rPr>
                        <a:t>Pro</a:t>
                      </a:r>
                      <a:endParaRPr lang="en-US" sz="1400" dirty="0">
                        <a:solidFill>
                          <a:schemeClr val="tx1">
                            <a:lumMod val="50000"/>
                          </a:schemeClr>
                        </a:solidFill>
                      </a:endParaRPr>
                    </a:p>
                  </a:txBody>
                  <a:tcPr anchor="ctr"/>
                </a:tc>
                <a:tc>
                  <a:txBody>
                    <a:bodyPr/>
                    <a:lstStyle/>
                    <a:p>
                      <a:pPr marL="285750" marR="0" indent="-285750" algn="l" defTabSz="932742"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dirty="0" err="1" smtClean="0">
                          <a:solidFill>
                            <a:schemeClr val="tx1">
                              <a:lumMod val="50000"/>
                            </a:schemeClr>
                          </a:solidFill>
                        </a:rPr>
                        <a:t>Permite</a:t>
                      </a:r>
                      <a:r>
                        <a:rPr lang="en-US" sz="1200" dirty="0" smtClean="0">
                          <a:solidFill>
                            <a:schemeClr val="tx1">
                              <a:lumMod val="50000"/>
                            </a:schemeClr>
                          </a:solidFill>
                        </a:rPr>
                        <a:t> </a:t>
                      </a:r>
                      <a:r>
                        <a:rPr lang="en-US" sz="1200" dirty="0" err="1" smtClean="0">
                          <a:solidFill>
                            <a:schemeClr val="tx1">
                              <a:lumMod val="50000"/>
                            </a:schemeClr>
                          </a:solidFill>
                        </a:rPr>
                        <a:t>añadir</a:t>
                      </a:r>
                      <a:r>
                        <a:rPr lang="en-US" sz="1200" dirty="0" smtClean="0">
                          <a:solidFill>
                            <a:schemeClr val="tx1">
                              <a:lumMod val="50000"/>
                            </a:schemeClr>
                          </a:solidFill>
                        </a:rPr>
                        <a:t> Windows </a:t>
                      </a:r>
                      <a:r>
                        <a:rPr lang="en-US" sz="1200" dirty="0" err="1" smtClean="0">
                          <a:solidFill>
                            <a:schemeClr val="tx1">
                              <a:lumMod val="50000"/>
                            </a:schemeClr>
                          </a:solidFill>
                        </a:rPr>
                        <a:t>yWindows</a:t>
                      </a:r>
                      <a:r>
                        <a:rPr lang="en-US" sz="1200" baseline="0" dirty="0" smtClean="0">
                          <a:solidFill>
                            <a:schemeClr val="tx1">
                              <a:lumMod val="50000"/>
                            </a:schemeClr>
                          </a:solidFill>
                        </a:rPr>
                        <a:t> Phone </a:t>
                      </a:r>
                      <a:r>
                        <a:rPr lang="en-US" sz="1200" baseline="0" dirty="0" err="1" smtClean="0">
                          <a:solidFill>
                            <a:schemeClr val="tx1">
                              <a:lumMod val="50000"/>
                            </a:schemeClr>
                          </a:solidFill>
                        </a:rPr>
                        <a:t>como</a:t>
                      </a:r>
                      <a:r>
                        <a:rPr lang="en-US" sz="1200" baseline="0" dirty="0" smtClean="0">
                          <a:solidFill>
                            <a:schemeClr val="tx1">
                              <a:lumMod val="50000"/>
                            </a:schemeClr>
                          </a:solidFill>
                        </a:rPr>
                        <a:t> </a:t>
                      </a:r>
                      <a:r>
                        <a:rPr lang="en-US" sz="1200" baseline="0" dirty="0" err="1" smtClean="0">
                          <a:solidFill>
                            <a:schemeClr val="tx1">
                              <a:lumMod val="50000"/>
                            </a:schemeClr>
                          </a:solidFill>
                        </a:rPr>
                        <a:t>plataformas</a:t>
                      </a:r>
                      <a:endParaRPr lang="en-US" sz="1200" baseline="0" dirty="0" smtClean="0">
                        <a:solidFill>
                          <a:schemeClr val="tx1">
                            <a:lumMod val="50000"/>
                          </a:schemeClr>
                        </a:solidFill>
                      </a:endParaRPr>
                    </a:p>
                    <a:p>
                      <a:pPr marL="285750" marR="0" indent="-285750" algn="l" defTabSz="932742"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dirty="0" err="1" smtClean="0">
                          <a:solidFill>
                            <a:schemeClr val="tx1">
                              <a:lumMod val="50000"/>
                            </a:schemeClr>
                          </a:solidFill>
                        </a:rPr>
                        <a:t>Tienes</a:t>
                      </a:r>
                      <a:r>
                        <a:rPr lang="en-US" sz="1200" dirty="0" smtClean="0">
                          <a:solidFill>
                            <a:schemeClr val="tx1">
                              <a:lumMod val="50000"/>
                            </a:schemeClr>
                          </a:solidFill>
                        </a:rPr>
                        <a:t> </a:t>
                      </a:r>
                      <a:r>
                        <a:rPr lang="en-US" sz="1200" dirty="0" err="1" smtClean="0">
                          <a:solidFill>
                            <a:schemeClr val="tx1">
                              <a:lumMod val="50000"/>
                            </a:schemeClr>
                          </a:solidFill>
                        </a:rPr>
                        <a:t>acceso</a:t>
                      </a:r>
                      <a:r>
                        <a:rPr lang="en-US" sz="1200" dirty="0" smtClean="0">
                          <a:solidFill>
                            <a:schemeClr val="tx1">
                              <a:lumMod val="50000"/>
                            </a:schemeClr>
                          </a:solidFill>
                        </a:rPr>
                        <a:t> a </a:t>
                      </a:r>
                      <a:r>
                        <a:rPr lang="en-US" sz="1200" dirty="0" err="1" smtClean="0">
                          <a:solidFill>
                            <a:schemeClr val="tx1">
                              <a:lumMod val="50000"/>
                            </a:schemeClr>
                          </a:solidFill>
                        </a:rPr>
                        <a:t>las</a:t>
                      </a:r>
                      <a:r>
                        <a:rPr lang="en-US" sz="1200" dirty="0" smtClean="0">
                          <a:solidFill>
                            <a:schemeClr val="tx1">
                              <a:lumMod val="50000"/>
                            </a:schemeClr>
                          </a:solidFill>
                        </a:rPr>
                        <a:t> </a:t>
                      </a:r>
                      <a:r>
                        <a:rPr lang="en-US" sz="1200" dirty="0" err="1" smtClean="0">
                          <a:solidFill>
                            <a:schemeClr val="tx1">
                              <a:lumMod val="50000"/>
                            </a:schemeClr>
                          </a:solidFill>
                        </a:rPr>
                        <a:t>nuevas</a:t>
                      </a:r>
                      <a:r>
                        <a:rPr lang="en-US" sz="1200" dirty="0" smtClean="0">
                          <a:solidFill>
                            <a:schemeClr val="tx1">
                              <a:lumMod val="50000"/>
                            </a:schemeClr>
                          </a:solidFill>
                        </a:rPr>
                        <a:t> APIs y </a:t>
                      </a:r>
                      <a:r>
                        <a:rPr lang="en-US" sz="1200" dirty="0" err="1" smtClean="0">
                          <a:solidFill>
                            <a:schemeClr val="tx1">
                              <a:lumMod val="50000"/>
                            </a:schemeClr>
                          </a:solidFill>
                        </a:rPr>
                        <a:t>nuevas</a:t>
                      </a:r>
                      <a:r>
                        <a:rPr lang="en-US" sz="1200" dirty="0" smtClean="0">
                          <a:solidFill>
                            <a:schemeClr val="tx1">
                              <a:lumMod val="50000"/>
                            </a:schemeClr>
                          </a:solidFill>
                        </a:rPr>
                        <a:t> </a:t>
                      </a:r>
                      <a:r>
                        <a:rPr lang="en-US" sz="1200" dirty="0" err="1" smtClean="0">
                          <a:solidFill>
                            <a:schemeClr val="tx1">
                              <a:lumMod val="50000"/>
                            </a:schemeClr>
                          </a:solidFill>
                        </a:rPr>
                        <a:t>características</a:t>
                      </a:r>
                      <a:r>
                        <a:rPr lang="en-US" sz="1200" dirty="0" smtClean="0">
                          <a:solidFill>
                            <a:schemeClr val="tx1">
                              <a:lumMod val="50000"/>
                            </a:schemeClr>
                          </a:solidFill>
                        </a:rPr>
                        <a:t> de la </a:t>
                      </a:r>
                      <a:r>
                        <a:rPr lang="en-US" sz="1200" dirty="0" err="1" smtClean="0">
                          <a:solidFill>
                            <a:schemeClr val="tx1">
                              <a:lumMod val="50000"/>
                            </a:schemeClr>
                          </a:solidFill>
                        </a:rPr>
                        <a:t>plataforma</a:t>
                      </a:r>
                      <a:endParaRPr lang="en-US" sz="1200" baseline="0" dirty="0" smtClean="0">
                        <a:solidFill>
                          <a:schemeClr val="tx1">
                            <a:lumMod val="50000"/>
                          </a:schemeClr>
                        </a:solidFill>
                      </a:endParaRPr>
                    </a:p>
                    <a:p>
                      <a:pPr marL="285750" marR="0" indent="-285750" algn="l" defTabSz="932742"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baseline="0" dirty="0" err="1" smtClean="0">
                          <a:solidFill>
                            <a:schemeClr val="tx1">
                              <a:lumMod val="50000"/>
                            </a:schemeClr>
                          </a:solidFill>
                        </a:rPr>
                        <a:t>Mejor</a:t>
                      </a:r>
                      <a:r>
                        <a:rPr lang="en-US" sz="1200" baseline="0" dirty="0" smtClean="0">
                          <a:solidFill>
                            <a:schemeClr val="tx1">
                              <a:lumMod val="50000"/>
                            </a:schemeClr>
                          </a:solidFill>
                        </a:rPr>
                        <a:t> </a:t>
                      </a:r>
                      <a:r>
                        <a:rPr lang="en-US" sz="1200" baseline="0" dirty="0" err="1" smtClean="0">
                          <a:solidFill>
                            <a:schemeClr val="tx1">
                              <a:lumMod val="50000"/>
                            </a:schemeClr>
                          </a:solidFill>
                        </a:rPr>
                        <a:t>rendimiento</a:t>
                      </a:r>
                      <a:r>
                        <a:rPr lang="en-US" sz="1200" baseline="0" dirty="0" smtClean="0">
                          <a:solidFill>
                            <a:schemeClr val="tx1">
                              <a:lumMod val="50000"/>
                            </a:schemeClr>
                          </a:solidFill>
                        </a:rPr>
                        <a:t> y </a:t>
                      </a:r>
                      <a:r>
                        <a:rPr lang="en-US" sz="1200" baseline="0" dirty="0" err="1" smtClean="0">
                          <a:solidFill>
                            <a:schemeClr val="tx1">
                              <a:lumMod val="50000"/>
                            </a:schemeClr>
                          </a:solidFill>
                        </a:rPr>
                        <a:t>menor</a:t>
                      </a:r>
                      <a:r>
                        <a:rPr lang="en-US" sz="1200" baseline="0" dirty="0" smtClean="0">
                          <a:solidFill>
                            <a:schemeClr val="tx1">
                              <a:lumMod val="50000"/>
                            </a:schemeClr>
                          </a:solidFill>
                        </a:rPr>
                        <a:t> </a:t>
                      </a:r>
                      <a:r>
                        <a:rPr lang="en-US" sz="1200" baseline="0" dirty="0" err="1" smtClean="0">
                          <a:solidFill>
                            <a:schemeClr val="tx1">
                              <a:lumMod val="50000"/>
                            </a:schemeClr>
                          </a:solidFill>
                        </a:rPr>
                        <a:t>uso</a:t>
                      </a:r>
                      <a:r>
                        <a:rPr lang="en-US" sz="1200" baseline="0" dirty="0" smtClean="0">
                          <a:solidFill>
                            <a:schemeClr val="tx1">
                              <a:lumMod val="50000"/>
                            </a:schemeClr>
                          </a:solidFill>
                        </a:rPr>
                        <a:t> de </a:t>
                      </a:r>
                      <a:r>
                        <a:rPr lang="en-US" sz="1200" baseline="0" dirty="0" err="1" smtClean="0">
                          <a:solidFill>
                            <a:schemeClr val="tx1">
                              <a:lumMod val="50000"/>
                            </a:schemeClr>
                          </a:solidFill>
                        </a:rPr>
                        <a:t>memoria</a:t>
                      </a:r>
                      <a:endParaRPr lang="en-US" sz="1200" baseline="0" dirty="0" smtClean="0">
                        <a:solidFill>
                          <a:schemeClr val="tx1">
                            <a:lumMod val="50000"/>
                          </a:schemeClr>
                        </a:solidFill>
                      </a:endParaRPr>
                    </a:p>
                  </a:txBody>
                  <a:tcPr anchor="ctr"/>
                </a:tc>
              </a:tr>
              <a:tr h="293793">
                <a:tc vMerge="1">
                  <a:txBody>
                    <a:bodyPr/>
                    <a:lstStyle/>
                    <a:p>
                      <a:endParaRPr lang="en-US" sz="1600" dirty="0"/>
                    </a:p>
                  </a:txBody>
                  <a:tcPr/>
                </a:tc>
                <a:tc>
                  <a:txBody>
                    <a:bodyPr/>
                    <a:lstStyle/>
                    <a:p>
                      <a:r>
                        <a:rPr lang="en-US" sz="1400" dirty="0" smtClean="0">
                          <a:solidFill>
                            <a:schemeClr val="tx1">
                              <a:lumMod val="50000"/>
                            </a:schemeClr>
                          </a:solidFill>
                        </a:rPr>
                        <a:t>Contra</a:t>
                      </a:r>
                      <a:endParaRPr lang="en-US" sz="1400" dirty="0">
                        <a:solidFill>
                          <a:schemeClr val="tx1">
                            <a:lumMod val="50000"/>
                          </a:schemeClr>
                        </a:solidFill>
                      </a:endParaRPr>
                    </a:p>
                  </a:txBody>
                  <a:tcPr anchor="ctr"/>
                </a:tc>
                <a:tc>
                  <a:txBody>
                    <a:bodyPr/>
                    <a:lstStyle/>
                    <a:p>
                      <a:pPr marL="285750" marR="0" indent="-285750" algn="l" defTabSz="932742"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dirty="0" smtClean="0">
                          <a:solidFill>
                            <a:schemeClr val="tx1">
                              <a:lumMod val="50000"/>
                            </a:schemeClr>
                          </a:solidFill>
                        </a:rPr>
                        <a:t>No </a:t>
                      </a:r>
                      <a:r>
                        <a:rPr lang="en-US" sz="1200" dirty="0" err="1" smtClean="0">
                          <a:solidFill>
                            <a:schemeClr val="tx1">
                              <a:lumMod val="50000"/>
                            </a:schemeClr>
                          </a:solidFill>
                        </a:rPr>
                        <a:t>funcionará</a:t>
                      </a:r>
                      <a:r>
                        <a:rPr lang="en-US" sz="1200" dirty="0" smtClean="0">
                          <a:solidFill>
                            <a:schemeClr val="tx1">
                              <a:lumMod val="50000"/>
                            </a:schemeClr>
                          </a:solidFill>
                        </a:rPr>
                        <a:t> en </a:t>
                      </a:r>
                      <a:r>
                        <a:rPr lang="en-US" sz="1200" dirty="0" err="1" smtClean="0">
                          <a:solidFill>
                            <a:schemeClr val="tx1">
                              <a:lumMod val="50000"/>
                            </a:schemeClr>
                          </a:solidFill>
                        </a:rPr>
                        <a:t>dispositivos</a:t>
                      </a:r>
                      <a:r>
                        <a:rPr lang="en-US" sz="1200" dirty="0" smtClean="0">
                          <a:solidFill>
                            <a:schemeClr val="tx1">
                              <a:lumMod val="50000"/>
                            </a:schemeClr>
                          </a:solidFill>
                        </a:rPr>
                        <a:t> Windows</a:t>
                      </a:r>
                      <a:r>
                        <a:rPr lang="en-US" sz="1200" baseline="0" dirty="0" smtClean="0">
                          <a:solidFill>
                            <a:schemeClr val="tx1">
                              <a:lumMod val="50000"/>
                            </a:schemeClr>
                          </a:solidFill>
                        </a:rPr>
                        <a:t> </a:t>
                      </a:r>
                      <a:r>
                        <a:rPr lang="en-US" sz="1200" baseline="0" dirty="0" smtClean="0">
                          <a:solidFill>
                            <a:schemeClr val="tx1">
                              <a:lumMod val="50000"/>
                            </a:schemeClr>
                          </a:solidFill>
                        </a:rPr>
                        <a:t>Phone </a:t>
                      </a:r>
                      <a:r>
                        <a:rPr lang="en-US" sz="1200" baseline="0" dirty="0" smtClean="0">
                          <a:solidFill>
                            <a:schemeClr val="tx1">
                              <a:lumMod val="50000"/>
                            </a:schemeClr>
                          </a:solidFill>
                        </a:rPr>
                        <a:t>8</a:t>
                      </a:r>
                      <a:endParaRPr lang="en-US" sz="1200" dirty="0" smtClean="0">
                        <a:solidFill>
                          <a:schemeClr val="tx1">
                            <a:lumMod val="50000"/>
                          </a:schemeClr>
                        </a:solidFill>
                      </a:endParaRPr>
                    </a:p>
                  </a:txBody>
                  <a:tcPr anchor="ctr"/>
                </a:tc>
              </a:tr>
            </a:tbl>
          </a:graphicData>
        </a:graphic>
      </p:graphicFrame>
    </p:spTree>
    <p:extLst>
      <p:ext uri="{BB962C8B-B14F-4D97-AF65-F5344CB8AC3E}">
        <p14:creationId xmlns:p14="http://schemas.microsoft.com/office/powerpoint/2010/main" val="2593527117"/>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
          <p:cNvSpPr>
            <a:spLocks noGrp="1"/>
          </p:cNvSpPr>
          <p:nvPr>
            <p:ph type="ctrTitle"/>
          </p:nvPr>
        </p:nvSpPr>
        <p:spPr/>
        <p:txBody>
          <a:bodyPr/>
          <a:lstStyle/>
          <a:p>
            <a:r>
              <a:rPr lang="en-US" dirty="0" err="1" smtClean="0">
                <a:solidFill>
                  <a:schemeClr val="bg1">
                    <a:lumMod val="50000"/>
                  </a:schemeClr>
                </a:solidFill>
              </a:rPr>
              <a:t>Preguntas</a:t>
            </a:r>
            <a:r>
              <a:rPr lang="en-US" dirty="0" smtClean="0">
                <a:solidFill>
                  <a:schemeClr val="bg1">
                    <a:lumMod val="50000"/>
                  </a:schemeClr>
                </a:solidFill>
              </a:rPr>
              <a:t> y </a:t>
            </a:r>
            <a:r>
              <a:rPr lang="en-US" dirty="0" err="1" smtClean="0">
                <a:solidFill>
                  <a:schemeClr val="bg1">
                    <a:lumMod val="50000"/>
                  </a:schemeClr>
                </a:solidFill>
              </a:rPr>
              <a:t>respuestas</a:t>
            </a:r>
            <a:r>
              <a:rPr lang="en-US" dirty="0" smtClean="0">
                <a:solidFill>
                  <a:schemeClr val="bg1">
                    <a:lumMod val="50000"/>
                  </a:schemeClr>
                </a:solidFill>
              </a:rPr>
              <a:t>.</a:t>
            </a:r>
            <a:endParaRPr lang="ru-RU" dirty="0">
              <a:solidFill>
                <a:schemeClr val="bg1">
                  <a:lumMod val="50000"/>
                </a:schemeClr>
              </a:solidFill>
            </a:endParaRPr>
          </a:p>
        </p:txBody>
      </p:sp>
      <p:sp>
        <p:nvSpPr>
          <p:cNvPr id="32" name="Text Placeholder 1"/>
          <p:cNvSpPr>
            <a:spLocks noGrp="1"/>
          </p:cNvSpPr>
          <p:nvPr>
            <p:ph type="body" sz="quarter" idx="20"/>
          </p:nvPr>
        </p:nvSpPr>
        <p:spPr>
          <a:xfrm>
            <a:off x="251520" y="1076325"/>
            <a:ext cx="8595896" cy="631329"/>
          </a:xfrm>
        </p:spPr>
        <p:txBody>
          <a:bodyPr/>
          <a:lstStyle/>
          <a:p>
            <a:r>
              <a:rPr lang="en-US" dirty="0" smtClean="0">
                <a:solidFill>
                  <a:schemeClr val="bg1">
                    <a:lumMod val="50000"/>
                  </a:schemeClr>
                </a:solidFill>
              </a:rPr>
              <a:t>¿</a:t>
            </a:r>
            <a:r>
              <a:rPr lang="en-US" dirty="0" err="1" smtClean="0">
                <a:solidFill>
                  <a:schemeClr val="bg1">
                    <a:lumMod val="50000"/>
                  </a:schemeClr>
                </a:solidFill>
              </a:rPr>
              <a:t>Dudas</a:t>
            </a:r>
            <a:r>
              <a:rPr lang="en-US" dirty="0" smtClean="0">
                <a:solidFill>
                  <a:schemeClr val="bg1">
                    <a:lumMod val="50000"/>
                  </a:schemeClr>
                </a:solidFill>
              </a:rPr>
              <a:t>?</a:t>
            </a:r>
            <a:endParaRPr lang="ru-RU" dirty="0">
              <a:solidFill>
                <a:schemeClr val="bg1">
                  <a:lumMod val="50000"/>
                </a:schemeClr>
              </a:solidFill>
            </a:endParaRPr>
          </a:p>
        </p:txBody>
      </p:sp>
      <p:sp>
        <p:nvSpPr>
          <p:cNvPr id="33" name="Text Placeholder 1"/>
          <p:cNvSpPr txBox="1">
            <a:spLocks/>
          </p:cNvSpPr>
          <p:nvPr/>
        </p:nvSpPr>
        <p:spPr>
          <a:xfrm>
            <a:off x="323528" y="1563638"/>
            <a:ext cx="8446254" cy="2304256"/>
          </a:xfrm>
          <a:prstGeom prst="rect">
            <a:avLst/>
          </a:prstGeom>
        </p:spPr>
        <p:txBody>
          <a:bodyPr vert="horz" lIns="91440" tIns="0" rIns="91440" bIns="45720" rtlCol="0">
            <a:noAutofit/>
          </a:bodyPr>
          <a:lstStyle>
            <a:lvl1pPr marL="0" indent="0" algn="l" defTabSz="914400" rtl="0" eaLnBrk="1" latinLnBrk="0" hangingPunct="1">
              <a:spcBef>
                <a:spcPct val="20000"/>
              </a:spcBef>
              <a:buFont typeface="Arial" pitchFamily="34" charset="0"/>
              <a:buNone/>
              <a:defRPr sz="2800" kern="1200">
                <a:solidFill>
                  <a:schemeClr val="bg1"/>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2"/>
                </a:solidFill>
                <a:latin typeface="+mn-lt"/>
                <a:ea typeface="+mn-ea"/>
                <a:cs typeface="+mn-cs"/>
              </a:defRPr>
            </a:lvl2pPr>
            <a:lvl3pPr marL="447675" indent="-180975" algn="l" defTabSz="914400" rtl="0" eaLnBrk="1" latinLnBrk="0" hangingPunct="1">
              <a:spcBef>
                <a:spcPct val="20000"/>
              </a:spcBef>
              <a:buClr>
                <a:schemeClr val="accent1"/>
              </a:buClr>
              <a:buSzPct val="120000"/>
              <a:buFont typeface="Arial" pitchFamily="34" charset="0"/>
              <a:buChar char="•"/>
              <a:defRPr sz="1600" kern="1200">
                <a:solidFill>
                  <a:schemeClr val="tx2"/>
                </a:solidFill>
                <a:latin typeface="+mn-lt"/>
                <a:ea typeface="+mn-ea"/>
                <a:cs typeface="+mn-cs"/>
              </a:defRPr>
            </a:lvl3pPr>
            <a:lvl4pPr marL="714375" indent="-2667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4pPr>
            <a:lvl5pPr marL="990600" indent="-276225"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6600" dirty="0">
                <a:solidFill>
                  <a:schemeClr val="accent1"/>
                </a:solidFill>
                <a:latin typeface="Aller" pitchFamily="2" charset="0"/>
              </a:rPr>
              <a:t>P</a:t>
            </a:r>
            <a:r>
              <a:rPr lang="en-US" sz="8800" dirty="0" smtClean="0">
                <a:solidFill>
                  <a:schemeClr val="accent1"/>
                </a:solidFill>
                <a:latin typeface="Aller" pitchFamily="2" charset="0"/>
              </a:rPr>
              <a:t>&amp;</a:t>
            </a:r>
            <a:r>
              <a:rPr lang="en-US" sz="16600" dirty="0">
                <a:solidFill>
                  <a:schemeClr val="accent1"/>
                </a:solidFill>
                <a:latin typeface="Aller" pitchFamily="2" charset="0"/>
              </a:rPr>
              <a:t>R</a:t>
            </a:r>
            <a:endParaRPr lang="ru-RU" sz="16600" dirty="0">
              <a:solidFill>
                <a:schemeClr val="accent1"/>
              </a:solidFill>
            </a:endParaRPr>
          </a:p>
        </p:txBody>
      </p:sp>
    </p:spTree>
    <p:extLst>
      <p:ext uri="{BB962C8B-B14F-4D97-AF65-F5344CB8AC3E}">
        <p14:creationId xmlns:p14="http://schemas.microsoft.com/office/powerpoint/2010/main" val="528861069"/>
      </p:ext>
    </p:extLst>
  </p:cSld>
  <p:clrMapOvr>
    <a:masterClrMapping/>
  </p:clrMapOvr>
  <mc:AlternateContent xmlns:mc="http://schemas.openxmlformats.org/markup-compatibility/2006" xmlns:p14="http://schemas.microsoft.com/office/powerpoint/2010/main">
    <mc:Choice Requires="p14">
      <p:transition spd="slow" p14:dur="1750" advClick="0">
        <p14:pan/>
      </p:transition>
    </mc:Choice>
    <mc:Fallback xmlns="">
      <p:transition spd="slow" advClick="0">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60"/>
          <p:cNvSpPr>
            <a:spLocks noGrp="1"/>
          </p:cNvSpPr>
          <p:nvPr>
            <p:ph type="ctrTitle"/>
          </p:nvPr>
        </p:nvSpPr>
        <p:spPr>
          <a:xfrm>
            <a:off x="433924" y="2499742"/>
            <a:ext cx="7018396" cy="2088233"/>
          </a:xfrm>
        </p:spPr>
        <p:txBody>
          <a:bodyPr>
            <a:normAutofit/>
          </a:bodyPr>
          <a:lstStyle/>
          <a:p>
            <a:r>
              <a:rPr lang="en-US" dirty="0" smtClean="0">
                <a:solidFill>
                  <a:schemeClr val="tx1">
                    <a:lumMod val="85000"/>
                    <a:lumOff val="15000"/>
                  </a:schemeClr>
                </a:solidFill>
                <a:latin typeface="Segoe UI Light" panose="020B0502040204020203" pitchFamily="34" charset="0"/>
                <a:cs typeface="Segoe UI Light" panose="020B0502040204020203" pitchFamily="34" charset="0"/>
              </a:rPr>
              <a:t>Camino </a:t>
            </a:r>
            <a:r>
              <a:rPr lang="en-US" dirty="0" err="1" smtClean="0">
                <a:solidFill>
                  <a:schemeClr val="tx1">
                    <a:lumMod val="85000"/>
                    <a:lumOff val="15000"/>
                  </a:schemeClr>
                </a:solidFill>
                <a:latin typeface="Segoe UI Light" panose="020B0502040204020203" pitchFamily="34" charset="0"/>
                <a:cs typeface="Segoe UI Light" panose="020B0502040204020203" pitchFamily="34" charset="0"/>
              </a:rPr>
              <a:t>hacia</a:t>
            </a:r>
            <a:r>
              <a:rPr lang="en-US" dirty="0" smtClean="0">
                <a:solidFill>
                  <a:schemeClr val="tx1">
                    <a:lumMod val="85000"/>
                    <a:lumOff val="15000"/>
                  </a:schemeClr>
                </a:solidFill>
                <a:latin typeface="Segoe UI Light" panose="020B0502040204020203" pitchFamily="34" charset="0"/>
                <a:cs typeface="Segoe UI Light" panose="020B0502040204020203" pitchFamily="34" charset="0"/>
              </a:rPr>
              <a:t> Windows Phone 8.1!</a:t>
            </a:r>
            <a:endParaRPr lang="ru-RU" dirty="0">
              <a:solidFill>
                <a:schemeClr val="tx1">
                  <a:lumMod val="85000"/>
                  <a:lumOff val="15000"/>
                </a:schemeClr>
              </a:solidFill>
            </a:endParaRPr>
          </a:p>
        </p:txBody>
      </p:sp>
      <p:sp>
        <p:nvSpPr>
          <p:cNvPr id="62" name="Subtitle 61"/>
          <p:cNvSpPr>
            <a:spLocks noGrp="1"/>
          </p:cNvSpPr>
          <p:nvPr>
            <p:ph type="subTitle" idx="1"/>
          </p:nvPr>
        </p:nvSpPr>
        <p:spPr>
          <a:xfrm>
            <a:off x="433924" y="1596460"/>
            <a:ext cx="4498116" cy="360040"/>
          </a:xfrm>
        </p:spPr>
        <p:txBody>
          <a:bodyPr>
            <a:noAutofit/>
          </a:bodyPr>
          <a:lstStyle/>
          <a:p>
            <a:r>
              <a:rPr lang="en-US" dirty="0" smtClean="0">
                <a:solidFill>
                  <a:schemeClr val="tx2"/>
                </a:solidFill>
                <a:latin typeface="Segoe UI Light" panose="020B0502040204020203" pitchFamily="34" charset="0"/>
                <a:cs typeface="Segoe UI Light" panose="020B0502040204020203" pitchFamily="34" charset="0"/>
              </a:rPr>
              <a:t>Gracias </a:t>
            </a:r>
            <a:r>
              <a:rPr lang="en-US" dirty="0" err="1" smtClean="0">
                <a:solidFill>
                  <a:schemeClr val="tx2"/>
                </a:solidFill>
                <a:latin typeface="Segoe UI Light" panose="020B0502040204020203" pitchFamily="34" charset="0"/>
                <a:cs typeface="Segoe UI Light" panose="020B0502040204020203" pitchFamily="34" charset="0"/>
              </a:rPr>
              <a:t>por</a:t>
            </a:r>
            <a:r>
              <a:rPr lang="en-US" dirty="0" smtClean="0">
                <a:solidFill>
                  <a:schemeClr val="tx2"/>
                </a:solidFill>
                <a:latin typeface="Segoe UI Light" panose="020B0502040204020203" pitchFamily="34" charset="0"/>
                <a:cs typeface="Segoe UI Light" panose="020B0502040204020203" pitchFamily="34" charset="0"/>
              </a:rPr>
              <a:t> </a:t>
            </a:r>
            <a:r>
              <a:rPr lang="en-US" dirty="0" err="1" smtClean="0">
                <a:solidFill>
                  <a:schemeClr val="tx2"/>
                </a:solidFill>
                <a:latin typeface="Segoe UI Light" panose="020B0502040204020203" pitchFamily="34" charset="0"/>
                <a:cs typeface="Segoe UI Light" panose="020B0502040204020203" pitchFamily="34" charset="0"/>
              </a:rPr>
              <a:t>vuestro</a:t>
            </a:r>
            <a:r>
              <a:rPr lang="en-US" dirty="0" smtClean="0">
                <a:solidFill>
                  <a:schemeClr val="tx2"/>
                </a:solidFill>
                <a:latin typeface="Segoe UI Light" panose="020B0502040204020203" pitchFamily="34" charset="0"/>
                <a:cs typeface="Segoe UI Light" panose="020B0502040204020203" pitchFamily="34" charset="0"/>
              </a:rPr>
              <a:t> </a:t>
            </a:r>
            <a:r>
              <a:rPr lang="en-US" dirty="0" err="1" smtClean="0">
                <a:solidFill>
                  <a:schemeClr val="tx2"/>
                </a:solidFill>
                <a:latin typeface="Segoe UI Light" panose="020B0502040204020203" pitchFamily="34" charset="0"/>
                <a:cs typeface="Segoe UI Light" panose="020B0502040204020203" pitchFamily="34" charset="0"/>
              </a:rPr>
              <a:t>tiempo</a:t>
            </a:r>
            <a:r>
              <a:rPr lang="en-US" dirty="0" smtClean="0">
                <a:solidFill>
                  <a:schemeClr val="tx2"/>
                </a:solidFill>
                <a:latin typeface="Segoe UI Light" panose="020B0502040204020203" pitchFamily="34" charset="0"/>
                <a:cs typeface="Segoe UI Light" panose="020B0502040204020203" pitchFamily="34" charset="0"/>
              </a:rPr>
              <a:t>!</a:t>
            </a:r>
            <a:endParaRPr lang="ru-RU" dirty="0">
              <a:solidFill>
                <a:schemeClr val="tx2"/>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056031212"/>
      </p:ext>
    </p:extLst>
  </p:cSld>
  <p:clrMapOvr>
    <a:masterClrMapping/>
  </p:clrMapOvr>
  <mc:AlternateContent xmlns:mc="http://schemas.openxmlformats.org/markup-compatibility/2006" xmlns:p14="http://schemas.microsoft.com/office/powerpoint/2010/main">
    <mc:Choice Requires="p14">
      <p:transition spd="slow" p14:dur="2000" advClick="0">
        <p14:prism isContent="1" isInverted="1"/>
      </p:transition>
    </mc:Choice>
    <mc:Fallback xmlns="">
      <p:transition spd="slow" advClick="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Índice</a:t>
            </a:r>
            <a:endParaRPr lang="ru-RU" dirty="0"/>
          </a:p>
        </p:txBody>
      </p:sp>
      <p:sp>
        <p:nvSpPr>
          <p:cNvPr id="5" name="Text Placeholder 4"/>
          <p:cNvSpPr>
            <a:spLocks noGrp="1"/>
          </p:cNvSpPr>
          <p:nvPr>
            <p:ph type="body" sz="quarter" idx="20"/>
          </p:nvPr>
        </p:nvSpPr>
        <p:spPr>
          <a:xfrm>
            <a:off x="251520" y="1148332"/>
            <a:ext cx="3672408" cy="559322"/>
          </a:xfrm>
        </p:spPr>
        <p:txBody>
          <a:bodyPr tIns="0">
            <a:normAutofit/>
          </a:bodyPr>
          <a:lstStyle/>
          <a:p>
            <a:r>
              <a:rPr lang="en-US" dirty="0" smtClean="0"/>
              <a:t>¿</a:t>
            </a:r>
            <a:r>
              <a:rPr lang="en-US" dirty="0" err="1" smtClean="0"/>
              <a:t>Qué</a:t>
            </a:r>
            <a:r>
              <a:rPr lang="en-US" dirty="0" smtClean="0"/>
              <a:t> </a:t>
            </a:r>
            <a:r>
              <a:rPr lang="en-US" dirty="0" err="1" smtClean="0"/>
              <a:t>vamos</a:t>
            </a:r>
            <a:r>
              <a:rPr lang="en-US" dirty="0" smtClean="0"/>
              <a:t> a </a:t>
            </a:r>
            <a:r>
              <a:rPr lang="en-US" dirty="0" err="1" smtClean="0"/>
              <a:t>ver</a:t>
            </a:r>
            <a:r>
              <a:rPr lang="en-US" dirty="0" smtClean="0"/>
              <a:t>?</a:t>
            </a:r>
            <a:endParaRPr lang="en-US" dirty="0"/>
          </a:p>
        </p:txBody>
      </p:sp>
      <p:graphicFrame>
        <p:nvGraphicFramePr>
          <p:cNvPr id="2" name="Diagram 1"/>
          <p:cNvGraphicFramePr>
            <a:graphicFrameLocks noChangeAspect="1"/>
          </p:cNvGraphicFramePr>
          <p:nvPr>
            <p:extLst>
              <p:ext uri="{D42A27DB-BD31-4B8C-83A1-F6EECF244321}">
                <p14:modId xmlns:p14="http://schemas.microsoft.com/office/powerpoint/2010/main" val="1926851305"/>
              </p:ext>
            </p:extLst>
          </p:nvPr>
        </p:nvGraphicFramePr>
        <p:xfrm>
          <a:off x="1259632" y="1995686"/>
          <a:ext cx="7560840" cy="2448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2706364"/>
      </p:ext>
    </p:extLst>
  </p:cSld>
  <p:clrMapOvr>
    <a:masterClrMapping/>
  </p:clrMapOvr>
  <mc:AlternateContent xmlns:mc="http://schemas.openxmlformats.org/markup-compatibility/2006" xmlns:p14="http://schemas.microsoft.com/office/powerpoint/2010/main">
    <mc:Choice Requires="p14">
      <p:transition spd="slow" p14:dur="1750" advClick="0">
        <p14:pan/>
      </p:transition>
    </mc:Choice>
    <mc:Fallback xmlns="">
      <p:transition spd="slow" advClick="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9144001" cy="6075680"/>
          </a:xfrm>
          <a:prstGeom prst="rect">
            <a:avLst/>
          </a:prstGeom>
        </p:spPr>
      </p:pic>
      <p:sp>
        <p:nvSpPr>
          <p:cNvPr id="3" name="CuadroTexto 2"/>
          <p:cNvSpPr txBox="1"/>
          <p:nvPr/>
        </p:nvSpPr>
        <p:spPr>
          <a:xfrm>
            <a:off x="0" y="438149"/>
            <a:ext cx="4283968" cy="677108"/>
          </a:xfrm>
          <a:prstGeom prst="rect">
            <a:avLst/>
          </a:prstGeom>
          <a:solidFill>
            <a:schemeClr val="bg2">
              <a:lumMod val="50000"/>
              <a:alpha val="75000"/>
            </a:schemeClr>
          </a:solidFill>
          <a:ln>
            <a:noFill/>
          </a:ln>
        </p:spPr>
        <p:txBody>
          <a:bodyPr wrap="square" lIns="0" tIns="0" rIns="0" bIns="0" rtlCol="0">
            <a:spAutoFit/>
          </a:bodyPr>
          <a:lstStyle/>
          <a:p>
            <a:r>
              <a:rPr lang="es-ES" sz="4400" dirty="0" smtClean="0">
                <a:solidFill>
                  <a:srgbClr val="FFFFFF"/>
                </a:solidFill>
              </a:rPr>
              <a:t>  …y ahora que?</a:t>
            </a:r>
          </a:p>
        </p:txBody>
      </p:sp>
    </p:spTree>
    <p:extLst>
      <p:ext uri="{BB962C8B-B14F-4D97-AF65-F5344CB8AC3E}">
        <p14:creationId xmlns:p14="http://schemas.microsoft.com/office/powerpoint/2010/main" val="3450106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01931" y="188237"/>
            <a:ext cx="8741880" cy="674653"/>
          </a:xfrm>
        </p:spPr>
        <p:txBody>
          <a:bodyPr>
            <a:noAutofit/>
          </a:bodyPr>
          <a:lstStyle/>
          <a:p>
            <a:pPr algn="l"/>
            <a:r>
              <a:rPr lang="en-GB" sz="3200" dirty="0" err="1" smtClean="0">
                <a:solidFill>
                  <a:schemeClr val="accent2"/>
                </a:solidFill>
              </a:rPr>
              <a:t>Modelos</a:t>
            </a:r>
            <a:r>
              <a:rPr lang="en-GB" sz="3200" dirty="0" smtClean="0">
                <a:solidFill>
                  <a:schemeClr val="accent2"/>
                </a:solidFill>
              </a:rPr>
              <a:t> de </a:t>
            </a:r>
            <a:r>
              <a:rPr lang="en-GB" sz="3200" dirty="0" err="1" smtClean="0">
                <a:solidFill>
                  <a:schemeClr val="accent2"/>
                </a:solidFill>
              </a:rPr>
              <a:t>desarrollo</a:t>
            </a:r>
            <a:r>
              <a:rPr lang="en-GB" sz="3200" dirty="0" smtClean="0">
                <a:solidFill>
                  <a:schemeClr val="accent2"/>
                </a:solidFill>
              </a:rPr>
              <a:t> para Windows </a:t>
            </a:r>
            <a:r>
              <a:rPr lang="en-GB" sz="3200" dirty="0" smtClean="0">
                <a:solidFill>
                  <a:schemeClr val="accent2"/>
                </a:solidFill>
              </a:rPr>
              <a:t>Phone 8.1</a:t>
            </a:r>
            <a:endParaRPr lang="en-GB" sz="3200" dirty="0">
              <a:solidFill>
                <a:schemeClr val="accent2"/>
              </a:solidFill>
            </a:endParaRPr>
          </a:p>
        </p:txBody>
      </p:sp>
      <p:sp>
        <p:nvSpPr>
          <p:cNvPr id="7" name="Rectangle 6"/>
          <p:cNvSpPr/>
          <p:nvPr/>
        </p:nvSpPr>
        <p:spPr bwMode="auto">
          <a:xfrm>
            <a:off x="793012" y="1281774"/>
            <a:ext cx="1252496" cy="203135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r>
              <a:rPr lang="en-GB" sz="1471" dirty="0">
                <a:gradFill>
                  <a:gsLst>
                    <a:gs pos="0">
                      <a:srgbClr val="FFFFFF"/>
                    </a:gs>
                    <a:gs pos="100000">
                      <a:srgbClr val="FFFFFF"/>
                    </a:gs>
                  </a:gsLst>
                  <a:lin ang="5400000" scaled="0"/>
                </a:gradFill>
                <a:ea typeface="Segoe UI" pitchFamily="34" charset="0"/>
                <a:cs typeface="Segoe UI" pitchFamily="34" charset="0"/>
              </a:rPr>
              <a:t>DirectX/</a:t>
            </a:r>
            <a:br>
              <a:rPr lang="en-GB" sz="1471" dirty="0">
                <a:gradFill>
                  <a:gsLst>
                    <a:gs pos="0">
                      <a:srgbClr val="FFFFFF"/>
                    </a:gs>
                    <a:gs pos="100000">
                      <a:srgbClr val="FFFFFF"/>
                    </a:gs>
                  </a:gsLst>
                  <a:lin ang="5400000" scaled="0"/>
                </a:gradFill>
                <a:ea typeface="Segoe UI" pitchFamily="34" charset="0"/>
                <a:cs typeface="Segoe UI" pitchFamily="34" charset="0"/>
              </a:rPr>
            </a:br>
            <a:r>
              <a:rPr lang="en-GB" sz="1471" dirty="0">
                <a:gradFill>
                  <a:gsLst>
                    <a:gs pos="0">
                      <a:srgbClr val="FFFFFF"/>
                    </a:gs>
                    <a:gs pos="100000">
                      <a:srgbClr val="FFFFFF"/>
                    </a:gs>
                  </a:gsLst>
                  <a:lin ang="5400000" scaled="0"/>
                </a:gradFill>
                <a:ea typeface="Segoe UI" pitchFamily="34" charset="0"/>
                <a:cs typeface="Segoe UI" pitchFamily="34" charset="0"/>
              </a:rPr>
              <a:t>Direct3D</a:t>
            </a:r>
            <a:endParaRPr lang="en-GB" sz="1471" dirty="0">
              <a:gradFill>
                <a:gsLst>
                  <a:gs pos="0">
                    <a:srgbClr val="FFFFFF"/>
                  </a:gs>
                  <a:gs pos="100000">
                    <a:srgbClr val="FFFFFF"/>
                  </a:gs>
                </a:gsLst>
                <a:lin ang="5400000" scaled="0"/>
              </a:gradFill>
              <a:ea typeface="Segoe UI" pitchFamily="34" charset="0"/>
              <a:cs typeface="Segoe UI" pitchFamily="34" charset="0"/>
            </a:endParaRPr>
          </a:p>
          <a:p>
            <a:pPr algn="ctr" defTabSz="685647" fontAlgn="base">
              <a:lnSpc>
                <a:spcPct val="90000"/>
              </a:lnSpc>
              <a:spcBef>
                <a:spcPct val="0"/>
              </a:spcBef>
              <a:spcAft>
                <a:spcPct val="0"/>
              </a:spcAft>
            </a:pPr>
            <a:r>
              <a:rPr lang="en-GB" sz="1471" dirty="0">
                <a:gradFill>
                  <a:gsLst>
                    <a:gs pos="0">
                      <a:srgbClr val="FFFFFF"/>
                    </a:gs>
                    <a:gs pos="100000">
                      <a:srgbClr val="FFFFFF"/>
                    </a:gs>
                  </a:gsLst>
                  <a:lin ang="5400000" scaled="0"/>
                </a:gradFill>
                <a:ea typeface="Segoe UI" pitchFamily="34" charset="0"/>
                <a:cs typeface="Segoe UI" pitchFamily="34" charset="0"/>
              </a:rPr>
              <a:t>C++</a:t>
            </a:r>
          </a:p>
        </p:txBody>
      </p:sp>
      <p:sp>
        <p:nvSpPr>
          <p:cNvPr id="8" name="Rectangle 7"/>
          <p:cNvSpPr/>
          <p:nvPr/>
        </p:nvSpPr>
        <p:spPr bwMode="auto">
          <a:xfrm>
            <a:off x="793596" y="3313128"/>
            <a:ext cx="1251912" cy="1008478"/>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r>
              <a:rPr lang="en-GB" sz="1176" dirty="0" err="1">
                <a:gradFill>
                  <a:gsLst>
                    <a:gs pos="0">
                      <a:srgbClr val="FFFFFF"/>
                    </a:gs>
                    <a:gs pos="100000">
                      <a:srgbClr val="FFFFFF"/>
                    </a:gs>
                  </a:gsLst>
                  <a:lin ang="5400000" scaled="0"/>
                </a:gradFill>
                <a:ea typeface="Segoe UI" pitchFamily="34" charset="0"/>
                <a:cs typeface="Segoe UI" pitchFamily="34" charset="0"/>
              </a:rPr>
              <a:t>WinRT</a:t>
            </a:r>
            <a:endParaRPr lang="en-GB" sz="1471" dirty="0">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818221" y="844741"/>
            <a:ext cx="1064504" cy="420953"/>
          </a:xfrm>
          <a:prstGeom prst="rect">
            <a:avLst/>
          </a:prstGeom>
          <a:noFill/>
        </p:spPr>
        <p:txBody>
          <a:bodyPr wrap="square" lIns="134464" tIns="107571" rIns="134464" bIns="107571" rtlCol="0">
            <a:spAutoFit/>
          </a:bodyPr>
          <a:lstStyle/>
          <a:p>
            <a:pPr algn="ctr">
              <a:lnSpc>
                <a:spcPct val="90000"/>
              </a:lnSpc>
            </a:pPr>
            <a:r>
              <a:rPr lang="en-GB" sz="1471" dirty="0" err="1" smtClean="0">
                <a:gradFill>
                  <a:gsLst>
                    <a:gs pos="2917">
                      <a:schemeClr val="tx1"/>
                    </a:gs>
                    <a:gs pos="30000">
                      <a:schemeClr val="tx1"/>
                    </a:gs>
                  </a:gsLst>
                  <a:lin ang="5400000" scaled="0"/>
                </a:gradFill>
              </a:rPr>
              <a:t>Juegos</a:t>
            </a:r>
            <a:endParaRPr lang="en-GB" sz="1765" dirty="0">
              <a:gradFill>
                <a:gsLst>
                  <a:gs pos="2917">
                    <a:schemeClr val="tx1"/>
                  </a:gs>
                  <a:gs pos="30000">
                    <a:schemeClr val="tx1"/>
                  </a:gs>
                </a:gsLst>
                <a:lin ang="5400000" scaled="0"/>
              </a:gradFill>
            </a:endParaRPr>
          </a:p>
        </p:txBody>
      </p:sp>
      <p:sp>
        <p:nvSpPr>
          <p:cNvPr id="13" name="Rectangle 12"/>
          <p:cNvSpPr/>
          <p:nvPr/>
        </p:nvSpPr>
        <p:spPr bwMode="auto">
          <a:xfrm>
            <a:off x="6790925" y="3432575"/>
            <a:ext cx="1096568" cy="869027"/>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r>
              <a:rPr lang="en-GB" sz="1176" dirty="0" err="1">
                <a:gradFill>
                  <a:gsLst>
                    <a:gs pos="0">
                      <a:srgbClr val="FFFFFF"/>
                    </a:gs>
                    <a:gs pos="100000">
                      <a:srgbClr val="FFFFFF"/>
                    </a:gs>
                  </a:gsLst>
                  <a:lin ang="5400000" scaled="0"/>
                </a:gradFill>
                <a:ea typeface="Segoe UI" pitchFamily="34" charset="0"/>
                <a:cs typeface="Segoe UI" pitchFamily="34" charset="0"/>
              </a:rPr>
              <a:t>WinRT</a:t>
            </a:r>
            <a:endParaRPr lang="en-GB" sz="1471"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2754131" y="1281774"/>
            <a:ext cx="1101692" cy="2030316"/>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2938" tIns="108524" rIns="52938"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pPr>
            <a:r>
              <a:rPr lang="en-GB" sz="1176" dirty="0">
                <a:gradFill>
                  <a:gsLst>
                    <a:gs pos="0">
                      <a:srgbClr val="FFFFFF"/>
                    </a:gs>
                    <a:gs pos="100000">
                      <a:srgbClr val="FFFFFF"/>
                    </a:gs>
                  </a:gsLst>
                  <a:lin ang="0" scaled="0"/>
                </a:gradFill>
                <a:ea typeface="Segoe UI" pitchFamily="34" charset="0"/>
                <a:cs typeface="Segoe UI" pitchFamily="34" charset="0"/>
              </a:rPr>
              <a:t>Store Apps </a:t>
            </a:r>
            <a:r>
              <a:rPr lang="en-GB" sz="1176" dirty="0" smtClean="0">
                <a:gradFill>
                  <a:gsLst>
                    <a:gs pos="0">
                      <a:srgbClr val="FFFFFF"/>
                    </a:gs>
                    <a:gs pos="100000">
                      <a:srgbClr val="FFFFFF"/>
                    </a:gs>
                  </a:gsLst>
                  <a:lin ang="0" scaled="0"/>
                </a:gradFill>
                <a:ea typeface="Segoe UI" pitchFamily="34" charset="0"/>
                <a:cs typeface="Segoe UI" pitchFamily="34" charset="0"/>
              </a:rPr>
              <a:t>con HTML</a:t>
            </a:r>
            <a:endParaRPr lang="en-GB" sz="1176" dirty="0">
              <a:gradFill>
                <a:gsLst>
                  <a:gs pos="0">
                    <a:srgbClr val="FFFFFF"/>
                  </a:gs>
                  <a:gs pos="100000">
                    <a:srgbClr val="FFFFFF"/>
                  </a:gs>
                </a:gsLst>
                <a:lin ang="0" scaled="0"/>
              </a:gradFill>
              <a:ea typeface="Segoe UI" pitchFamily="34" charset="0"/>
              <a:cs typeface="Segoe UI" pitchFamily="34" charset="0"/>
            </a:endParaRPr>
          </a:p>
          <a:p>
            <a:pPr algn="ctr" defTabSz="685647" fontAlgn="base">
              <a:lnSpc>
                <a:spcPct val="90000"/>
              </a:lnSpc>
              <a:spcBef>
                <a:spcPct val="0"/>
              </a:spcBef>
              <a:spcAft>
                <a:spcPct val="0"/>
              </a:spcAft>
            </a:pPr>
            <a:endParaRPr lang="en-GB" sz="1176" dirty="0">
              <a:gradFill>
                <a:gsLst>
                  <a:gs pos="0">
                    <a:srgbClr val="FFFFFF"/>
                  </a:gs>
                  <a:gs pos="100000">
                    <a:srgbClr val="FFFFFF"/>
                  </a:gs>
                </a:gsLst>
                <a:lin ang="0" scaled="0"/>
              </a:gradFill>
              <a:ea typeface="Segoe UI" pitchFamily="34" charset="0"/>
              <a:cs typeface="Segoe UI" pitchFamily="34" charset="0"/>
            </a:endParaRPr>
          </a:p>
          <a:p>
            <a:pPr algn="ctr" defTabSz="685647" fontAlgn="base">
              <a:lnSpc>
                <a:spcPct val="90000"/>
              </a:lnSpc>
              <a:spcBef>
                <a:spcPct val="0"/>
              </a:spcBef>
              <a:spcAft>
                <a:spcPct val="0"/>
              </a:spcAft>
            </a:pPr>
            <a:r>
              <a:rPr lang="en-GB" sz="1176" dirty="0">
                <a:gradFill>
                  <a:gsLst>
                    <a:gs pos="0">
                      <a:srgbClr val="FFFFFF"/>
                    </a:gs>
                    <a:gs pos="100000">
                      <a:srgbClr val="FFFFFF"/>
                    </a:gs>
                  </a:gsLst>
                  <a:lin ang="0" scaled="0"/>
                </a:gradFill>
                <a:ea typeface="Segoe UI" pitchFamily="34" charset="0"/>
                <a:cs typeface="Segoe UI" pitchFamily="34" charset="0"/>
              </a:rPr>
              <a:t>JavaScript </a:t>
            </a:r>
            <a:r>
              <a:rPr lang="en-GB" sz="1029" dirty="0">
                <a:gradFill>
                  <a:gsLst>
                    <a:gs pos="0">
                      <a:srgbClr val="FFFFFF"/>
                    </a:gs>
                    <a:gs pos="100000">
                      <a:srgbClr val="FFFFFF"/>
                    </a:gs>
                  </a:gsLst>
                  <a:lin ang="0" scaled="0"/>
                </a:gradFill>
                <a:ea typeface="Segoe UI" pitchFamily="34" charset="0"/>
                <a:cs typeface="Segoe UI" pitchFamily="34" charset="0"/>
              </a:rPr>
              <a:t/>
            </a:r>
            <a:br>
              <a:rPr lang="en-GB" sz="1029" dirty="0">
                <a:gradFill>
                  <a:gsLst>
                    <a:gs pos="0">
                      <a:srgbClr val="FFFFFF"/>
                    </a:gs>
                    <a:gs pos="100000">
                      <a:srgbClr val="FFFFFF"/>
                    </a:gs>
                  </a:gsLst>
                  <a:lin ang="0" scaled="0"/>
                </a:gradFill>
                <a:ea typeface="Segoe UI" pitchFamily="34" charset="0"/>
                <a:cs typeface="Segoe UI" pitchFamily="34" charset="0"/>
              </a:rPr>
            </a:br>
            <a:endParaRPr lang="en-GB" sz="1029" dirty="0">
              <a:gradFill>
                <a:gsLst>
                  <a:gs pos="0">
                    <a:srgbClr val="FFFFFF"/>
                  </a:gs>
                  <a:gs pos="100000">
                    <a:srgbClr val="FFFFFF"/>
                  </a:gs>
                </a:gsLst>
                <a:lin ang="0" scaled="0"/>
              </a:gradFill>
              <a:ea typeface="Segoe UI" pitchFamily="34" charset="0"/>
              <a:cs typeface="Segoe UI" pitchFamily="34" charset="0"/>
            </a:endParaRPr>
          </a:p>
        </p:txBody>
      </p:sp>
      <p:sp>
        <p:nvSpPr>
          <p:cNvPr id="15" name="Rectangle 14"/>
          <p:cNvSpPr/>
          <p:nvPr/>
        </p:nvSpPr>
        <p:spPr bwMode="auto">
          <a:xfrm>
            <a:off x="2754131" y="3312090"/>
            <a:ext cx="1101692" cy="1008478"/>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r>
              <a:rPr lang="en-GB" sz="1176" dirty="0" err="1">
                <a:gradFill>
                  <a:gsLst>
                    <a:gs pos="0">
                      <a:srgbClr val="FFFFFF"/>
                    </a:gs>
                    <a:gs pos="100000">
                      <a:srgbClr val="FFFFFF"/>
                    </a:gs>
                  </a:gsLst>
                  <a:lin ang="5400000" scaled="0"/>
                </a:gradFill>
                <a:ea typeface="Segoe UI" pitchFamily="34" charset="0"/>
                <a:cs typeface="Segoe UI" pitchFamily="34" charset="0"/>
              </a:rPr>
              <a:t>WinRT</a:t>
            </a:r>
            <a:endParaRPr lang="en-GB" sz="1471" dirty="0">
              <a:gradFill>
                <a:gsLst>
                  <a:gs pos="0">
                    <a:srgbClr val="FFFFFF"/>
                  </a:gs>
                  <a:gs pos="100000">
                    <a:srgbClr val="FFFFFF"/>
                  </a:gs>
                </a:gsLst>
                <a:lin ang="5400000" scaled="0"/>
              </a:gradFill>
              <a:ea typeface="Segoe UI" pitchFamily="34" charset="0"/>
              <a:cs typeface="Segoe UI" pitchFamily="34" charset="0"/>
            </a:endParaRPr>
          </a:p>
        </p:txBody>
      </p:sp>
      <p:sp>
        <p:nvSpPr>
          <p:cNvPr id="16" name="TextBox 15"/>
          <p:cNvSpPr txBox="1"/>
          <p:nvPr/>
        </p:nvSpPr>
        <p:spPr>
          <a:xfrm>
            <a:off x="2687612" y="866034"/>
            <a:ext cx="1064504" cy="420953"/>
          </a:xfrm>
          <a:prstGeom prst="rect">
            <a:avLst/>
          </a:prstGeom>
          <a:noFill/>
        </p:spPr>
        <p:txBody>
          <a:bodyPr wrap="square" lIns="134464" tIns="107571" rIns="134464" bIns="107571" rtlCol="0">
            <a:spAutoFit/>
          </a:bodyPr>
          <a:lstStyle/>
          <a:p>
            <a:pPr algn="ctr">
              <a:lnSpc>
                <a:spcPct val="90000"/>
              </a:lnSpc>
            </a:pPr>
            <a:r>
              <a:rPr lang="en-GB" sz="1471" dirty="0">
                <a:gradFill>
                  <a:gsLst>
                    <a:gs pos="2917">
                      <a:schemeClr val="tx1"/>
                    </a:gs>
                    <a:gs pos="30000">
                      <a:schemeClr val="tx1"/>
                    </a:gs>
                  </a:gsLst>
                  <a:lin ang="5400000" scaled="0"/>
                </a:gradFill>
              </a:rPr>
              <a:t>HTML</a:t>
            </a:r>
            <a:endParaRPr lang="en-GB" sz="1765" dirty="0">
              <a:gradFill>
                <a:gsLst>
                  <a:gs pos="2917">
                    <a:schemeClr val="tx1"/>
                  </a:gs>
                  <a:gs pos="30000">
                    <a:schemeClr val="tx1"/>
                  </a:gs>
                </a:gsLst>
                <a:lin ang="5400000" scaled="0"/>
              </a:gradFill>
            </a:endParaRPr>
          </a:p>
        </p:txBody>
      </p:sp>
      <p:sp>
        <p:nvSpPr>
          <p:cNvPr id="17" name="TextBox 16"/>
          <p:cNvSpPr txBox="1"/>
          <p:nvPr/>
        </p:nvSpPr>
        <p:spPr>
          <a:xfrm>
            <a:off x="5680057" y="850306"/>
            <a:ext cx="1064504" cy="420953"/>
          </a:xfrm>
          <a:prstGeom prst="rect">
            <a:avLst/>
          </a:prstGeom>
          <a:noFill/>
        </p:spPr>
        <p:txBody>
          <a:bodyPr wrap="square" lIns="134464" tIns="107571" rIns="134464" bIns="107571" rtlCol="0">
            <a:spAutoFit/>
          </a:bodyPr>
          <a:lstStyle/>
          <a:p>
            <a:pPr algn="ctr">
              <a:lnSpc>
                <a:spcPct val="90000"/>
              </a:lnSpc>
            </a:pPr>
            <a:r>
              <a:rPr lang="en-GB" sz="1471" dirty="0">
                <a:gradFill>
                  <a:gsLst>
                    <a:gs pos="2917">
                      <a:schemeClr val="tx1"/>
                    </a:gs>
                    <a:gs pos="30000">
                      <a:schemeClr val="tx1"/>
                    </a:gs>
                  </a:gsLst>
                  <a:lin ang="5400000" scaled="0"/>
                </a:gradFill>
              </a:rPr>
              <a:t>XAML</a:t>
            </a:r>
            <a:endParaRPr lang="en-GB" sz="1765" dirty="0">
              <a:gradFill>
                <a:gsLst>
                  <a:gs pos="2917">
                    <a:schemeClr val="tx1"/>
                  </a:gs>
                  <a:gs pos="30000">
                    <a:schemeClr val="tx1"/>
                  </a:gs>
                </a:gsLst>
                <a:lin ang="5400000" scaled="0"/>
              </a:gradFill>
            </a:endParaRPr>
          </a:p>
        </p:txBody>
      </p:sp>
      <p:sp>
        <p:nvSpPr>
          <p:cNvPr id="18" name="Rectangle 17"/>
          <p:cNvSpPr/>
          <p:nvPr/>
        </p:nvSpPr>
        <p:spPr bwMode="auto">
          <a:xfrm>
            <a:off x="4564447" y="1280467"/>
            <a:ext cx="1055530" cy="2015965"/>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2938" tIns="107571" rIns="52938"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pPr>
            <a:r>
              <a:rPr lang="en-GB" sz="1176" dirty="0">
                <a:gradFill>
                  <a:gsLst>
                    <a:gs pos="0">
                      <a:srgbClr val="FFFFFF"/>
                    </a:gs>
                    <a:gs pos="100000">
                      <a:srgbClr val="FFFFFF"/>
                    </a:gs>
                  </a:gsLst>
                  <a:lin ang="5400000" scaled="0"/>
                </a:gradFill>
                <a:ea typeface="Segoe UI" pitchFamily="34" charset="0"/>
                <a:cs typeface="Segoe UI" pitchFamily="34" charset="0"/>
              </a:rPr>
              <a:t>Apps </a:t>
            </a:r>
            <a:r>
              <a:rPr lang="en-GB" sz="1176" dirty="0" smtClean="0">
                <a:gradFill>
                  <a:gsLst>
                    <a:gs pos="0">
                      <a:srgbClr val="FFFFFF"/>
                    </a:gs>
                    <a:gs pos="100000">
                      <a:srgbClr val="FFFFFF"/>
                    </a:gs>
                  </a:gsLst>
                  <a:lin ang="5400000" scaled="0"/>
                </a:gradFill>
                <a:ea typeface="Segoe UI" pitchFamily="34" charset="0"/>
                <a:cs typeface="Segoe UI" pitchFamily="34" charset="0"/>
              </a:rPr>
              <a:t>Windows </a:t>
            </a:r>
            <a:r>
              <a:rPr lang="en-GB" sz="1176" dirty="0">
                <a:gradFill>
                  <a:gsLst>
                    <a:gs pos="0">
                      <a:srgbClr val="FFFFFF"/>
                    </a:gs>
                    <a:gs pos="100000">
                      <a:srgbClr val="FFFFFF"/>
                    </a:gs>
                  </a:gsLst>
                  <a:lin ang="5400000" scaled="0"/>
                </a:gradFill>
                <a:ea typeface="Segoe UI" pitchFamily="34" charset="0"/>
                <a:cs typeface="Segoe UI" pitchFamily="34" charset="0"/>
              </a:rPr>
              <a:t>Phone Store </a:t>
            </a:r>
            <a:r>
              <a:rPr lang="en-GB" sz="1176" dirty="0" smtClean="0">
                <a:gradFill>
                  <a:gsLst>
                    <a:gs pos="0">
                      <a:srgbClr val="FFFFFF"/>
                    </a:gs>
                    <a:gs pos="100000">
                      <a:srgbClr val="FFFFFF"/>
                    </a:gs>
                  </a:gsLst>
                  <a:lin ang="5400000" scaled="0"/>
                </a:gradFill>
                <a:ea typeface="Segoe UI" pitchFamily="34" charset="0"/>
                <a:cs typeface="Segoe UI" pitchFamily="34" charset="0"/>
              </a:rPr>
              <a:t>con XAML</a:t>
            </a:r>
            <a:endParaRPr lang="en-GB" sz="1176" dirty="0">
              <a:gradFill>
                <a:gsLst>
                  <a:gs pos="0">
                    <a:srgbClr val="FFFFFF"/>
                  </a:gs>
                  <a:gs pos="100000">
                    <a:srgbClr val="FFFFFF"/>
                  </a:gs>
                </a:gsLst>
                <a:lin ang="5400000" scaled="0"/>
              </a:gradFill>
              <a:ea typeface="Segoe UI" pitchFamily="34" charset="0"/>
              <a:cs typeface="Segoe UI" pitchFamily="34" charset="0"/>
            </a:endParaRPr>
          </a:p>
          <a:p>
            <a:pPr algn="ctr" defTabSz="685647" fontAlgn="base">
              <a:lnSpc>
                <a:spcPct val="90000"/>
              </a:lnSpc>
              <a:spcBef>
                <a:spcPct val="0"/>
              </a:spcBef>
              <a:spcAft>
                <a:spcPct val="0"/>
              </a:spcAft>
            </a:pPr>
            <a:endParaRPr lang="en-GB" sz="1176" dirty="0">
              <a:gradFill>
                <a:gsLst>
                  <a:gs pos="0">
                    <a:srgbClr val="FFFFFF"/>
                  </a:gs>
                  <a:gs pos="100000">
                    <a:srgbClr val="FFFFFF"/>
                  </a:gs>
                </a:gsLst>
                <a:lin ang="5400000" scaled="0"/>
              </a:gradFill>
              <a:ea typeface="Segoe UI" pitchFamily="34" charset="0"/>
              <a:cs typeface="Segoe UI" pitchFamily="34" charset="0"/>
            </a:endParaRPr>
          </a:p>
          <a:p>
            <a:pPr algn="ctr" defTabSz="685647" fontAlgn="base">
              <a:lnSpc>
                <a:spcPct val="90000"/>
              </a:lnSpc>
              <a:spcBef>
                <a:spcPct val="0"/>
              </a:spcBef>
              <a:spcAft>
                <a:spcPct val="0"/>
              </a:spcAft>
            </a:pPr>
            <a:r>
              <a:rPr lang="en-GB" sz="1176" dirty="0">
                <a:gradFill>
                  <a:gsLst>
                    <a:gs pos="0">
                      <a:srgbClr val="FFFFFF"/>
                    </a:gs>
                    <a:gs pos="100000">
                      <a:srgbClr val="FFFFFF"/>
                    </a:gs>
                  </a:gsLst>
                  <a:lin ang="5400000" scaled="0"/>
                </a:gradFill>
                <a:ea typeface="Segoe UI" pitchFamily="34" charset="0"/>
                <a:cs typeface="Segoe UI" pitchFamily="34" charset="0"/>
              </a:rPr>
              <a:t>C#/VB </a:t>
            </a:r>
            <a:br>
              <a:rPr lang="en-GB" sz="1176" dirty="0">
                <a:gradFill>
                  <a:gsLst>
                    <a:gs pos="0">
                      <a:srgbClr val="FFFFFF"/>
                    </a:gs>
                    <a:gs pos="100000">
                      <a:srgbClr val="FFFFFF"/>
                    </a:gs>
                  </a:gsLst>
                  <a:lin ang="5400000" scaled="0"/>
                </a:gradFill>
                <a:ea typeface="Segoe UI" pitchFamily="34" charset="0"/>
                <a:cs typeface="Segoe UI" pitchFamily="34" charset="0"/>
              </a:rPr>
            </a:br>
            <a:r>
              <a:rPr lang="en-GB" sz="1176" dirty="0" smtClean="0">
                <a:gradFill>
                  <a:gsLst>
                    <a:gs pos="0">
                      <a:srgbClr val="FFFFFF"/>
                    </a:gs>
                    <a:gs pos="100000">
                      <a:srgbClr val="FFFFFF"/>
                    </a:gs>
                  </a:gsLst>
                  <a:lin ang="5400000" scaled="0"/>
                </a:gradFill>
                <a:ea typeface="Segoe UI" pitchFamily="34" charset="0"/>
                <a:cs typeface="Segoe UI" pitchFamily="34" charset="0"/>
              </a:rPr>
              <a:t>o </a:t>
            </a:r>
            <a:r>
              <a:rPr lang="en-GB" sz="1176" dirty="0">
                <a:gradFill>
                  <a:gsLst>
                    <a:gs pos="0">
                      <a:srgbClr val="FFFFFF"/>
                    </a:gs>
                    <a:gs pos="100000">
                      <a:srgbClr val="FFFFFF"/>
                    </a:gs>
                  </a:gsLst>
                  <a:lin ang="5400000" scaled="0"/>
                </a:gradFill>
                <a:ea typeface="Segoe UI" pitchFamily="34" charset="0"/>
                <a:cs typeface="Segoe UI" pitchFamily="34" charset="0"/>
              </a:rPr>
              <a:t>C++</a:t>
            </a:r>
          </a:p>
        </p:txBody>
      </p:sp>
      <p:sp>
        <p:nvSpPr>
          <p:cNvPr id="19" name="Rectangle 18"/>
          <p:cNvSpPr/>
          <p:nvPr/>
        </p:nvSpPr>
        <p:spPr bwMode="auto">
          <a:xfrm>
            <a:off x="4560906" y="3441122"/>
            <a:ext cx="1059071" cy="863788"/>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r>
              <a:rPr lang="en-GB" sz="1176" dirty="0" err="1">
                <a:gradFill>
                  <a:gsLst>
                    <a:gs pos="0">
                      <a:srgbClr val="FFFFFF"/>
                    </a:gs>
                    <a:gs pos="100000">
                      <a:srgbClr val="FFFFFF"/>
                    </a:gs>
                  </a:gsLst>
                  <a:lin ang="5400000" scaled="0"/>
                </a:gradFill>
                <a:ea typeface="Segoe UI" pitchFamily="34" charset="0"/>
                <a:cs typeface="Segoe UI" pitchFamily="34" charset="0"/>
              </a:rPr>
              <a:t>WinRT</a:t>
            </a:r>
            <a:endParaRPr lang="en-GB" sz="1471" dirty="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bwMode="auto">
          <a:xfrm>
            <a:off x="5679473" y="1279897"/>
            <a:ext cx="1045994" cy="2016535"/>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2938" tIns="107571" rIns="52938"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pPr>
            <a:r>
              <a:rPr lang="en-GB" sz="1176" dirty="0">
                <a:gradFill>
                  <a:gsLst>
                    <a:gs pos="0">
                      <a:srgbClr val="FFFFFF"/>
                    </a:gs>
                    <a:gs pos="100000">
                      <a:srgbClr val="FFFFFF"/>
                    </a:gs>
                  </a:gsLst>
                  <a:lin ang="5400000" scaled="0"/>
                </a:gradFill>
                <a:ea typeface="Segoe UI" pitchFamily="34" charset="0"/>
                <a:cs typeface="Segoe UI" pitchFamily="34" charset="0"/>
              </a:rPr>
              <a:t>Windows Silverlight 8.1 XAML</a:t>
            </a:r>
          </a:p>
          <a:p>
            <a:pPr algn="ctr" defTabSz="685647" fontAlgn="base">
              <a:lnSpc>
                <a:spcPct val="90000"/>
              </a:lnSpc>
              <a:spcBef>
                <a:spcPct val="0"/>
              </a:spcBef>
              <a:spcAft>
                <a:spcPct val="0"/>
              </a:spcAft>
            </a:pPr>
            <a:endParaRPr lang="en-GB" sz="1176" dirty="0">
              <a:gradFill>
                <a:gsLst>
                  <a:gs pos="0">
                    <a:srgbClr val="FFFFFF"/>
                  </a:gs>
                  <a:gs pos="100000">
                    <a:srgbClr val="FFFFFF"/>
                  </a:gs>
                </a:gsLst>
                <a:lin ang="5400000" scaled="0"/>
              </a:gradFill>
              <a:ea typeface="Segoe UI" pitchFamily="34" charset="0"/>
              <a:cs typeface="Segoe UI" pitchFamily="34" charset="0"/>
            </a:endParaRPr>
          </a:p>
          <a:p>
            <a:pPr algn="ctr" defTabSz="685647" fontAlgn="base">
              <a:lnSpc>
                <a:spcPct val="90000"/>
              </a:lnSpc>
              <a:spcBef>
                <a:spcPct val="0"/>
              </a:spcBef>
              <a:spcAft>
                <a:spcPct val="0"/>
              </a:spcAft>
            </a:pPr>
            <a:r>
              <a:rPr lang="en-GB" sz="1176" dirty="0">
                <a:gradFill>
                  <a:gsLst>
                    <a:gs pos="0">
                      <a:srgbClr val="FFFFFF"/>
                    </a:gs>
                    <a:gs pos="100000">
                      <a:srgbClr val="FFFFFF"/>
                    </a:gs>
                  </a:gsLst>
                  <a:lin ang="5400000" scaled="0"/>
                </a:gradFill>
                <a:ea typeface="Segoe UI" pitchFamily="34" charset="0"/>
                <a:cs typeface="Segoe UI" pitchFamily="34" charset="0"/>
              </a:rPr>
              <a:t>C#/VB</a:t>
            </a:r>
          </a:p>
          <a:p>
            <a:pPr algn="ctr" defTabSz="685647" fontAlgn="base">
              <a:lnSpc>
                <a:spcPct val="90000"/>
              </a:lnSpc>
              <a:spcBef>
                <a:spcPct val="0"/>
              </a:spcBef>
              <a:spcAft>
                <a:spcPct val="0"/>
              </a:spcAft>
            </a:pPr>
            <a:endParaRPr lang="en-GB" sz="1176" dirty="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bwMode="auto">
          <a:xfrm>
            <a:off x="5680057" y="3432575"/>
            <a:ext cx="1045410" cy="872335"/>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2938" tIns="107571" rIns="52938"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r>
              <a:rPr lang="en-GB" sz="1029" dirty="0" err="1">
                <a:gradFill>
                  <a:gsLst>
                    <a:gs pos="0">
                      <a:srgbClr val="FFFFFF"/>
                    </a:gs>
                    <a:gs pos="100000">
                      <a:srgbClr val="FFFFFF"/>
                    </a:gs>
                  </a:gsLst>
                  <a:lin ang="5400000" scaled="0"/>
                </a:gradFill>
                <a:ea typeface="Segoe UI" pitchFamily="34" charset="0"/>
                <a:cs typeface="Segoe UI" pitchFamily="34" charset="0"/>
              </a:rPr>
              <a:t>WinRT</a:t>
            </a:r>
            <a:endParaRPr lang="en-GB" sz="1324" dirty="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a:off x="4560906" y="3296432"/>
            <a:ext cx="1058779" cy="139452"/>
          </a:xfrm>
          <a:prstGeom prst="rect">
            <a:avLst/>
          </a:prstGeom>
          <a:solidFill>
            <a:schemeClr val="accent5">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0"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r>
              <a:rPr lang="en-GB" sz="1176" dirty="0">
                <a:gradFill>
                  <a:gsLst>
                    <a:gs pos="0">
                      <a:srgbClr val="FFFFFF"/>
                    </a:gs>
                    <a:gs pos="100000">
                      <a:srgbClr val="FFFFFF"/>
                    </a:gs>
                  </a:gsLst>
                  <a:lin ang="5400000" scaled="0"/>
                </a:gradFill>
                <a:ea typeface="Segoe UI" pitchFamily="34" charset="0"/>
                <a:cs typeface="Segoe UI" pitchFamily="34" charset="0"/>
              </a:rPr>
              <a:t>.</a:t>
            </a:r>
            <a:r>
              <a:rPr lang="en-GB" sz="1029" dirty="0">
                <a:gradFill>
                  <a:gsLst>
                    <a:gs pos="0">
                      <a:srgbClr val="FFFFFF"/>
                    </a:gs>
                    <a:gs pos="100000">
                      <a:srgbClr val="FFFFFF"/>
                    </a:gs>
                  </a:gsLst>
                  <a:lin ang="5400000" scaled="0"/>
                </a:gradFill>
                <a:ea typeface="Segoe UI" pitchFamily="34" charset="0"/>
                <a:cs typeface="Segoe UI" pitchFamily="34" charset="0"/>
              </a:rPr>
              <a:t>NET BCL</a:t>
            </a:r>
            <a:endParaRPr lang="en-GB" sz="1471" dirty="0">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p:nvSpPr>
        <p:spPr bwMode="auto">
          <a:xfrm>
            <a:off x="6790926" y="3282708"/>
            <a:ext cx="1096568" cy="170544"/>
          </a:xfrm>
          <a:prstGeom prst="rect">
            <a:avLst/>
          </a:prstGeom>
          <a:solidFill>
            <a:schemeClr val="accent5">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0"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r>
              <a:rPr lang="en-GB" sz="1176" dirty="0">
                <a:gradFill>
                  <a:gsLst>
                    <a:gs pos="0">
                      <a:srgbClr val="FFFFFF"/>
                    </a:gs>
                    <a:gs pos="100000">
                      <a:srgbClr val="FFFFFF"/>
                    </a:gs>
                  </a:gsLst>
                  <a:lin ang="5400000" scaled="0"/>
                </a:gradFill>
                <a:ea typeface="Segoe UI" pitchFamily="34" charset="0"/>
                <a:cs typeface="Segoe UI" pitchFamily="34" charset="0"/>
              </a:rPr>
              <a:t>.</a:t>
            </a:r>
            <a:r>
              <a:rPr lang="en-GB" sz="1029" dirty="0">
                <a:gradFill>
                  <a:gsLst>
                    <a:gs pos="0">
                      <a:srgbClr val="FFFFFF"/>
                    </a:gs>
                    <a:gs pos="100000">
                      <a:srgbClr val="FFFFFF"/>
                    </a:gs>
                  </a:gsLst>
                  <a:lin ang="5400000" scaled="0"/>
                </a:gradFill>
                <a:ea typeface="Segoe UI" pitchFamily="34" charset="0"/>
                <a:cs typeface="Segoe UI" pitchFamily="34" charset="0"/>
              </a:rPr>
              <a:t>NET BCL</a:t>
            </a:r>
            <a:endParaRPr lang="en-GB" sz="1471" dirty="0">
              <a:gradFill>
                <a:gsLst>
                  <a:gs pos="0">
                    <a:srgbClr val="FFFFFF"/>
                  </a:gs>
                  <a:gs pos="100000">
                    <a:srgbClr val="FFFFFF"/>
                  </a:gs>
                </a:gsLst>
                <a:lin ang="5400000" scaled="0"/>
              </a:gradFill>
              <a:ea typeface="Segoe UI" pitchFamily="34" charset="0"/>
              <a:cs typeface="Segoe UI" pitchFamily="34" charset="0"/>
            </a:endParaRPr>
          </a:p>
        </p:txBody>
      </p:sp>
      <p:sp>
        <p:nvSpPr>
          <p:cNvPr id="30" name="TextBox 29"/>
          <p:cNvSpPr txBox="1"/>
          <p:nvPr/>
        </p:nvSpPr>
        <p:spPr>
          <a:xfrm>
            <a:off x="1882726" y="4466909"/>
            <a:ext cx="5760047" cy="400627"/>
          </a:xfrm>
          <a:prstGeom prst="rect">
            <a:avLst/>
          </a:prstGeom>
          <a:noFill/>
        </p:spPr>
        <p:txBody>
          <a:bodyPr wrap="square" lIns="134464" tIns="107571" rIns="134464" bIns="107571" rtlCol="0">
            <a:spAutoFit/>
          </a:bodyPr>
          <a:lstStyle/>
          <a:p>
            <a:pPr>
              <a:lnSpc>
                <a:spcPct val="90000"/>
              </a:lnSpc>
            </a:pPr>
            <a:r>
              <a:rPr lang="en-GB" sz="1324" dirty="0">
                <a:gradFill>
                  <a:gsLst>
                    <a:gs pos="2917">
                      <a:schemeClr val="tx1"/>
                    </a:gs>
                    <a:gs pos="30000">
                      <a:schemeClr val="tx1"/>
                    </a:gs>
                  </a:gsLst>
                  <a:lin ang="5400000" scaled="0"/>
                </a:gradFill>
              </a:rPr>
              <a:t>* </a:t>
            </a:r>
            <a:r>
              <a:rPr lang="en-GB" sz="1324" dirty="0" smtClean="0">
                <a:gradFill>
                  <a:gsLst>
                    <a:gs pos="2917">
                      <a:schemeClr val="tx1"/>
                    </a:gs>
                    <a:gs pos="30000">
                      <a:schemeClr val="tx1"/>
                    </a:gs>
                  </a:gsLst>
                  <a:lin ang="5400000" scaled="0"/>
                </a:gradFill>
              </a:rPr>
              <a:t>Las Apps de Windows </a:t>
            </a:r>
            <a:r>
              <a:rPr lang="en-GB" sz="1324" dirty="0">
                <a:gradFill>
                  <a:gsLst>
                    <a:gs pos="2917">
                      <a:schemeClr val="tx1"/>
                    </a:gs>
                    <a:gs pos="30000">
                      <a:schemeClr val="tx1"/>
                    </a:gs>
                  </a:gsLst>
                  <a:lin ang="5400000" scaled="0"/>
                </a:gradFill>
              </a:rPr>
              <a:t>Phone 7.x/8.0 </a:t>
            </a:r>
            <a:r>
              <a:rPr lang="en-GB" sz="1324" dirty="0" err="1" smtClean="0">
                <a:gradFill>
                  <a:gsLst>
                    <a:gs pos="2917">
                      <a:schemeClr val="tx1"/>
                    </a:gs>
                    <a:gs pos="30000">
                      <a:schemeClr val="tx1"/>
                    </a:gs>
                  </a:gsLst>
                  <a:lin ang="5400000" scaled="0"/>
                </a:gradFill>
              </a:rPr>
              <a:t>funcionan</a:t>
            </a:r>
            <a:r>
              <a:rPr lang="en-GB" sz="1324" dirty="0" smtClean="0">
                <a:gradFill>
                  <a:gsLst>
                    <a:gs pos="2917">
                      <a:schemeClr val="tx1"/>
                    </a:gs>
                    <a:gs pos="30000">
                      <a:schemeClr val="tx1"/>
                    </a:gs>
                  </a:gsLst>
                  <a:lin ang="5400000" scaled="0"/>
                </a:gradFill>
              </a:rPr>
              <a:t> en Windows </a:t>
            </a:r>
            <a:r>
              <a:rPr lang="en-GB" sz="1324" dirty="0">
                <a:gradFill>
                  <a:gsLst>
                    <a:gs pos="2917">
                      <a:schemeClr val="tx1"/>
                    </a:gs>
                    <a:gs pos="30000">
                      <a:schemeClr val="tx1"/>
                    </a:gs>
                  </a:gsLst>
                  <a:lin ang="5400000" scaled="0"/>
                </a:gradFill>
              </a:rPr>
              <a:t>Phone 8.1</a:t>
            </a:r>
          </a:p>
        </p:txBody>
      </p:sp>
      <p:grpSp>
        <p:nvGrpSpPr>
          <p:cNvPr id="36" name="Group 35"/>
          <p:cNvGrpSpPr/>
          <p:nvPr/>
        </p:nvGrpSpPr>
        <p:grpSpPr>
          <a:xfrm>
            <a:off x="873142" y="2042599"/>
            <a:ext cx="531880" cy="473414"/>
            <a:chOff x="2533718" y="3886991"/>
            <a:chExt cx="1017519" cy="905670"/>
          </a:xfrm>
        </p:grpSpPr>
        <p:sp>
          <p:nvSpPr>
            <p:cNvPr id="34" name="Rectangle 33"/>
            <p:cNvSpPr/>
            <p:nvPr/>
          </p:nvSpPr>
          <p:spPr bwMode="auto">
            <a:xfrm>
              <a:off x="2533718" y="3886991"/>
              <a:ext cx="1017519" cy="905670"/>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GB" sz="1765" dirty="0" err="1">
                <a:gradFill>
                  <a:gsLst>
                    <a:gs pos="0">
                      <a:srgbClr val="FFFFFF"/>
                    </a:gs>
                    <a:gs pos="100000">
                      <a:srgbClr val="FFFFFF"/>
                    </a:gs>
                  </a:gsLst>
                  <a:lin ang="5400000" scaled="0"/>
                </a:gradFill>
                <a:ea typeface="Segoe UI" pitchFamily="34" charset="0"/>
                <a:cs typeface="Segoe UI" pitchFamily="34" charset="0"/>
              </a:endParaRPr>
            </a:p>
          </p:txBody>
        </p:sp>
        <p:pic>
          <p:nvPicPr>
            <p:cNvPr id="31" name="Picture 2" descr="Unity 3D logo.png">
              <a:hlinkClick r:id="rId2"/>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560637" y="4051295"/>
              <a:ext cx="971217" cy="5355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 name="Group 37"/>
          <p:cNvGrpSpPr/>
          <p:nvPr/>
        </p:nvGrpSpPr>
        <p:grpSpPr>
          <a:xfrm>
            <a:off x="1444022" y="2042599"/>
            <a:ext cx="530880" cy="483167"/>
            <a:chOff x="2645595" y="4180535"/>
            <a:chExt cx="1078358" cy="905670"/>
          </a:xfrm>
        </p:grpSpPr>
        <p:sp>
          <p:nvSpPr>
            <p:cNvPr id="37" name="Rectangle 36"/>
            <p:cNvSpPr/>
            <p:nvPr/>
          </p:nvSpPr>
          <p:spPr bwMode="auto">
            <a:xfrm>
              <a:off x="2645595" y="4180535"/>
              <a:ext cx="1017519" cy="905670"/>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GB" sz="1765" dirty="0" err="1">
                <a:gradFill>
                  <a:gsLst>
                    <a:gs pos="0">
                      <a:srgbClr val="FFFFFF"/>
                    </a:gs>
                    <a:gs pos="100000">
                      <a:srgbClr val="FFFFFF"/>
                    </a:gs>
                  </a:gsLst>
                  <a:lin ang="5400000" scaled="0"/>
                </a:gradFill>
                <a:ea typeface="Segoe UI" pitchFamily="34" charset="0"/>
                <a:cs typeface="Segoe UI" pitchFamily="34" charset="0"/>
              </a:endParaRPr>
            </a:p>
          </p:txBody>
        </p:sp>
        <p:pic>
          <p:nvPicPr>
            <p:cNvPr id="32" name="Picture 6"/>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2668656" y="4438764"/>
              <a:ext cx="1055297" cy="327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9" name="Group 38"/>
          <p:cNvGrpSpPr/>
          <p:nvPr/>
        </p:nvGrpSpPr>
        <p:grpSpPr>
          <a:xfrm>
            <a:off x="869122" y="2551603"/>
            <a:ext cx="531149" cy="483167"/>
            <a:chOff x="2635291" y="5406626"/>
            <a:chExt cx="1017519" cy="905670"/>
          </a:xfrm>
        </p:grpSpPr>
        <p:sp>
          <p:nvSpPr>
            <p:cNvPr id="35" name="Rectangle 34"/>
            <p:cNvSpPr/>
            <p:nvPr/>
          </p:nvSpPr>
          <p:spPr bwMode="auto">
            <a:xfrm>
              <a:off x="2635291" y="5406626"/>
              <a:ext cx="1017519" cy="905670"/>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GB" sz="1765" dirty="0" err="1">
                <a:gradFill>
                  <a:gsLst>
                    <a:gs pos="0">
                      <a:srgbClr val="FFFFFF"/>
                    </a:gs>
                    <a:gs pos="100000">
                      <a:srgbClr val="FFFFFF"/>
                    </a:gs>
                  </a:gsLst>
                  <a:lin ang="5400000" scaled="0"/>
                </a:gradFill>
                <a:ea typeface="Segoe UI" pitchFamily="34" charset="0"/>
                <a:cs typeface="Segoe UI" pitchFamily="34" charset="0"/>
              </a:endParaRPr>
            </a:p>
          </p:txBody>
        </p:sp>
        <p:pic>
          <p:nvPicPr>
            <p:cNvPr id="33" name="Picture 3"/>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2720087" y="5450190"/>
              <a:ext cx="875295" cy="828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2" name="Rectangle 41"/>
          <p:cNvSpPr/>
          <p:nvPr/>
        </p:nvSpPr>
        <p:spPr bwMode="auto">
          <a:xfrm>
            <a:off x="1447098" y="2551603"/>
            <a:ext cx="500929" cy="483167"/>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GB"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TextBox 39"/>
          <p:cNvSpPr txBox="1"/>
          <p:nvPr/>
        </p:nvSpPr>
        <p:spPr>
          <a:xfrm>
            <a:off x="1338844" y="2611651"/>
            <a:ext cx="667746" cy="339392"/>
          </a:xfrm>
          <a:prstGeom prst="rect">
            <a:avLst/>
          </a:prstGeom>
          <a:noFill/>
        </p:spPr>
        <p:txBody>
          <a:bodyPr wrap="square" lIns="134464" tIns="107571" rIns="134464" bIns="107571" rtlCol="0">
            <a:spAutoFit/>
          </a:bodyPr>
          <a:lstStyle/>
          <a:p>
            <a:pPr>
              <a:lnSpc>
                <a:spcPct val="90000"/>
              </a:lnSpc>
            </a:pPr>
            <a:r>
              <a:rPr lang="en-GB" sz="882" dirty="0">
                <a:gradFill>
                  <a:gsLst>
                    <a:gs pos="2917">
                      <a:schemeClr val="tx1"/>
                    </a:gs>
                    <a:gs pos="30000">
                      <a:schemeClr val="tx1"/>
                    </a:gs>
                  </a:gsLst>
                  <a:lin ang="5400000" scaled="0"/>
                </a:gradFill>
              </a:rPr>
              <a:t>…</a:t>
            </a:r>
            <a:r>
              <a:rPr lang="en-GB" sz="882" dirty="0" err="1" smtClean="0">
                <a:gradFill>
                  <a:gsLst>
                    <a:gs pos="2917">
                      <a:schemeClr val="tx1"/>
                    </a:gs>
                    <a:gs pos="30000">
                      <a:schemeClr val="tx1"/>
                    </a:gs>
                  </a:gsLst>
                  <a:lin ang="5400000" scaled="0"/>
                </a:gradFill>
              </a:rPr>
              <a:t>otros</a:t>
            </a:r>
            <a:endParaRPr lang="en-GB" sz="882" dirty="0">
              <a:gradFill>
                <a:gsLst>
                  <a:gs pos="2917">
                    <a:schemeClr val="tx1"/>
                  </a:gs>
                  <a:gs pos="30000">
                    <a:schemeClr val="tx1"/>
                  </a:gs>
                </a:gsLst>
                <a:lin ang="5400000" scaled="0"/>
              </a:gradFill>
            </a:endParaRPr>
          </a:p>
        </p:txBody>
      </p:sp>
      <p:sp>
        <p:nvSpPr>
          <p:cNvPr id="44" name="Rectangle 43"/>
          <p:cNvSpPr/>
          <p:nvPr/>
        </p:nvSpPr>
        <p:spPr bwMode="auto">
          <a:xfrm>
            <a:off x="6794348" y="1275408"/>
            <a:ext cx="1093146" cy="2016464"/>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2938" tIns="107571" rIns="52938"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pPr>
            <a:endParaRPr lang="en-GB" sz="1176"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6885713" y="1396975"/>
            <a:ext cx="915893" cy="1712293"/>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9408" tIns="79408" rIns="52938"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pPr>
            <a:r>
              <a:rPr lang="en-GB" sz="1176" dirty="0" smtClean="0">
                <a:gradFill>
                  <a:gsLst>
                    <a:gs pos="0">
                      <a:srgbClr val="FFFFFF"/>
                    </a:gs>
                    <a:gs pos="100000">
                      <a:srgbClr val="FFFFFF"/>
                    </a:gs>
                  </a:gsLst>
                  <a:lin ang="0" scaled="0"/>
                </a:gradFill>
                <a:ea typeface="Segoe UI" pitchFamily="34" charset="0"/>
                <a:cs typeface="Segoe UI" pitchFamily="34" charset="0"/>
              </a:rPr>
              <a:t>Apps XAML </a:t>
            </a:r>
            <a:r>
              <a:rPr lang="en-GB" sz="1176" dirty="0">
                <a:gradFill>
                  <a:gsLst>
                    <a:gs pos="0">
                      <a:srgbClr val="FFFFFF"/>
                    </a:gs>
                    <a:gs pos="100000">
                      <a:srgbClr val="FFFFFF"/>
                    </a:gs>
                  </a:gsLst>
                  <a:lin ang="0" scaled="0"/>
                </a:gradFill>
                <a:ea typeface="Segoe UI" pitchFamily="34" charset="0"/>
                <a:cs typeface="Segoe UI" pitchFamily="34" charset="0"/>
              </a:rPr>
              <a:t>+ Web-Browser control hybrid </a:t>
            </a:r>
            <a:r>
              <a:rPr lang="en-GB" sz="1176" dirty="0" smtClean="0">
                <a:gradFill>
                  <a:gsLst>
                    <a:gs pos="0">
                      <a:srgbClr val="FFFFFF"/>
                    </a:gs>
                    <a:gs pos="100000">
                      <a:srgbClr val="FFFFFF"/>
                    </a:gs>
                  </a:gsLst>
                  <a:lin ang="0" scaled="0"/>
                </a:gradFill>
                <a:ea typeface="Segoe UI" pitchFamily="34" charset="0"/>
                <a:cs typeface="Segoe UI" pitchFamily="34" charset="0"/>
              </a:rPr>
              <a:t>Web</a:t>
            </a:r>
            <a:endParaRPr lang="en-GB" sz="1176" dirty="0">
              <a:gradFill>
                <a:gsLst>
                  <a:gs pos="0">
                    <a:srgbClr val="FFFFFF"/>
                  </a:gs>
                  <a:gs pos="100000">
                    <a:srgbClr val="FFFFFF"/>
                  </a:gs>
                </a:gsLst>
                <a:lin ang="0" scaled="0"/>
              </a:gradFill>
              <a:ea typeface="Segoe UI" pitchFamily="34" charset="0"/>
              <a:cs typeface="Segoe UI" pitchFamily="34" charset="0"/>
            </a:endParaRPr>
          </a:p>
        </p:txBody>
      </p:sp>
      <p:sp>
        <p:nvSpPr>
          <p:cNvPr id="41" name="TextBox 40"/>
          <p:cNvSpPr txBox="1"/>
          <p:nvPr/>
        </p:nvSpPr>
        <p:spPr>
          <a:xfrm>
            <a:off x="6822989" y="695906"/>
            <a:ext cx="1064504" cy="624662"/>
          </a:xfrm>
          <a:prstGeom prst="rect">
            <a:avLst/>
          </a:prstGeom>
          <a:noFill/>
        </p:spPr>
        <p:txBody>
          <a:bodyPr wrap="square" lIns="134464" tIns="107571" rIns="134464" bIns="107571" rtlCol="0">
            <a:spAutoFit/>
          </a:bodyPr>
          <a:lstStyle/>
          <a:p>
            <a:pPr algn="ctr">
              <a:lnSpc>
                <a:spcPct val="90000"/>
              </a:lnSpc>
            </a:pPr>
            <a:r>
              <a:rPr lang="en-GB" sz="1471" dirty="0">
                <a:gradFill>
                  <a:gsLst>
                    <a:gs pos="2917">
                      <a:schemeClr val="tx1"/>
                    </a:gs>
                    <a:gs pos="30000">
                      <a:schemeClr val="tx1"/>
                    </a:gs>
                  </a:gsLst>
                  <a:lin ang="5400000" scaled="0"/>
                </a:gradFill>
              </a:rPr>
              <a:t>XAML +HTML</a:t>
            </a:r>
            <a:endParaRPr lang="en-GB" sz="1765" dirty="0">
              <a:gradFill>
                <a:gsLst>
                  <a:gs pos="2917">
                    <a:schemeClr val="tx1"/>
                  </a:gs>
                  <a:gs pos="30000">
                    <a:schemeClr val="tx1"/>
                  </a:gs>
                </a:gsLst>
                <a:lin ang="5400000" scaled="0"/>
              </a:gradFill>
            </a:endParaRPr>
          </a:p>
        </p:txBody>
      </p:sp>
      <p:sp>
        <p:nvSpPr>
          <p:cNvPr id="43" name="Rectangle 42"/>
          <p:cNvSpPr/>
          <p:nvPr/>
        </p:nvSpPr>
        <p:spPr bwMode="auto">
          <a:xfrm>
            <a:off x="5676516" y="3291871"/>
            <a:ext cx="1048951" cy="149250"/>
          </a:xfrm>
          <a:prstGeom prst="rect">
            <a:avLst/>
          </a:prstGeom>
          <a:solidFill>
            <a:schemeClr val="accent5">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0"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r>
              <a:rPr lang="en-GB" sz="1176" dirty="0">
                <a:gradFill>
                  <a:gsLst>
                    <a:gs pos="0">
                      <a:srgbClr val="FFFFFF"/>
                    </a:gs>
                    <a:gs pos="100000">
                      <a:srgbClr val="FFFFFF"/>
                    </a:gs>
                  </a:gsLst>
                  <a:lin ang="5400000" scaled="0"/>
                </a:gradFill>
                <a:ea typeface="Segoe UI" pitchFamily="34" charset="0"/>
                <a:cs typeface="Segoe UI" pitchFamily="34" charset="0"/>
              </a:rPr>
              <a:t>.</a:t>
            </a:r>
            <a:r>
              <a:rPr lang="en-GB" sz="1029" dirty="0">
                <a:gradFill>
                  <a:gsLst>
                    <a:gs pos="0">
                      <a:srgbClr val="FFFFFF"/>
                    </a:gs>
                    <a:gs pos="100000">
                      <a:srgbClr val="FFFFFF"/>
                    </a:gs>
                  </a:gsLst>
                  <a:lin ang="5400000" scaled="0"/>
                </a:gradFill>
                <a:ea typeface="Segoe UI" pitchFamily="34" charset="0"/>
                <a:cs typeface="Segoe UI" pitchFamily="34" charset="0"/>
              </a:rPr>
              <a:t>NET BCL</a:t>
            </a:r>
            <a:endParaRPr lang="en-GB" sz="1471"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0698267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38"/>
            <a:ext cx="8229600" cy="857250"/>
          </a:xfrm>
        </p:spPr>
        <p:txBody>
          <a:bodyPr>
            <a:noAutofit/>
          </a:bodyPr>
          <a:lstStyle/>
          <a:p>
            <a:pPr algn="l"/>
            <a:r>
              <a:rPr lang="en-US" sz="2800" dirty="0" err="1" smtClean="0">
                <a:solidFill>
                  <a:srgbClr val="0070C0"/>
                </a:solidFill>
              </a:rPr>
              <a:t>Migrar</a:t>
            </a:r>
            <a:r>
              <a:rPr lang="en-US" sz="2800" dirty="0" smtClean="0">
                <a:solidFill>
                  <a:srgbClr val="0070C0"/>
                </a:solidFill>
              </a:rPr>
              <a:t> </a:t>
            </a:r>
            <a:r>
              <a:rPr lang="en-US" sz="2800" dirty="0" err="1" smtClean="0">
                <a:solidFill>
                  <a:srgbClr val="0070C0"/>
                </a:solidFill>
              </a:rPr>
              <a:t>una</a:t>
            </a:r>
            <a:r>
              <a:rPr lang="en-US" sz="2800" dirty="0" smtClean="0">
                <a:solidFill>
                  <a:srgbClr val="0070C0"/>
                </a:solidFill>
              </a:rPr>
              <a:t> App a </a:t>
            </a:r>
            <a:r>
              <a:rPr lang="en-US" sz="2800" dirty="0">
                <a:solidFill>
                  <a:srgbClr val="0070C0"/>
                </a:solidFill>
              </a:rPr>
              <a:t>Windows Phone Silverlight 8.1</a:t>
            </a:r>
            <a:endParaRPr lang="en-US" sz="2800" dirty="0"/>
          </a:p>
        </p:txBody>
      </p:sp>
      <p:sp>
        <p:nvSpPr>
          <p:cNvPr id="13" name="Text Placeholder 6"/>
          <p:cNvSpPr txBox="1">
            <a:spLocks/>
          </p:cNvSpPr>
          <p:nvPr/>
        </p:nvSpPr>
        <p:spPr>
          <a:xfrm>
            <a:off x="457201" y="699542"/>
            <a:ext cx="3878858" cy="4761475"/>
          </a:xfrm>
          <a:prstGeom prst="rect">
            <a:avLst/>
          </a:prstGeom>
        </p:spPr>
        <p:txBody>
          <a:bodyPr wrap="square" lIns="67227" tIns="33613" rIns="67227" bIns="33613">
            <a:spAutoFit/>
          </a:bodyPr>
          <a:lstStyle>
            <a:lvl1pPr marL="180954" indent="-180954" algn="l" defTabSz="914296" rtl="0" eaLnBrk="1" latinLnBrk="0" hangingPunct="1">
              <a:lnSpc>
                <a:spcPct val="100000"/>
              </a:lnSpc>
              <a:spcBef>
                <a:spcPts val="120"/>
              </a:spcBef>
              <a:spcAft>
                <a:spcPts val="120"/>
              </a:spcAft>
              <a:buFont typeface="Arial" pitchFamily="34" charset="0"/>
              <a:buChar char="•"/>
              <a:defRPr sz="2000" kern="1200">
                <a:solidFill>
                  <a:srgbClr val="646464"/>
                </a:solidFill>
                <a:latin typeface="+mn-lt"/>
                <a:ea typeface="+mn-ea"/>
                <a:cs typeface="+mn-cs"/>
              </a:defRPr>
            </a:lvl1pPr>
            <a:lvl2pPr marL="360322" indent="-179368" algn="l" defTabSz="914296" rtl="0" eaLnBrk="1" latinLnBrk="0" hangingPunct="1">
              <a:lnSpc>
                <a:spcPct val="100000"/>
              </a:lnSpc>
              <a:spcBef>
                <a:spcPts val="110"/>
              </a:spcBef>
              <a:spcAft>
                <a:spcPts val="110"/>
              </a:spcAft>
              <a:buFont typeface="Nokia Pure Text" pitchFamily="34" charset="0"/>
              <a:buChar char="−"/>
              <a:defRPr sz="1800" kern="1200">
                <a:solidFill>
                  <a:srgbClr val="646464"/>
                </a:solidFill>
                <a:latin typeface="+mn-lt"/>
                <a:ea typeface="+mn-ea"/>
                <a:cs typeface="+mn-cs"/>
              </a:defRPr>
            </a:lvl2pPr>
            <a:lvl3pPr marL="538102" indent="-177780" algn="l" defTabSz="914296" rtl="0" eaLnBrk="1" latinLnBrk="0" hangingPunct="1">
              <a:lnSpc>
                <a:spcPct val="100000"/>
              </a:lnSpc>
              <a:spcBef>
                <a:spcPts val="100"/>
              </a:spcBef>
              <a:spcAft>
                <a:spcPts val="100"/>
              </a:spcAft>
              <a:buFont typeface="Nokia Pure Text" pitchFamily="34" charset="0"/>
              <a:buChar char="−"/>
              <a:defRPr sz="1600" kern="1200">
                <a:solidFill>
                  <a:srgbClr val="646464"/>
                </a:solidFill>
                <a:latin typeface="+mn-lt"/>
                <a:ea typeface="+mn-ea"/>
                <a:cs typeface="+mn-cs"/>
              </a:defRPr>
            </a:lvl3pPr>
            <a:lvl4pPr marL="1341285" indent="-179368" algn="l" defTabSz="914296" rtl="0" eaLnBrk="1" latinLnBrk="0" hangingPunct="1">
              <a:spcBef>
                <a:spcPts val="90"/>
              </a:spcBef>
              <a:spcAft>
                <a:spcPts val="90"/>
              </a:spcAft>
              <a:buFont typeface="Nokia Pure Text" pitchFamily="34" charset="0"/>
              <a:buChar char="−"/>
              <a:defRPr sz="1400" kern="1200">
                <a:solidFill>
                  <a:srgbClr val="646464"/>
                </a:solidFill>
                <a:latin typeface="+mn-lt"/>
                <a:ea typeface="+mn-ea"/>
                <a:cs typeface="+mn-cs"/>
              </a:defRPr>
            </a:lvl4pPr>
            <a:lvl5pPr marL="1706369" indent="-179368" algn="l" defTabSz="914296" rtl="0" eaLnBrk="1" latinLnBrk="0" hangingPunct="1">
              <a:spcBef>
                <a:spcPts val="80"/>
              </a:spcBef>
              <a:spcAft>
                <a:spcPts val="80"/>
              </a:spcAft>
              <a:buFont typeface="Nokia Pure Text" pitchFamily="34" charset="0"/>
              <a:buChar char="−"/>
              <a:defRPr sz="1200" kern="1200" baseline="0">
                <a:solidFill>
                  <a:srgbClr val="646464"/>
                </a:solidFill>
                <a:latin typeface="+mn-lt"/>
                <a:ea typeface="+mn-ea"/>
                <a:cs typeface="+mn-cs"/>
              </a:defRPr>
            </a:lvl5pPr>
            <a:lvl6pPr marL="2063515" indent="-179368" algn="l" defTabSz="914296" rtl="0" eaLnBrk="1" latinLnBrk="0" hangingPunct="1">
              <a:spcBef>
                <a:spcPts val="70"/>
              </a:spcBef>
              <a:spcAft>
                <a:spcPts val="70"/>
              </a:spcAft>
              <a:buFont typeface="Nokia Pure Text" pitchFamily="34" charset="0"/>
              <a:buChar char="−"/>
              <a:defRPr sz="1400" kern="1200" baseline="0">
                <a:solidFill>
                  <a:srgbClr val="646464"/>
                </a:solidFill>
                <a:latin typeface="+mn-lt"/>
                <a:ea typeface="+mn-ea"/>
                <a:cs typeface="+mn-cs"/>
              </a:defRPr>
            </a:lvl6pPr>
            <a:lvl7pPr marL="2422250" indent="-179980" algn="l" defTabSz="914296" rtl="0" eaLnBrk="1" latinLnBrk="0" hangingPunct="1">
              <a:spcBef>
                <a:spcPts val="70"/>
              </a:spcBef>
              <a:spcAft>
                <a:spcPts val="70"/>
              </a:spcAft>
              <a:buFont typeface="Nokia Pure Text" pitchFamily="34" charset="0"/>
              <a:buChar char="−"/>
              <a:defRPr sz="1400" kern="1200" baseline="0">
                <a:solidFill>
                  <a:srgbClr val="646464"/>
                </a:solidFill>
                <a:latin typeface="+mn-lt"/>
                <a:ea typeface="+mn-ea"/>
                <a:cs typeface="+mn-cs"/>
              </a:defRPr>
            </a:lvl7pPr>
            <a:lvl8pPr marL="2776222" indent="-179980" algn="l" defTabSz="914296" rtl="0" eaLnBrk="1" latinLnBrk="0" hangingPunct="1">
              <a:spcBef>
                <a:spcPts val="60"/>
              </a:spcBef>
              <a:spcAft>
                <a:spcPts val="60"/>
              </a:spcAft>
              <a:buFont typeface="Nokia Pure Text" pitchFamily="34" charset="0"/>
              <a:buChar char="−"/>
              <a:defRPr sz="1200" kern="1200" baseline="0">
                <a:solidFill>
                  <a:srgbClr val="646464"/>
                </a:solidFill>
                <a:latin typeface="+mn-lt"/>
                <a:ea typeface="+mn-ea"/>
                <a:cs typeface="+mn-cs"/>
              </a:defRPr>
            </a:lvl8pPr>
            <a:lvl9pPr marL="3134957" indent="-174606" algn="l" defTabSz="914296" rtl="0" eaLnBrk="1" latinLnBrk="0" hangingPunct="1">
              <a:spcBef>
                <a:spcPts val="60"/>
              </a:spcBef>
              <a:spcAft>
                <a:spcPts val="60"/>
              </a:spcAft>
              <a:buFont typeface="Nokia Pure Text" pitchFamily="34" charset="0"/>
              <a:buChar char="−"/>
              <a:defRPr sz="1200" kern="1200" baseline="0">
                <a:solidFill>
                  <a:srgbClr val="646464"/>
                </a:solidFill>
                <a:latin typeface="+mn-lt"/>
                <a:ea typeface="+mn-ea"/>
                <a:cs typeface="+mn-cs"/>
              </a:defRPr>
            </a:lvl9pPr>
          </a:lstStyle>
          <a:p>
            <a:r>
              <a:rPr lang="es-ES" dirty="0" smtClean="0"/>
              <a:t>Podemos migrar </a:t>
            </a:r>
            <a:r>
              <a:rPr lang="es-ES" dirty="0"/>
              <a:t>una </a:t>
            </a:r>
            <a:r>
              <a:rPr lang="es-ES" dirty="0" smtClean="0"/>
              <a:t>App </a:t>
            </a:r>
            <a:r>
              <a:rPr lang="es-ES" dirty="0"/>
              <a:t>Windows Phone 8.0 de </a:t>
            </a:r>
            <a:r>
              <a:rPr lang="es-ES" dirty="0" smtClean="0"/>
              <a:t>forma sencilla y </a:t>
            </a:r>
            <a:r>
              <a:rPr lang="es-ES" dirty="0"/>
              <a:t>muy </a:t>
            </a:r>
            <a:r>
              <a:rPr lang="es-ES" dirty="0" smtClean="0"/>
              <a:t>rápida.</a:t>
            </a:r>
          </a:p>
          <a:p>
            <a:r>
              <a:rPr lang="es-ES" dirty="0" smtClean="0"/>
              <a:t>Tendremos acceso a nuevas </a:t>
            </a:r>
            <a:r>
              <a:rPr lang="es-ES" dirty="0" err="1"/>
              <a:t>APIs</a:t>
            </a:r>
            <a:r>
              <a:rPr lang="es-ES" dirty="0"/>
              <a:t> de Windows Phone </a:t>
            </a:r>
            <a:r>
              <a:rPr lang="es-ES" dirty="0" smtClean="0"/>
              <a:t>8.1:</a:t>
            </a:r>
          </a:p>
          <a:p>
            <a:pPr lvl="1"/>
            <a:r>
              <a:rPr lang="es-ES" sz="1200" dirty="0"/>
              <a:t>N</a:t>
            </a:r>
            <a:r>
              <a:rPr lang="es-ES" sz="1200" dirty="0" smtClean="0"/>
              <a:t>uevas </a:t>
            </a:r>
            <a:r>
              <a:rPr lang="es-ES" sz="1200" dirty="0" err="1" smtClean="0"/>
              <a:t>APIs</a:t>
            </a:r>
            <a:r>
              <a:rPr lang="es-ES" sz="1200" dirty="0" smtClean="0"/>
              <a:t> de la tarjeta SD</a:t>
            </a:r>
          </a:p>
          <a:p>
            <a:pPr lvl="1"/>
            <a:r>
              <a:rPr lang="es-ES" sz="1200" dirty="0" smtClean="0"/>
              <a:t>Share </a:t>
            </a:r>
            <a:r>
              <a:rPr lang="es-ES" sz="1200" dirty="0" err="1" smtClean="0"/>
              <a:t>Source</a:t>
            </a:r>
            <a:r>
              <a:rPr lang="es-ES" sz="1200" dirty="0" smtClean="0"/>
              <a:t> / Share Target</a:t>
            </a:r>
          </a:p>
          <a:p>
            <a:pPr lvl="1"/>
            <a:r>
              <a:rPr lang="es-ES" sz="1200" dirty="0" smtClean="0"/>
              <a:t>Notificaciones WNS</a:t>
            </a:r>
          </a:p>
          <a:p>
            <a:pPr lvl="1"/>
            <a:r>
              <a:rPr lang="es-ES" sz="1200" dirty="0" smtClean="0"/>
              <a:t>Storage (</a:t>
            </a:r>
            <a:r>
              <a:rPr lang="es-ES" sz="1200" dirty="0" err="1" smtClean="0"/>
              <a:t>Pickers</a:t>
            </a:r>
            <a:r>
              <a:rPr lang="es-ES" sz="1200" dirty="0" smtClean="0"/>
              <a:t>)</a:t>
            </a:r>
          </a:p>
          <a:p>
            <a:pPr lvl="1"/>
            <a:r>
              <a:rPr lang="es-ES" sz="1200" dirty="0" err="1" smtClean="0"/>
              <a:t>GeoFencing</a:t>
            </a:r>
            <a:endParaRPr lang="es-ES" sz="1200" dirty="0" smtClean="0"/>
          </a:p>
          <a:p>
            <a:pPr lvl="1"/>
            <a:r>
              <a:rPr lang="es-ES" sz="1200" dirty="0" smtClean="0"/>
              <a:t>Bluetooth 4.0</a:t>
            </a:r>
          </a:p>
          <a:p>
            <a:pPr lvl="1"/>
            <a:r>
              <a:rPr lang="es-ES" sz="1200" dirty="0" smtClean="0"/>
              <a:t>Email con adjuntos</a:t>
            </a:r>
          </a:p>
          <a:p>
            <a:pPr lvl="1"/>
            <a:r>
              <a:rPr lang="es-ES" sz="1200" dirty="0" smtClean="0"/>
              <a:t>Calendario</a:t>
            </a:r>
          </a:p>
          <a:p>
            <a:pPr lvl="1"/>
            <a:r>
              <a:rPr lang="es-ES" sz="1200" dirty="0" smtClean="0"/>
              <a:t>Data </a:t>
            </a:r>
            <a:r>
              <a:rPr lang="es-ES" sz="1200" dirty="0" err="1" smtClean="0"/>
              <a:t>Roaming</a:t>
            </a:r>
            <a:endParaRPr lang="es-ES" sz="1200" dirty="0" smtClean="0"/>
          </a:p>
          <a:p>
            <a:pPr lvl="1"/>
            <a:r>
              <a:rPr lang="es-ES" sz="1200" dirty="0" smtClean="0"/>
              <a:t>Acceso </a:t>
            </a:r>
            <a:r>
              <a:rPr lang="es-ES" sz="1200" smtClean="0"/>
              <a:t>a </a:t>
            </a:r>
            <a:r>
              <a:rPr lang="es-ES" sz="1200" dirty="0" err="1"/>
              <a:t>l</a:t>
            </a:r>
            <a:r>
              <a:rPr lang="es-ES" sz="1200" smtClean="0"/>
              <a:t>as </a:t>
            </a:r>
            <a:r>
              <a:rPr lang="es-ES" sz="1200" dirty="0" smtClean="0"/>
              <a:t>carpetas de audio, video, </a:t>
            </a:r>
            <a:r>
              <a:rPr lang="es-ES" sz="1200" dirty="0" err="1" smtClean="0"/>
              <a:t>fotos,etc</a:t>
            </a:r>
            <a:r>
              <a:rPr lang="es-ES" sz="1200" dirty="0" smtClean="0"/>
              <a:t>.</a:t>
            </a:r>
          </a:p>
          <a:p>
            <a:pPr lvl="1"/>
            <a:r>
              <a:rPr lang="es-ES" sz="1200" dirty="0" smtClean="0"/>
              <a:t>Media </a:t>
            </a:r>
            <a:r>
              <a:rPr lang="es-ES" sz="1200" dirty="0" err="1" smtClean="0"/>
              <a:t>Editing</a:t>
            </a:r>
            <a:endParaRPr lang="es-ES" sz="1200" dirty="0" smtClean="0"/>
          </a:p>
          <a:p>
            <a:pPr lvl="1"/>
            <a:r>
              <a:rPr lang="es-ES" sz="1200" dirty="0" smtClean="0"/>
              <a:t>Etc.</a:t>
            </a:r>
          </a:p>
          <a:p>
            <a:pPr lvl="1"/>
            <a:endParaRPr lang="es-ES" dirty="0" smtClean="0"/>
          </a:p>
          <a:p>
            <a:pPr lvl="1"/>
            <a:endParaRPr lang="en-US" dirty="0"/>
          </a:p>
        </p:txBody>
      </p:sp>
      <p:pic>
        <p:nvPicPr>
          <p:cNvPr id="5" name="Picture 9"/>
          <p:cNvPicPr>
            <a:picLocks noChangeAspect="1"/>
          </p:cNvPicPr>
          <p:nvPr/>
        </p:nvPicPr>
        <p:blipFill rotWithShape="1">
          <a:blip r:embed="rId3"/>
          <a:srcRect l="832" r="2075" b="1141"/>
          <a:stretch/>
        </p:blipFill>
        <p:spPr>
          <a:xfrm>
            <a:off x="4336058" y="843558"/>
            <a:ext cx="3743161" cy="3667424"/>
          </a:xfrm>
          <a:prstGeom prst="rect">
            <a:avLst/>
          </a:prstGeom>
          <a:ln>
            <a:solidFill>
              <a:schemeClr val="tx1"/>
            </a:solidFill>
            <a:miter lim="800000"/>
          </a:ln>
        </p:spPr>
      </p:pic>
    </p:spTree>
    <p:extLst>
      <p:ext uri="{BB962C8B-B14F-4D97-AF65-F5344CB8AC3E}">
        <p14:creationId xmlns:p14="http://schemas.microsoft.com/office/powerpoint/2010/main" val="198374683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err="1" smtClean="0">
                <a:solidFill>
                  <a:srgbClr val="0070C0"/>
                </a:solidFill>
              </a:rPr>
              <a:t>Características</a:t>
            </a:r>
            <a:r>
              <a:rPr lang="en-US" sz="3200" dirty="0" smtClean="0">
                <a:solidFill>
                  <a:srgbClr val="0070C0"/>
                </a:solidFill>
              </a:rPr>
              <a:t> </a:t>
            </a:r>
            <a:r>
              <a:rPr lang="en-US" sz="3200" dirty="0" err="1" smtClean="0">
                <a:solidFill>
                  <a:srgbClr val="0070C0"/>
                </a:solidFill>
              </a:rPr>
              <a:t>disponibles</a:t>
            </a:r>
            <a:r>
              <a:rPr lang="en-US" sz="3200" dirty="0" smtClean="0">
                <a:solidFill>
                  <a:srgbClr val="0070C0"/>
                </a:solidFill>
              </a:rPr>
              <a:t> solo en Silverlight 8.1</a:t>
            </a:r>
            <a:endParaRPr lang="en-US" sz="3200" dirty="0"/>
          </a:p>
        </p:txBody>
      </p:sp>
      <p:sp>
        <p:nvSpPr>
          <p:cNvPr id="4" name="Text Placeholder 6"/>
          <p:cNvSpPr txBox="1">
            <a:spLocks/>
          </p:cNvSpPr>
          <p:nvPr/>
        </p:nvSpPr>
        <p:spPr>
          <a:xfrm>
            <a:off x="755576" y="1275606"/>
            <a:ext cx="3816425" cy="35283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2"/>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400" dirty="0" err="1" smtClean="0"/>
              <a:t>CameraCaptureTask</a:t>
            </a:r>
            <a:endParaRPr lang="en-GB" sz="2400" dirty="0" smtClean="0"/>
          </a:p>
          <a:p>
            <a:r>
              <a:rPr lang="en-GB" sz="2400" dirty="0" smtClean="0"/>
              <a:t>Camera Lenses</a:t>
            </a:r>
          </a:p>
          <a:p>
            <a:r>
              <a:rPr lang="en-GB" sz="2400" dirty="0" err="1" smtClean="0"/>
              <a:t>Lockscreen</a:t>
            </a:r>
            <a:r>
              <a:rPr lang="en-GB" sz="2400" dirty="0" smtClean="0"/>
              <a:t> background image provider</a:t>
            </a:r>
          </a:p>
          <a:p>
            <a:r>
              <a:rPr lang="en-GB" sz="2400" dirty="0" err="1" smtClean="0"/>
              <a:t>Funcionar</a:t>
            </a:r>
            <a:r>
              <a:rPr lang="en-GB" sz="2400" dirty="0" smtClean="0"/>
              <a:t> en la Lock</a:t>
            </a:r>
          </a:p>
          <a:p>
            <a:r>
              <a:rPr lang="en-GB" sz="2400" dirty="0" smtClean="0"/>
              <a:t>Background Audio Agent</a:t>
            </a:r>
          </a:p>
          <a:p>
            <a:r>
              <a:rPr lang="en-GB" sz="2400" dirty="0" err="1" smtClean="0"/>
              <a:t>Alarmas</a:t>
            </a:r>
            <a:r>
              <a:rPr lang="en-GB" sz="2400" dirty="0" smtClean="0"/>
              <a:t>/</a:t>
            </a:r>
            <a:r>
              <a:rPr lang="en-GB" sz="2400" dirty="0" err="1" smtClean="0"/>
              <a:t>Recordatorios</a:t>
            </a:r>
            <a:endParaRPr lang="en-GB" sz="2400" dirty="0"/>
          </a:p>
        </p:txBody>
      </p:sp>
      <p:sp>
        <p:nvSpPr>
          <p:cNvPr id="5" name="Text Placeholder 7"/>
          <p:cNvSpPr txBox="1">
            <a:spLocks/>
          </p:cNvSpPr>
          <p:nvPr/>
        </p:nvSpPr>
        <p:spPr>
          <a:xfrm>
            <a:off x="4572001" y="1128600"/>
            <a:ext cx="3744416" cy="367539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2"/>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400" dirty="0" err="1" smtClean="0"/>
              <a:t>SocialRT</a:t>
            </a:r>
            <a:r>
              <a:rPr lang="en-GB" sz="2400" dirty="0" smtClean="0"/>
              <a:t> </a:t>
            </a:r>
            <a:r>
              <a:rPr lang="en-GB" sz="1800" dirty="0" smtClean="0"/>
              <a:t>(</a:t>
            </a:r>
            <a:r>
              <a:rPr lang="en-GB" sz="1800" dirty="0" err="1" smtClean="0"/>
              <a:t>exclusivo</a:t>
            </a:r>
            <a:r>
              <a:rPr lang="en-GB" sz="1800" dirty="0" smtClean="0"/>
              <a:t> Silverlight 8.1)</a:t>
            </a:r>
            <a:endParaRPr lang="en-GB" sz="2400" dirty="0" smtClean="0"/>
          </a:p>
          <a:p>
            <a:r>
              <a:rPr lang="en-GB" sz="2400" dirty="0" smtClean="0"/>
              <a:t>VoIP</a:t>
            </a:r>
          </a:p>
          <a:p>
            <a:r>
              <a:rPr lang="en-GB" sz="2400" dirty="0" smtClean="0"/>
              <a:t>Tracking continuo en background </a:t>
            </a:r>
            <a:r>
              <a:rPr lang="en-GB" sz="1800" dirty="0" smtClean="0"/>
              <a:t>(</a:t>
            </a:r>
            <a:r>
              <a:rPr lang="en-GB" sz="1800" dirty="0" err="1"/>
              <a:t>exclusivo</a:t>
            </a:r>
            <a:r>
              <a:rPr lang="en-GB" sz="1800" dirty="0"/>
              <a:t> </a:t>
            </a:r>
            <a:r>
              <a:rPr lang="en-GB" sz="1800" dirty="0" smtClean="0"/>
              <a:t>SL 8.0)</a:t>
            </a:r>
          </a:p>
          <a:p>
            <a:r>
              <a:rPr lang="en-GB" sz="2400" dirty="0" smtClean="0"/>
              <a:t>Wallet</a:t>
            </a:r>
          </a:p>
          <a:p>
            <a:r>
              <a:rPr lang="en-GB" sz="2400" dirty="0" err="1" smtClean="0"/>
              <a:t>System.ServiceModel</a:t>
            </a:r>
            <a:r>
              <a:rPr lang="en-GB" sz="2400" dirty="0" smtClean="0"/>
              <a:t> (WCF/SOAP)</a:t>
            </a:r>
            <a:endParaRPr lang="en-GB" dirty="0" smtClean="0"/>
          </a:p>
        </p:txBody>
      </p:sp>
    </p:spTree>
    <p:extLst>
      <p:ext uri="{BB962C8B-B14F-4D97-AF65-F5344CB8AC3E}">
        <p14:creationId xmlns:p14="http://schemas.microsoft.com/office/powerpoint/2010/main" val="262603837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solidFill>
                  <a:srgbClr val="0070C0"/>
                </a:solidFill>
              </a:rPr>
              <a:t>Sin embargo, en Silverlight 8.1 no </a:t>
            </a:r>
            <a:r>
              <a:rPr lang="en-US" sz="3200" dirty="0" err="1" smtClean="0">
                <a:solidFill>
                  <a:srgbClr val="0070C0"/>
                </a:solidFill>
              </a:rPr>
              <a:t>tendrás</a:t>
            </a:r>
            <a:endParaRPr lang="en-US" sz="3200" dirty="0"/>
          </a:p>
        </p:txBody>
      </p:sp>
      <p:sp>
        <p:nvSpPr>
          <p:cNvPr id="13" name="Text Placeholder 6"/>
          <p:cNvSpPr txBox="1">
            <a:spLocks/>
          </p:cNvSpPr>
          <p:nvPr/>
        </p:nvSpPr>
        <p:spPr>
          <a:xfrm>
            <a:off x="1276266" y="1317357"/>
            <a:ext cx="6802953" cy="2807094"/>
          </a:xfrm>
          <a:prstGeom prst="rect">
            <a:avLst/>
          </a:prstGeom>
        </p:spPr>
        <p:txBody>
          <a:bodyPr wrap="square" lIns="67227" tIns="33613" rIns="67227" bIns="33613">
            <a:spAutoFit/>
          </a:bodyPr>
          <a:lstStyle>
            <a:lvl1pPr marL="180954" indent="-180954" algn="l" defTabSz="914296" rtl="0" eaLnBrk="1" latinLnBrk="0" hangingPunct="1">
              <a:lnSpc>
                <a:spcPct val="100000"/>
              </a:lnSpc>
              <a:spcBef>
                <a:spcPts val="120"/>
              </a:spcBef>
              <a:spcAft>
                <a:spcPts val="120"/>
              </a:spcAft>
              <a:buFont typeface="Arial" pitchFamily="34" charset="0"/>
              <a:buChar char="•"/>
              <a:defRPr sz="2000" kern="1200">
                <a:solidFill>
                  <a:srgbClr val="646464"/>
                </a:solidFill>
                <a:latin typeface="+mn-lt"/>
                <a:ea typeface="+mn-ea"/>
                <a:cs typeface="+mn-cs"/>
              </a:defRPr>
            </a:lvl1pPr>
            <a:lvl2pPr marL="360322" indent="-179368" algn="l" defTabSz="914296" rtl="0" eaLnBrk="1" latinLnBrk="0" hangingPunct="1">
              <a:lnSpc>
                <a:spcPct val="100000"/>
              </a:lnSpc>
              <a:spcBef>
                <a:spcPts val="110"/>
              </a:spcBef>
              <a:spcAft>
                <a:spcPts val="110"/>
              </a:spcAft>
              <a:buFont typeface="Nokia Pure Text" pitchFamily="34" charset="0"/>
              <a:buChar char="−"/>
              <a:defRPr sz="1800" kern="1200">
                <a:solidFill>
                  <a:srgbClr val="646464"/>
                </a:solidFill>
                <a:latin typeface="+mn-lt"/>
                <a:ea typeface="+mn-ea"/>
                <a:cs typeface="+mn-cs"/>
              </a:defRPr>
            </a:lvl2pPr>
            <a:lvl3pPr marL="538102" indent="-177780" algn="l" defTabSz="914296" rtl="0" eaLnBrk="1" latinLnBrk="0" hangingPunct="1">
              <a:lnSpc>
                <a:spcPct val="100000"/>
              </a:lnSpc>
              <a:spcBef>
                <a:spcPts val="100"/>
              </a:spcBef>
              <a:spcAft>
                <a:spcPts val="100"/>
              </a:spcAft>
              <a:buFont typeface="Nokia Pure Text" pitchFamily="34" charset="0"/>
              <a:buChar char="−"/>
              <a:defRPr sz="1600" kern="1200">
                <a:solidFill>
                  <a:srgbClr val="646464"/>
                </a:solidFill>
                <a:latin typeface="+mn-lt"/>
                <a:ea typeface="+mn-ea"/>
                <a:cs typeface="+mn-cs"/>
              </a:defRPr>
            </a:lvl3pPr>
            <a:lvl4pPr marL="1341285" indent="-179368" algn="l" defTabSz="914296" rtl="0" eaLnBrk="1" latinLnBrk="0" hangingPunct="1">
              <a:spcBef>
                <a:spcPts val="90"/>
              </a:spcBef>
              <a:spcAft>
                <a:spcPts val="90"/>
              </a:spcAft>
              <a:buFont typeface="Nokia Pure Text" pitchFamily="34" charset="0"/>
              <a:buChar char="−"/>
              <a:defRPr sz="1400" kern="1200">
                <a:solidFill>
                  <a:srgbClr val="646464"/>
                </a:solidFill>
                <a:latin typeface="+mn-lt"/>
                <a:ea typeface="+mn-ea"/>
                <a:cs typeface="+mn-cs"/>
              </a:defRPr>
            </a:lvl4pPr>
            <a:lvl5pPr marL="1706369" indent="-179368" algn="l" defTabSz="914296" rtl="0" eaLnBrk="1" latinLnBrk="0" hangingPunct="1">
              <a:spcBef>
                <a:spcPts val="80"/>
              </a:spcBef>
              <a:spcAft>
                <a:spcPts val="80"/>
              </a:spcAft>
              <a:buFont typeface="Nokia Pure Text" pitchFamily="34" charset="0"/>
              <a:buChar char="−"/>
              <a:defRPr sz="1200" kern="1200" baseline="0">
                <a:solidFill>
                  <a:srgbClr val="646464"/>
                </a:solidFill>
                <a:latin typeface="+mn-lt"/>
                <a:ea typeface="+mn-ea"/>
                <a:cs typeface="+mn-cs"/>
              </a:defRPr>
            </a:lvl5pPr>
            <a:lvl6pPr marL="2063515" indent="-179368" algn="l" defTabSz="914296" rtl="0" eaLnBrk="1" latinLnBrk="0" hangingPunct="1">
              <a:spcBef>
                <a:spcPts val="70"/>
              </a:spcBef>
              <a:spcAft>
                <a:spcPts val="70"/>
              </a:spcAft>
              <a:buFont typeface="Nokia Pure Text" pitchFamily="34" charset="0"/>
              <a:buChar char="−"/>
              <a:defRPr sz="1400" kern="1200" baseline="0">
                <a:solidFill>
                  <a:srgbClr val="646464"/>
                </a:solidFill>
                <a:latin typeface="+mn-lt"/>
                <a:ea typeface="+mn-ea"/>
                <a:cs typeface="+mn-cs"/>
              </a:defRPr>
            </a:lvl6pPr>
            <a:lvl7pPr marL="2422250" indent="-179980" algn="l" defTabSz="914296" rtl="0" eaLnBrk="1" latinLnBrk="0" hangingPunct="1">
              <a:spcBef>
                <a:spcPts val="70"/>
              </a:spcBef>
              <a:spcAft>
                <a:spcPts val="70"/>
              </a:spcAft>
              <a:buFont typeface="Nokia Pure Text" pitchFamily="34" charset="0"/>
              <a:buChar char="−"/>
              <a:defRPr sz="1400" kern="1200" baseline="0">
                <a:solidFill>
                  <a:srgbClr val="646464"/>
                </a:solidFill>
                <a:latin typeface="+mn-lt"/>
                <a:ea typeface="+mn-ea"/>
                <a:cs typeface="+mn-cs"/>
              </a:defRPr>
            </a:lvl7pPr>
            <a:lvl8pPr marL="2776222" indent="-179980" algn="l" defTabSz="914296" rtl="0" eaLnBrk="1" latinLnBrk="0" hangingPunct="1">
              <a:spcBef>
                <a:spcPts val="60"/>
              </a:spcBef>
              <a:spcAft>
                <a:spcPts val="60"/>
              </a:spcAft>
              <a:buFont typeface="Nokia Pure Text" pitchFamily="34" charset="0"/>
              <a:buChar char="−"/>
              <a:defRPr sz="1200" kern="1200" baseline="0">
                <a:solidFill>
                  <a:srgbClr val="646464"/>
                </a:solidFill>
                <a:latin typeface="+mn-lt"/>
                <a:ea typeface="+mn-ea"/>
                <a:cs typeface="+mn-cs"/>
              </a:defRPr>
            </a:lvl8pPr>
            <a:lvl9pPr marL="3134957" indent="-174606" algn="l" defTabSz="914296" rtl="0" eaLnBrk="1" latinLnBrk="0" hangingPunct="1">
              <a:spcBef>
                <a:spcPts val="60"/>
              </a:spcBef>
              <a:spcAft>
                <a:spcPts val="60"/>
              </a:spcAft>
              <a:buFont typeface="Nokia Pure Text" pitchFamily="34" charset="0"/>
              <a:buChar char="−"/>
              <a:defRPr sz="1200" kern="1200" baseline="0">
                <a:solidFill>
                  <a:srgbClr val="646464"/>
                </a:solidFill>
                <a:latin typeface="+mn-lt"/>
                <a:ea typeface="+mn-ea"/>
                <a:cs typeface="+mn-cs"/>
              </a:defRPr>
            </a:lvl9pPr>
          </a:lstStyle>
          <a:p>
            <a:r>
              <a:rPr lang="en-US" sz="2400" dirty="0" smtClean="0"/>
              <a:t>Background Audio</a:t>
            </a:r>
          </a:p>
          <a:p>
            <a:r>
              <a:rPr lang="en-US" sz="2400" dirty="0" smtClean="0"/>
              <a:t>MRT</a:t>
            </a:r>
          </a:p>
          <a:p>
            <a:r>
              <a:rPr lang="en-US" sz="2400" dirty="0" smtClean="0"/>
              <a:t>Soporte a </a:t>
            </a:r>
            <a:r>
              <a:rPr lang="en-US" sz="2400" dirty="0" err="1" smtClean="0"/>
              <a:t>pantallas</a:t>
            </a:r>
            <a:r>
              <a:rPr lang="en-US" sz="2400" dirty="0" smtClean="0"/>
              <a:t> </a:t>
            </a:r>
            <a:r>
              <a:rPr lang="en-US" sz="2400" dirty="0" err="1" smtClean="0"/>
              <a:t>grandes</a:t>
            </a:r>
            <a:endParaRPr lang="en-US" sz="2400" dirty="0" smtClean="0"/>
          </a:p>
          <a:p>
            <a:r>
              <a:rPr lang="en-US" sz="2400" dirty="0" err="1" smtClean="0"/>
              <a:t>Acceso</a:t>
            </a:r>
            <a:r>
              <a:rPr lang="en-US" sz="2400" dirty="0" smtClean="0"/>
              <a:t> a los </a:t>
            </a:r>
            <a:r>
              <a:rPr lang="en-US" sz="2400" dirty="0" err="1" smtClean="0"/>
              <a:t>nuevos</a:t>
            </a:r>
            <a:r>
              <a:rPr lang="en-US" sz="2400" dirty="0" smtClean="0"/>
              <a:t> </a:t>
            </a:r>
            <a:r>
              <a:rPr lang="en-US" sz="2400" dirty="0" err="1" smtClean="0"/>
              <a:t>controles</a:t>
            </a:r>
            <a:r>
              <a:rPr lang="en-US" sz="2400" dirty="0" smtClean="0"/>
              <a:t> XAML</a:t>
            </a:r>
          </a:p>
          <a:p>
            <a:r>
              <a:rPr lang="en-US" sz="2400" dirty="0" err="1" smtClean="0"/>
              <a:t>Nuevas</a:t>
            </a:r>
            <a:r>
              <a:rPr lang="en-US" sz="2400" dirty="0" smtClean="0"/>
              <a:t> </a:t>
            </a:r>
            <a:r>
              <a:rPr lang="en-US" sz="2400" dirty="0" err="1" smtClean="0"/>
              <a:t>herramientas</a:t>
            </a:r>
            <a:endParaRPr lang="en-US" sz="2400" dirty="0" smtClean="0"/>
          </a:p>
          <a:p>
            <a:pPr lvl="1"/>
            <a:r>
              <a:rPr lang="en-US" sz="2400" dirty="0" smtClean="0"/>
              <a:t>UI Automation: Code UI Tools</a:t>
            </a:r>
          </a:p>
          <a:p>
            <a:pPr lvl="1"/>
            <a:r>
              <a:rPr lang="en-US" sz="2400" dirty="0" smtClean="0"/>
              <a:t>Profiling</a:t>
            </a:r>
            <a:endParaRPr lang="en-US" sz="2400" dirty="0"/>
          </a:p>
        </p:txBody>
      </p:sp>
    </p:spTree>
    <p:extLst>
      <p:ext uri="{BB962C8B-B14F-4D97-AF65-F5344CB8AC3E}">
        <p14:creationId xmlns:p14="http://schemas.microsoft.com/office/powerpoint/2010/main" val="56593338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3478"/>
            <a:ext cx="8229600" cy="857250"/>
          </a:xfrm>
        </p:spPr>
        <p:txBody>
          <a:bodyPr>
            <a:noAutofit/>
          </a:bodyPr>
          <a:lstStyle/>
          <a:p>
            <a:pPr algn="l"/>
            <a:r>
              <a:rPr lang="en-US" sz="2800" dirty="0" err="1" smtClean="0">
                <a:solidFill>
                  <a:srgbClr val="0070C0"/>
                </a:solidFill>
              </a:rPr>
              <a:t>Actualizando</a:t>
            </a:r>
            <a:r>
              <a:rPr lang="en-US" sz="2800" dirty="0" smtClean="0">
                <a:solidFill>
                  <a:srgbClr val="0070C0"/>
                </a:solidFill>
              </a:rPr>
              <a:t> a Silverlight 8.1 </a:t>
            </a:r>
            <a:r>
              <a:rPr lang="en-US" sz="2800" dirty="0" err="1" smtClean="0">
                <a:solidFill>
                  <a:srgbClr val="0070C0"/>
                </a:solidFill>
              </a:rPr>
              <a:t>accedemos</a:t>
            </a:r>
            <a:r>
              <a:rPr lang="en-US" sz="2800" dirty="0" smtClean="0">
                <a:solidFill>
                  <a:srgbClr val="0070C0"/>
                </a:solidFill>
              </a:rPr>
              <a:t> a </a:t>
            </a:r>
            <a:r>
              <a:rPr lang="en-US" sz="2800" dirty="0" err="1" smtClean="0">
                <a:solidFill>
                  <a:srgbClr val="0070C0"/>
                </a:solidFill>
              </a:rPr>
              <a:t>muchas</a:t>
            </a:r>
            <a:r>
              <a:rPr lang="en-US" sz="2800" dirty="0" smtClean="0">
                <a:solidFill>
                  <a:srgbClr val="0070C0"/>
                </a:solidFill>
              </a:rPr>
              <a:t> </a:t>
            </a:r>
            <a:r>
              <a:rPr lang="en-US" sz="2800" dirty="0" err="1" smtClean="0">
                <a:solidFill>
                  <a:srgbClr val="0070C0"/>
                </a:solidFill>
              </a:rPr>
              <a:t>nuevas</a:t>
            </a:r>
            <a:r>
              <a:rPr lang="en-US" sz="2800" dirty="0" smtClean="0">
                <a:solidFill>
                  <a:srgbClr val="0070C0"/>
                </a:solidFill>
              </a:rPr>
              <a:t> APIs de </a:t>
            </a:r>
            <a:r>
              <a:rPr lang="en-US" sz="2800" dirty="0" err="1" smtClean="0">
                <a:solidFill>
                  <a:srgbClr val="0070C0"/>
                </a:solidFill>
              </a:rPr>
              <a:t>WinRT</a:t>
            </a:r>
            <a:r>
              <a:rPr lang="en-US" sz="2800" dirty="0" smtClean="0">
                <a:solidFill>
                  <a:srgbClr val="0070C0"/>
                </a:solidFill>
              </a:rPr>
              <a:t> 8.1</a:t>
            </a:r>
            <a:endParaRPr lang="en-US" sz="2800" dirty="0"/>
          </a:p>
        </p:txBody>
      </p:sp>
      <p:sp>
        <p:nvSpPr>
          <p:cNvPr id="4" name="Rectangle 9"/>
          <p:cNvSpPr/>
          <p:nvPr/>
        </p:nvSpPr>
        <p:spPr bwMode="auto">
          <a:xfrm>
            <a:off x="611561" y="1071017"/>
            <a:ext cx="1946069" cy="990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000" dirty="0" smtClean="0">
                <a:gradFill>
                  <a:gsLst>
                    <a:gs pos="0">
                      <a:srgbClr val="FFFFFF"/>
                    </a:gs>
                    <a:gs pos="100000">
                      <a:srgbClr val="FFFFFF"/>
                    </a:gs>
                  </a:gsLst>
                  <a:lin ang="5400000" scaled="0"/>
                </a:gradFill>
                <a:ea typeface="Segoe UI" pitchFamily="34" charset="0"/>
                <a:cs typeface="Segoe UI" pitchFamily="34" charset="0"/>
              </a:rPr>
              <a:t>Background Tasks &amp; Triggers</a:t>
            </a:r>
          </a:p>
        </p:txBody>
      </p:sp>
      <p:sp>
        <p:nvSpPr>
          <p:cNvPr id="5" name="Rectangle 10"/>
          <p:cNvSpPr/>
          <p:nvPr/>
        </p:nvSpPr>
        <p:spPr bwMode="auto">
          <a:xfrm>
            <a:off x="2638129" y="1071017"/>
            <a:ext cx="1946069" cy="990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000" dirty="0" err="1" smtClean="0">
                <a:gradFill>
                  <a:gsLst>
                    <a:gs pos="0">
                      <a:srgbClr val="FFFFFF"/>
                    </a:gs>
                    <a:gs pos="100000">
                      <a:srgbClr val="FFFFFF"/>
                    </a:gs>
                  </a:gsLst>
                  <a:lin ang="5400000" scaled="0"/>
                </a:gradFill>
                <a:ea typeface="Segoe UI" pitchFamily="34" charset="0"/>
                <a:cs typeface="Segoe UI" pitchFamily="34" charset="0"/>
              </a:rPr>
              <a:t>AppX</a:t>
            </a:r>
            <a:r>
              <a:rPr lang="en-GB" sz="2000" dirty="0" smtClean="0">
                <a:gradFill>
                  <a:gsLst>
                    <a:gs pos="0">
                      <a:srgbClr val="FFFFFF"/>
                    </a:gs>
                    <a:gs pos="100000">
                      <a:srgbClr val="FFFFFF"/>
                    </a:gs>
                  </a:gsLst>
                  <a:lin ang="5400000" scaled="0"/>
                </a:gradFill>
                <a:ea typeface="Segoe UI" pitchFamily="34" charset="0"/>
                <a:cs typeface="Segoe UI" pitchFamily="34" charset="0"/>
              </a:rPr>
              <a:t> Packaging</a:t>
            </a:r>
          </a:p>
        </p:txBody>
      </p:sp>
      <p:sp>
        <p:nvSpPr>
          <p:cNvPr id="6" name="Rectangle 11"/>
          <p:cNvSpPr/>
          <p:nvPr/>
        </p:nvSpPr>
        <p:spPr bwMode="auto">
          <a:xfrm>
            <a:off x="4664697" y="1071017"/>
            <a:ext cx="1946069" cy="9906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dirty="0" err="1" smtClean="0">
                <a:gradFill>
                  <a:gsLst>
                    <a:gs pos="0">
                      <a:srgbClr val="FFFFFF"/>
                    </a:gs>
                    <a:gs pos="100000">
                      <a:srgbClr val="FFFFFF"/>
                    </a:gs>
                  </a:gsLst>
                  <a:lin ang="5400000" scaled="0"/>
                </a:gradFill>
                <a:ea typeface="Segoe UI" pitchFamily="34" charset="0"/>
                <a:cs typeface="Segoe UI" pitchFamily="34" charset="0"/>
              </a:rPr>
              <a:t>Notificaciones</a:t>
            </a:r>
            <a:endParaRPr lang="en-GB"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GB" dirty="0" smtClean="0">
                <a:gradFill>
                  <a:gsLst>
                    <a:gs pos="0">
                      <a:srgbClr val="FFFFFF"/>
                    </a:gs>
                    <a:gs pos="100000">
                      <a:srgbClr val="FFFFFF"/>
                    </a:gs>
                  </a:gsLst>
                  <a:lin ang="5400000" scaled="0"/>
                </a:gradFill>
                <a:ea typeface="Segoe UI" pitchFamily="34" charset="0"/>
                <a:cs typeface="Segoe UI" pitchFamily="34" charset="0"/>
              </a:rPr>
              <a:t>WNS</a:t>
            </a:r>
            <a:endParaRPr lang="en-GB"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12"/>
          <p:cNvSpPr/>
          <p:nvPr/>
        </p:nvSpPr>
        <p:spPr bwMode="auto">
          <a:xfrm>
            <a:off x="6707361" y="1061063"/>
            <a:ext cx="1946069" cy="990600"/>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000" dirty="0" err="1" smtClean="0">
                <a:gradFill>
                  <a:gsLst>
                    <a:gs pos="0">
                      <a:srgbClr val="FFFFFF"/>
                    </a:gs>
                    <a:gs pos="100000">
                      <a:srgbClr val="FFFFFF"/>
                    </a:gs>
                  </a:gsLst>
                  <a:lin ang="5400000" scaled="0"/>
                </a:gradFill>
                <a:ea typeface="Segoe UI" pitchFamily="34" charset="0"/>
                <a:cs typeface="Segoe UI" pitchFamily="34" charset="0"/>
              </a:rPr>
              <a:t>Nuevos</a:t>
            </a:r>
            <a:r>
              <a:rPr lang="en-GB" sz="2000" dirty="0" smtClean="0">
                <a:gradFill>
                  <a:gsLst>
                    <a:gs pos="0">
                      <a:srgbClr val="FFFFFF"/>
                    </a:gs>
                    <a:gs pos="100000">
                      <a:srgbClr val="FFFFFF"/>
                    </a:gs>
                  </a:gsLst>
                  <a:lin ang="5400000" scaled="0"/>
                </a:gradFill>
                <a:ea typeface="Segoe UI" pitchFamily="34" charset="0"/>
                <a:cs typeface="Segoe UI" pitchFamily="34" charset="0"/>
              </a:rPr>
              <a:t> </a:t>
            </a:r>
          </a:p>
          <a:p>
            <a:pPr algn="ctr" defTabSz="932472" fontAlgn="base">
              <a:lnSpc>
                <a:spcPct val="90000"/>
              </a:lnSpc>
              <a:spcBef>
                <a:spcPct val="0"/>
              </a:spcBef>
              <a:spcAft>
                <a:spcPct val="0"/>
              </a:spcAft>
            </a:pPr>
            <a:r>
              <a:rPr lang="en-GB" sz="2000" dirty="0" smtClean="0">
                <a:gradFill>
                  <a:gsLst>
                    <a:gs pos="0">
                      <a:srgbClr val="FFFFFF"/>
                    </a:gs>
                    <a:gs pos="100000">
                      <a:srgbClr val="FFFFFF"/>
                    </a:gs>
                  </a:gsLst>
                  <a:lin ang="5400000" scaled="0"/>
                </a:gradFill>
                <a:ea typeface="Segoe UI" pitchFamily="34" charset="0"/>
                <a:cs typeface="Segoe UI" pitchFamily="34" charset="0"/>
              </a:rPr>
              <a:t>Tiles</a:t>
            </a:r>
            <a:endParaRPr lang="en-GB"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14"/>
          <p:cNvSpPr/>
          <p:nvPr/>
        </p:nvSpPr>
        <p:spPr bwMode="auto">
          <a:xfrm>
            <a:off x="611561" y="2119774"/>
            <a:ext cx="1946069" cy="99060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000" dirty="0" smtClean="0">
                <a:gradFill>
                  <a:gsLst>
                    <a:gs pos="0">
                      <a:srgbClr val="FFFFFF"/>
                    </a:gs>
                    <a:gs pos="100000">
                      <a:srgbClr val="FFFFFF"/>
                    </a:gs>
                  </a:gsLst>
                  <a:lin ang="5400000" scaled="0"/>
                </a:gradFill>
                <a:ea typeface="Segoe UI" pitchFamily="34" charset="0"/>
                <a:cs typeface="Segoe UI" pitchFamily="34" charset="0"/>
              </a:rPr>
              <a:t>App Data Roaming &amp; Backup</a:t>
            </a:r>
          </a:p>
        </p:txBody>
      </p:sp>
      <p:sp>
        <p:nvSpPr>
          <p:cNvPr id="10" name="Rectangle 15"/>
          <p:cNvSpPr/>
          <p:nvPr/>
        </p:nvSpPr>
        <p:spPr bwMode="auto">
          <a:xfrm>
            <a:off x="2638128" y="2120145"/>
            <a:ext cx="1946069" cy="99060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000" dirty="0" err="1" smtClean="0">
                <a:gradFill>
                  <a:gsLst>
                    <a:gs pos="0">
                      <a:srgbClr val="FFFFFF"/>
                    </a:gs>
                    <a:gs pos="100000">
                      <a:srgbClr val="FFFFFF"/>
                    </a:gs>
                  </a:gsLst>
                  <a:lin ang="5400000" scaled="0"/>
                </a:gradFill>
                <a:ea typeface="Segoe UI" pitchFamily="34" charset="0"/>
                <a:cs typeface="Segoe UI" pitchFamily="34" charset="0"/>
              </a:rPr>
              <a:t>GeoFencing</a:t>
            </a:r>
            <a:endParaRPr lang="en-GB"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6"/>
          <p:cNvSpPr/>
          <p:nvPr/>
        </p:nvSpPr>
        <p:spPr bwMode="auto">
          <a:xfrm>
            <a:off x="4680129" y="2119774"/>
            <a:ext cx="1946069" cy="990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000" dirty="0" smtClean="0">
                <a:gradFill>
                  <a:gsLst>
                    <a:gs pos="0">
                      <a:srgbClr val="FFFFFF"/>
                    </a:gs>
                    <a:gs pos="100000">
                      <a:srgbClr val="FFFFFF"/>
                    </a:gs>
                  </a:gsLst>
                  <a:lin ang="5400000" scaled="0"/>
                </a:gradFill>
                <a:ea typeface="Segoe UI" pitchFamily="34" charset="0"/>
                <a:cs typeface="Segoe UI" pitchFamily="34" charset="0"/>
              </a:rPr>
              <a:t>Share Contract</a:t>
            </a:r>
          </a:p>
        </p:txBody>
      </p:sp>
      <p:sp>
        <p:nvSpPr>
          <p:cNvPr id="12" name="Rectangle 17"/>
          <p:cNvSpPr/>
          <p:nvPr/>
        </p:nvSpPr>
        <p:spPr bwMode="auto">
          <a:xfrm>
            <a:off x="6707361" y="2119774"/>
            <a:ext cx="1946069" cy="990600"/>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000" dirty="0" err="1" smtClean="0">
                <a:gradFill>
                  <a:gsLst>
                    <a:gs pos="0">
                      <a:srgbClr val="FFFFFF"/>
                    </a:gs>
                    <a:gs pos="100000">
                      <a:srgbClr val="FFFFFF"/>
                    </a:gs>
                  </a:gsLst>
                  <a:lin ang="5400000" scaled="0"/>
                </a:gradFill>
                <a:ea typeface="Segoe UI" pitchFamily="34" charset="0"/>
                <a:cs typeface="Segoe UI" pitchFamily="34" charset="0"/>
              </a:rPr>
              <a:t>Acceso</a:t>
            </a:r>
            <a:r>
              <a:rPr lang="en-GB" sz="2000" dirty="0" smtClean="0">
                <a:gradFill>
                  <a:gsLst>
                    <a:gs pos="0">
                      <a:srgbClr val="FFFFFF"/>
                    </a:gs>
                    <a:gs pos="100000">
                      <a:srgbClr val="FFFFFF"/>
                    </a:gs>
                  </a:gsLst>
                  <a:lin ang="5400000" scaled="0"/>
                </a:gradFill>
                <a:ea typeface="Segoe UI" pitchFamily="34" charset="0"/>
                <a:cs typeface="Segoe UI" pitchFamily="34" charset="0"/>
              </a:rPr>
              <a:t> a la </a:t>
            </a:r>
            <a:r>
              <a:rPr lang="en-GB" sz="2000" dirty="0" err="1" smtClean="0">
                <a:gradFill>
                  <a:gsLst>
                    <a:gs pos="0">
                      <a:srgbClr val="FFFFFF"/>
                    </a:gs>
                    <a:gs pos="100000">
                      <a:srgbClr val="FFFFFF"/>
                    </a:gs>
                  </a:gsLst>
                  <a:lin ang="5400000" scaled="0"/>
                </a:gradFill>
                <a:ea typeface="Segoe UI" pitchFamily="34" charset="0"/>
                <a:cs typeface="Segoe UI" pitchFamily="34" charset="0"/>
              </a:rPr>
              <a:t>tarjeta</a:t>
            </a:r>
            <a:r>
              <a:rPr lang="en-GB" sz="2000" dirty="0" smtClean="0">
                <a:gradFill>
                  <a:gsLst>
                    <a:gs pos="0">
                      <a:srgbClr val="FFFFFF"/>
                    </a:gs>
                    <a:gs pos="100000">
                      <a:srgbClr val="FFFFFF"/>
                    </a:gs>
                  </a:gsLst>
                  <a:lin ang="5400000" scaled="0"/>
                </a:gradFill>
                <a:ea typeface="Segoe UI" pitchFamily="34" charset="0"/>
                <a:cs typeface="Segoe UI" pitchFamily="34" charset="0"/>
              </a:rPr>
              <a:t> </a:t>
            </a:r>
            <a:r>
              <a:rPr lang="en-GB" sz="2000" dirty="0" smtClean="0">
                <a:gradFill>
                  <a:gsLst>
                    <a:gs pos="0">
                      <a:srgbClr val="FFFFFF"/>
                    </a:gs>
                    <a:gs pos="100000">
                      <a:srgbClr val="FFFFFF"/>
                    </a:gs>
                  </a:gsLst>
                  <a:lin ang="5400000" scaled="0"/>
                </a:gradFill>
                <a:ea typeface="Segoe UI" pitchFamily="34" charset="0"/>
                <a:cs typeface="Segoe UI" pitchFamily="34" charset="0"/>
              </a:rPr>
              <a:t>SD r/w</a:t>
            </a:r>
            <a:endParaRPr lang="en-GB"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9"/>
          <p:cNvSpPr/>
          <p:nvPr/>
        </p:nvSpPr>
        <p:spPr bwMode="auto">
          <a:xfrm>
            <a:off x="611560" y="3168531"/>
            <a:ext cx="1946069" cy="9906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000" dirty="0" smtClean="0">
                <a:gradFill>
                  <a:gsLst>
                    <a:gs pos="0">
                      <a:srgbClr val="FFFFFF"/>
                    </a:gs>
                    <a:gs pos="100000">
                      <a:srgbClr val="FFFFFF"/>
                    </a:gs>
                  </a:gsLst>
                  <a:lin ang="5400000" scaled="0"/>
                </a:gradFill>
                <a:ea typeface="Segoe UI" pitchFamily="34" charset="0"/>
                <a:cs typeface="Segoe UI" pitchFamily="34" charset="0"/>
              </a:rPr>
              <a:t>Email </a:t>
            </a:r>
            <a:r>
              <a:rPr lang="en-GB" sz="2000" dirty="0" smtClean="0">
                <a:gradFill>
                  <a:gsLst>
                    <a:gs pos="0">
                      <a:srgbClr val="FFFFFF"/>
                    </a:gs>
                    <a:gs pos="100000">
                      <a:srgbClr val="FFFFFF"/>
                    </a:gs>
                  </a:gsLst>
                  <a:lin ang="5400000" scaled="0"/>
                </a:gradFill>
                <a:ea typeface="Segoe UI" pitchFamily="34" charset="0"/>
                <a:cs typeface="Segoe UI" pitchFamily="34" charset="0"/>
              </a:rPr>
              <a:t>con </a:t>
            </a:r>
            <a:r>
              <a:rPr lang="en-GB" sz="2000" dirty="0" err="1" smtClean="0">
                <a:gradFill>
                  <a:gsLst>
                    <a:gs pos="0">
                      <a:srgbClr val="FFFFFF"/>
                    </a:gs>
                    <a:gs pos="100000">
                      <a:srgbClr val="FFFFFF"/>
                    </a:gs>
                  </a:gsLst>
                  <a:lin ang="5400000" scaled="0"/>
                </a:gradFill>
                <a:ea typeface="Segoe UI" pitchFamily="34" charset="0"/>
                <a:cs typeface="Segoe UI" pitchFamily="34" charset="0"/>
              </a:rPr>
              <a:t>Adjuntos</a:t>
            </a:r>
            <a:endParaRPr lang="en-GB"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20"/>
          <p:cNvSpPr/>
          <p:nvPr/>
        </p:nvSpPr>
        <p:spPr bwMode="auto">
          <a:xfrm>
            <a:off x="2638127" y="3168531"/>
            <a:ext cx="1946069" cy="9906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dirty="0" err="1" smtClean="0">
                <a:gradFill>
                  <a:gsLst>
                    <a:gs pos="0">
                      <a:srgbClr val="FFFFFF"/>
                    </a:gs>
                    <a:gs pos="100000">
                      <a:srgbClr val="FFFFFF"/>
                    </a:gs>
                  </a:gsLst>
                  <a:lin ang="5400000" scaled="0"/>
                </a:gradFill>
                <a:ea typeface="Segoe UI" pitchFamily="34" charset="0"/>
                <a:cs typeface="Segoe UI" pitchFamily="34" charset="0"/>
              </a:rPr>
              <a:t>Mejoras</a:t>
            </a:r>
            <a:r>
              <a:rPr lang="en-GB" dirty="0" smtClean="0">
                <a:gradFill>
                  <a:gsLst>
                    <a:gs pos="0">
                      <a:srgbClr val="FFFFFF"/>
                    </a:gs>
                    <a:gs pos="100000">
                      <a:srgbClr val="FFFFFF"/>
                    </a:gs>
                  </a:gsLst>
                  <a:lin ang="5400000" scaled="0"/>
                </a:gradFill>
                <a:ea typeface="Segoe UI" pitchFamily="34" charset="0"/>
                <a:cs typeface="Segoe UI" pitchFamily="34" charset="0"/>
              </a:rPr>
              <a:t> en</a:t>
            </a:r>
          </a:p>
          <a:p>
            <a:pPr algn="ctr" defTabSz="932472" fontAlgn="base">
              <a:lnSpc>
                <a:spcPct val="90000"/>
              </a:lnSpc>
              <a:spcBef>
                <a:spcPct val="0"/>
              </a:spcBef>
              <a:spcAft>
                <a:spcPct val="0"/>
              </a:spcAft>
            </a:pPr>
            <a:r>
              <a:rPr lang="en-GB" dirty="0" smtClean="0">
                <a:gradFill>
                  <a:gsLst>
                    <a:gs pos="0">
                      <a:srgbClr val="FFFFFF"/>
                    </a:gs>
                    <a:gs pos="100000">
                      <a:srgbClr val="FFFFFF"/>
                    </a:gs>
                  </a:gsLst>
                  <a:lin ang="5400000" scaled="0"/>
                </a:gradFill>
                <a:ea typeface="Segoe UI" pitchFamily="34" charset="0"/>
                <a:cs typeface="Segoe UI" pitchFamily="34" charset="0"/>
              </a:rPr>
              <a:t>SL </a:t>
            </a:r>
            <a:r>
              <a:rPr lang="en-GB" dirty="0" smtClean="0">
                <a:gradFill>
                  <a:gsLst>
                    <a:gs pos="0">
                      <a:srgbClr val="FFFFFF"/>
                    </a:gs>
                    <a:gs pos="100000">
                      <a:srgbClr val="FFFFFF"/>
                    </a:gs>
                  </a:gsLst>
                  <a:lin ang="5400000" scaled="0"/>
                </a:gradFill>
                <a:ea typeface="Segoe UI" pitchFamily="34" charset="0"/>
                <a:cs typeface="Segoe UI" pitchFamily="34" charset="0"/>
              </a:rPr>
              <a:t>XAML/ </a:t>
            </a:r>
            <a:r>
              <a:rPr lang="en-GB" dirty="0" smtClean="0">
                <a:gradFill>
                  <a:gsLst>
                    <a:gs pos="0">
                      <a:srgbClr val="FFFFFF"/>
                    </a:gs>
                    <a:gs pos="100000">
                      <a:srgbClr val="FFFFFF"/>
                    </a:gs>
                  </a:gsLst>
                  <a:lin ang="5400000" scaled="0"/>
                </a:gradFill>
                <a:ea typeface="Segoe UI" pitchFamily="34" charset="0"/>
                <a:cs typeface="Segoe UI" pitchFamily="34" charset="0"/>
              </a:rPr>
              <a:t>Direct3D</a:t>
            </a:r>
            <a:endParaRPr lang="en-GB"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21"/>
          <p:cNvSpPr/>
          <p:nvPr/>
        </p:nvSpPr>
        <p:spPr bwMode="auto">
          <a:xfrm>
            <a:off x="4680129" y="3168531"/>
            <a:ext cx="1946069" cy="99060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000" dirty="0" smtClean="0">
                <a:gradFill>
                  <a:gsLst>
                    <a:gs pos="0">
                      <a:srgbClr val="FFFFFF"/>
                    </a:gs>
                    <a:gs pos="100000">
                      <a:srgbClr val="FFFFFF"/>
                    </a:gs>
                  </a:gsLst>
                  <a:lin ang="5400000" scaled="0"/>
                </a:gradFill>
                <a:ea typeface="Segoe UI" pitchFamily="34" charset="0"/>
                <a:cs typeface="Segoe UI" pitchFamily="34" charset="0"/>
              </a:rPr>
              <a:t>Bluetooth LE </a:t>
            </a:r>
            <a:r>
              <a:rPr lang="en-GB" sz="2000" dirty="0" smtClean="0">
                <a:gradFill>
                  <a:gsLst>
                    <a:gs pos="0">
                      <a:srgbClr val="FFFFFF"/>
                    </a:gs>
                    <a:gs pos="100000">
                      <a:srgbClr val="FFFFFF"/>
                    </a:gs>
                  </a:gsLst>
                  <a:lin ang="5400000" scaled="0"/>
                </a:gradFill>
                <a:ea typeface="Segoe UI" pitchFamily="34" charset="0"/>
                <a:cs typeface="Segoe UI" pitchFamily="34" charset="0"/>
              </a:rPr>
              <a:t>y</a:t>
            </a:r>
          </a:p>
          <a:p>
            <a:pPr algn="ctr" defTabSz="932472" fontAlgn="base">
              <a:lnSpc>
                <a:spcPct val="90000"/>
              </a:lnSpc>
              <a:spcBef>
                <a:spcPct val="0"/>
              </a:spcBef>
              <a:spcAft>
                <a:spcPct val="0"/>
              </a:spcAft>
            </a:pPr>
            <a:r>
              <a:rPr lang="en-GB" sz="2000" dirty="0" smtClean="0">
                <a:gradFill>
                  <a:gsLst>
                    <a:gs pos="0">
                      <a:srgbClr val="FFFFFF"/>
                    </a:gs>
                    <a:gs pos="100000">
                      <a:srgbClr val="FFFFFF"/>
                    </a:gs>
                  </a:gsLst>
                  <a:lin ang="5400000" scaled="0"/>
                </a:gradFill>
                <a:ea typeface="Segoe UI" pitchFamily="34" charset="0"/>
                <a:cs typeface="Segoe UI" pitchFamily="34" charset="0"/>
              </a:rPr>
              <a:t>RFCOMM</a:t>
            </a:r>
            <a:endParaRPr lang="en-GB"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22"/>
          <p:cNvSpPr/>
          <p:nvPr/>
        </p:nvSpPr>
        <p:spPr bwMode="auto">
          <a:xfrm>
            <a:off x="6707360" y="3168531"/>
            <a:ext cx="1946069" cy="990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000" dirty="0" err="1" smtClean="0">
                <a:gradFill>
                  <a:gsLst>
                    <a:gs pos="0">
                      <a:srgbClr val="FFFFFF"/>
                    </a:gs>
                    <a:gs pos="100000">
                      <a:srgbClr val="FFFFFF"/>
                    </a:gs>
                  </a:gsLst>
                  <a:lin ang="5400000" scaled="0"/>
                </a:gradFill>
                <a:ea typeface="Segoe UI" pitchFamily="34" charset="0"/>
                <a:cs typeface="Segoe UI" pitchFamily="34" charset="0"/>
              </a:rPr>
              <a:t>Criptografía</a:t>
            </a:r>
            <a:endParaRPr lang="en-GB" sz="20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575121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fill="hold"/>
                                        <p:tgtEl>
                                          <p:spTgt spid="10"/>
                                        </p:tgtEl>
                                        <p:attrNameLst>
                                          <p:attrName>ppt_x</p:attrName>
                                        </p:attrNameLst>
                                      </p:cBhvr>
                                      <p:tavLst>
                                        <p:tav tm="0">
                                          <p:val>
                                            <p:strVal val="#ppt_x"/>
                                          </p:val>
                                        </p:tav>
                                        <p:tav tm="100000">
                                          <p:val>
                                            <p:strVal val="#ppt_x"/>
                                          </p:val>
                                        </p:tav>
                                      </p:tavLst>
                                    </p:anim>
                                    <p:anim calcmode="lin" valueType="num">
                                      <p:cBhvr additive="base">
                                        <p:cTn id="33" dur="500" fill="hold"/>
                                        <p:tgtEl>
                                          <p:spTgt spid="10"/>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additive="base">
                                        <p:cTn id="42" dur="500" fill="hold"/>
                                        <p:tgtEl>
                                          <p:spTgt spid="12"/>
                                        </p:tgtEl>
                                        <p:attrNameLst>
                                          <p:attrName>ppt_x</p:attrName>
                                        </p:attrNameLst>
                                      </p:cBhvr>
                                      <p:tavLst>
                                        <p:tav tm="0">
                                          <p:val>
                                            <p:strVal val="#ppt_x"/>
                                          </p:val>
                                        </p:tav>
                                        <p:tav tm="100000">
                                          <p:val>
                                            <p:strVal val="#ppt_x"/>
                                          </p:val>
                                        </p:tav>
                                      </p:tavLst>
                                    </p:anim>
                                    <p:anim calcmode="lin" valueType="num">
                                      <p:cBhvr additive="base">
                                        <p:cTn id="43" dur="500" fill="hold"/>
                                        <p:tgtEl>
                                          <p:spTgt spid="12"/>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ppt_x"/>
                                          </p:val>
                                        </p:tav>
                                        <p:tav tm="100000">
                                          <p:val>
                                            <p:strVal val="#ppt_x"/>
                                          </p:val>
                                        </p:tav>
                                      </p:tavLst>
                                    </p:anim>
                                    <p:anim calcmode="lin" valueType="num">
                                      <p:cBhvr additive="base">
                                        <p:cTn id="48" dur="500" fill="hold"/>
                                        <p:tgtEl>
                                          <p:spTgt spid="15"/>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additive="base">
                                        <p:cTn id="52" dur="500" fill="hold"/>
                                        <p:tgtEl>
                                          <p:spTgt spid="16"/>
                                        </p:tgtEl>
                                        <p:attrNameLst>
                                          <p:attrName>ppt_x</p:attrName>
                                        </p:attrNameLst>
                                      </p:cBhvr>
                                      <p:tavLst>
                                        <p:tav tm="0">
                                          <p:val>
                                            <p:strVal val="#ppt_x"/>
                                          </p:val>
                                        </p:tav>
                                        <p:tav tm="100000">
                                          <p:val>
                                            <p:strVal val="#ppt_x"/>
                                          </p:val>
                                        </p:tav>
                                      </p:tavLst>
                                    </p:anim>
                                    <p:anim calcmode="lin" valueType="num">
                                      <p:cBhvr additive="base">
                                        <p:cTn id="53" dur="500" fill="hold"/>
                                        <p:tgtEl>
                                          <p:spTgt spid="16"/>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4" fill="hold" grpId="0" nodeType="afterEffect">
                                  <p:stCondLst>
                                    <p:cond delay="0"/>
                                  </p:stCondLst>
                                  <p:childTnLst>
                                    <p:set>
                                      <p:cBhvr>
                                        <p:cTn id="61" dur="1" fill="hold">
                                          <p:stCondLst>
                                            <p:cond delay="0"/>
                                          </p:stCondLst>
                                        </p:cTn>
                                        <p:tgtEl>
                                          <p:spTgt spid="18"/>
                                        </p:tgtEl>
                                        <p:attrNameLst>
                                          <p:attrName>style.visibility</p:attrName>
                                        </p:attrNameLst>
                                      </p:cBhvr>
                                      <p:to>
                                        <p:strVal val="visible"/>
                                      </p:to>
                                    </p:set>
                                    <p:anim calcmode="lin" valueType="num">
                                      <p:cBhvr additive="base">
                                        <p:cTn id="62" dur="500" fill="hold"/>
                                        <p:tgtEl>
                                          <p:spTgt spid="18"/>
                                        </p:tgtEl>
                                        <p:attrNameLst>
                                          <p:attrName>ppt_x</p:attrName>
                                        </p:attrNameLst>
                                      </p:cBhvr>
                                      <p:tavLst>
                                        <p:tav tm="0">
                                          <p:val>
                                            <p:strVal val="#ppt_x"/>
                                          </p:val>
                                        </p:tav>
                                        <p:tav tm="100000">
                                          <p:val>
                                            <p:strVal val="#ppt_x"/>
                                          </p:val>
                                        </p:tav>
                                      </p:tavLst>
                                    </p:anim>
                                    <p:anim calcmode="lin" valueType="num">
                                      <p:cBhvr additive="base">
                                        <p:cTn id="63"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P spid="10" grpId="0" animBg="1"/>
      <p:bldP spid="11" grpId="0" animBg="1"/>
      <p:bldP spid="12" grpId="0" animBg="1"/>
      <p:bldP spid="15" grpId="0" animBg="1"/>
      <p:bldP spid="16" grpId="0" animBg="1"/>
      <p:bldP spid="17" grpId="0" animBg="1"/>
      <p:bldP spid="18" grpId="0" animBg="1"/>
    </p:bldLst>
  </p:timing>
</p:sld>
</file>

<file path=ppt/theme/theme1.xml><?xml version="1.0" encoding="utf-8"?>
<a:theme xmlns:a="http://schemas.openxmlformats.org/drawingml/2006/main" name="Light Orange Theme">
  <a:themeElements>
    <a:clrScheme name="Personalizado 1">
      <a:dk1>
        <a:sysClr val="windowText" lastClr="000000"/>
      </a:dk1>
      <a:lt1>
        <a:srgbClr val="3F3F3F"/>
      </a:lt1>
      <a:dk2>
        <a:srgbClr val="17406D"/>
      </a:dk2>
      <a:lt2>
        <a:srgbClr val="DBEFF9"/>
      </a:lt2>
      <a:accent1>
        <a:srgbClr val="0F6FC6"/>
      </a:accent1>
      <a:accent2>
        <a:srgbClr val="009DD9"/>
      </a:accent2>
      <a:accent3>
        <a:srgbClr val="0075A2"/>
      </a:accent3>
      <a:accent4>
        <a:srgbClr val="0B5394"/>
      </a:accent4>
      <a:accent5>
        <a:srgbClr val="7CCA62"/>
      </a:accent5>
      <a:accent6>
        <a:srgbClr val="A5C249"/>
      </a:accent6>
      <a:hlink>
        <a:srgbClr val="F49100"/>
      </a:hlink>
      <a:folHlink>
        <a:srgbClr val="85DFD0"/>
      </a:folHlink>
    </a:clrScheme>
    <a:fontScheme name="Seven Elements">
      <a:majorFont>
        <a:latin typeface="Aller Light"/>
        <a:ea typeface=""/>
        <a:cs typeface=""/>
      </a:majorFont>
      <a:minorFont>
        <a:latin typeface="Aller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Azul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Personalizado 1">
      <a:majorFont>
        <a:latin typeface="Segoe UI"/>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8874</TotalTime>
  <Words>1191</Words>
  <Application>Microsoft Office PowerPoint</Application>
  <PresentationFormat>Presentación en pantalla (16:9)</PresentationFormat>
  <Paragraphs>238</Paragraphs>
  <Slides>22</Slides>
  <Notes>18</Notes>
  <HiddenSlides>0</HiddenSlides>
  <MMClips>0</MMClips>
  <ScaleCrop>false</ScaleCrop>
  <HeadingPairs>
    <vt:vector size="6" baseType="variant">
      <vt:variant>
        <vt:lpstr>Fuentes usadas</vt:lpstr>
      </vt:variant>
      <vt:variant>
        <vt:i4>10</vt:i4>
      </vt:variant>
      <vt:variant>
        <vt:lpstr>Tema</vt:lpstr>
      </vt:variant>
      <vt:variant>
        <vt:i4>2</vt:i4>
      </vt:variant>
      <vt:variant>
        <vt:lpstr>Títulos de diapositiva</vt:lpstr>
      </vt:variant>
      <vt:variant>
        <vt:i4>22</vt:i4>
      </vt:variant>
    </vt:vector>
  </HeadingPairs>
  <TitlesOfParts>
    <vt:vector size="34" baseType="lpstr">
      <vt:lpstr>Aller</vt:lpstr>
      <vt:lpstr>Aller Light</vt:lpstr>
      <vt:lpstr>Arial</vt:lpstr>
      <vt:lpstr>Calibri</vt:lpstr>
      <vt:lpstr>Nokia Pure Text</vt:lpstr>
      <vt:lpstr>Segoe UI</vt:lpstr>
      <vt:lpstr>Segoe UI Light</vt:lpstr>
      <vt:lpstr>Segoe WP Light</vt:lpstr>
      <vt:lpstr>Times New Roman</vt:lpstr>
      <vt:lpstr>Wingdings</vt:lpstr>
      <vt:lpstr>Light Orange Theme</vt:lpstr>
      <vt:lpstr>Tema de Office</vt:lpstr>
      <vt:lpstr>Camino hacia Windows Phone 8.1!</vt:lpstr>
      <vt:lpstr>Contacto</vt:lpstr>
      <vt:lpstr>Índice</vt:lpstr>
      <vt:lpstr>Presentación de PowerPoint</vt:lpstr>
      <vt:lpstr>Modelos de desarrollo para Windows Phone 8.1</vt:lpstr>
      <vt:lpstr>Migrar una App a Windows Phone Silverlight 8.1</vt:lpstr>
      <vt:lpstr>Características disponibles solo en Silverlight 8.1</vt:lpstr>
      <vt:lpstr>Sin embargo, en Silverlight 8.1 no tendrás</vt:lpstr>
      <vt:lpstr>Actualizando a Silverlight 8.1 accedemos a muchas nuevas APIs de WinRT 8.1</vt:lpstr>
      <vt:lpstr>Presentación de PowerPoint</vt:lpstr>
      <vt:lpstr>Proyectos Universales</vt:lpstr>
      <vt:lpstr>Aplicaciones Universales</vt:lpstr>
      <vt:lpstr>Proyecto Shared</vt:lpstr>
      <vt:lpstr>Acceso a gran cantidad de nuevas APIs</vt:lpstr>
      <vt:lpstr>Presentación de PowerPoint</vt:lpstr>
      <vt:lpstr>WinJS </vt:lpstr>
      <vt:lpstr>Compartir en WinJS</vt:lpstr>
      <vt:lpstr>Conclusiones I</vt:lpstr>
      <vt:lpstr>Conclusiones II</vt:lpstr>
      <vt:lpstr>Conclusiones III</vt:lpstr>
      <vt:lpstr>Preguntas y respuestas.</vt:lpstr>
      <vt:lpstr>Camino hacia Windows Phone 8.1!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Swanex</dc:creator>
  <cp:lastModifiedBy>Javier Suárez Ruiz</cp:lastModifiedBy>
  <cp:revision>508</cp:revision>
  <dcterms:created xsi:type="dcterms:W3CDTF">2012-03-13T13:53:28Z</dcterms:created>
  <dcterms:modified xsi:type="dcterms:W3CDTF">2014-04-23T19:47:41Z</dcterms:modified>
</cp:coreProperties>
</file>