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34"/>
  </p:sldMasterIdLst>
  <p:notesMasterIdLst>
    <p:notesMasterId r:id="rId41"/>
  </p:notesMasterIdLst>
  <p:handoutMasterIdLst>
    <p:handoutMasterId r:id="rId42"/>
  </p:handoutMasterIdLst>
  <p:sldIdLst>
    <p:sldId id="345" r:id="rId35"/>
    <p:sldId id="500" r:id="rId36"/>
    <p:sldId id="492" r:id="rId37"/>
    <p:sldId id="501" r:id="rId38"/>
    <p:sldId id="502" r:id="rId39"/>
    <p:sldId id="499"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0069" autoAdjust="0"/>
  </p:normalViewPr>
  <p:slideViewPr>
    <p:cSldViewPr snapToGrid="0">
      <p:cViewPr varScale="1">
        <p:scale>
          <a:sx n="135" d="100"/>
          <a:sy n="135" d="100"/>
        </p:scale>
        <p:origin x="-112" y="-464"/>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p:scale>
        <a:sx n="80" d="100"/>
        <a:sy n="80" d="100"/>
      </p:scale>
      <p:origin x="0" y="-6485"/>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9" Type="http://schemas.openxmlformats.org/officeDocument/2006/relationships/customXml" Target="../customXml/item9.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31/03/13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‹Nr.›</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31/03/13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‹Nr.›</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221232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r>
              <a:rPr lang="en-US" sz="1800" b="1" dirty="0">
                <a:solidFill>
                  <a:srgbClr val="4F81BD"/>
                </a:solidFill>
                <a:latin typeface="Cambria"/>
                <a:ea typeface="Times New Roman"/>
                <a:cs typeface="Times New Roman"/>
              </a:rPr>
              <a:t>Frame and Page</a:t>
            </a:r>
          </a:p>
          <a:p>
            <a:pPr>
              <a:lnSpc>
                <a:spcPct val="115000"/>
              </a:lnSpc>
              <a:spcAft>
                <a:spcPts val="1000"/>
              </a:spcAft>
            </a:pPr>
            <a:r>
              <a:rPr lang="en-US" sz="1400" dirty="0">
                <a:ea typeface="Calibri"/>
                <a:cs typeface="Times New Roman"/>
              </a:rPr>
              <a:t>Let’s just take a look at the anatomy of the screen display area.</a:t>
            </a:r>
          </a:p>
          <a:p>
            <a:pPr>
              <a:lnSpc>
                <a:spcPct val="115000"/>
              </a:lnSpc>
              <a:spcAft>
                <a:spcPts val="1000"/>
              </a:spcAft>
            </a:pPr>
            <a:endParaRPr lang="en-US" sz="1400" dirty="0" smtClean="0">
              <a:ea typeface="Calibri"/>
              <a:cs typeface="Times New Roman"/>
            </a:endParaRPr>
          </a:p>
          <a:p>
            <a:pPr>
              <a:lnSpc>
                <a:spcPct val="115000"/>
              </a:lnSpc>
              <a:spcAft>
                <a:spcPts val="1000"/>
              </a:spcAft>
            </a:pPr>
            <a:r>
              <a:rPr lang="en-US" sz="1400" dirty="0" smtClean="0">
                <a:ea typeface="Calibri"/>
                <a:cs typeface="Times New Roman"/>
              </a:rPr>
              <a:t>The </a:t>
            </a:r>
            <a:r>
              <a:rPr lang="en-US" sz="1400" dirty="0">
                <a:ea typeface="Calibri"/>
                <a:cs typeface="Times New Roman"/>
              </a:rPr>
              <a:t>outer container for everything that goes on in your application, for all the pages, is the Frame. You don’t really program this object, it just sits there throughout the life of your application and is just where the pages display. In fact, if you look down in the </a:t>
            </a:r>
            <a:r>
              <a:rPr lang="en-US" sz="1400" dirty="0" err="1">
                <a:ea typeface="Calibri"/>
                <a:cs typeface="Times New Roman"/>
              </a:rPr>
              <a:t>InitializePhoneApplication</a:t>
            </a:r>
            <a:r>
              <a:rPr lang="en-US" sz="1400" dirty="0">
                <a:ea typeface="Calibri"/>
                <a:cs typeface="Times New Roman"/>
              </a:rPr>
              <a:t> method in your </a:t>
            </a:r>
            <a:r>
              <a:rPr lang="en-US" sz="1400" dirty="0" err="1">
                <a:ea typeface="Calibri"/>
                <a:cs typeface="Times New Roman"/>
              </a:rPr>
              <a:t>App.xaml.cs</a:t>
            </a:r>
            <a:r>
              <a:rPr lang="en-US" sz="1400" dirty="0">
                <a:ea typeface="Calibri"/>
                <a:cs typeface="Times New Roman"/>
              </a:rPr>
              <a:t> file, you’ll see where the </a:t>
            </a:r>
            <a:r>
              <a:rPr lang="en-US" sz="1400" dirty="0" err="1">
                <a:ea typeface="Calibri"/>
                <a:cs typeface="Times New Roman"/>
              </a:rPr>
              <a:t>PhoneApplicationFrame</a:t>
            </a:r>
            <a:r>
              <a:rPr lang="en-US" sz="1400" dirty="0">
                <a:ea typeface="Calibri"/>
                <a:cs typeface="Times New Roman"/>
              </a:rPr>
              <a:t> object is initialized and it just sits there for the rest of the life of your application.</a:t>
            </a:r>
          </a:p>
          <a:p>
            <a:pPr>
              <a:lnSpc>
                <a:spcPct val="115000"/>
              </a:lnSpc>
              <a:spcAft>
                <a:spcPts val="1000"/>
              </a:spcAft>
            </a:pPr>
            <a:endParaRPr lang="en-US" sz="1400" dirty="0" smtClean="0">
              <a:ea typeface="Calibri"/>
              <a:cs typeface="Times New Roman"/>
            </a:endParaRPr>
          </a:p>
          <a:p>
            <a:pPr>
              <a:lnSpc>
                <a:spcPct val="115000"/>
              </a:lnSpc>
              <a:spcAft>
                <a:spcPts val="1000"/>
              </a:spcAft>
            </a:pPr>
            <a:r>
              <a:rPr lang="en-US" sz="1400" dirty="0" smtClean="0">
                <a:ea typeface="Calibri"/>
                <a:cs typeface="Times New Roman"/>
              </a:rPr>
              <a:t>The </a:t>
            </a:r>
            <a:r>
              <a:rPr lang="en-US" sz="1400" dirty="0">
                <a:ea typeface="Calibri"/>
                <a:cs typeface="Times New Roman"/>
              </a:rPr>
              <a:t>Frame also owns the system tray and application bar.</a:t>
            </a:r>
          </a:p>
          <a:p>
            <a:pPr>
              <a:lnSpc>
                <a:spcPct val="115000"/>
              </a:lnSpc>
              <a:spcAft>
                <a:spcPts val="1000"/>
              </a:spcAft>
            </a:pPr>
            <a:endParaRPr lang="en-US" sz="1400" dirty="0" smtClean="0">
              <a:ea typeface="Calibri"/>
              <a:cs typeface="Times New Roman"/>
            </a:endParaRPr>
          </a:p>
          <a:p>
            <a:pPr>
              <a:lnSpc>
                <a:spcPct val="115000"/>
              </a:lnSpc>
              <a:spcAft>
                <a:spcPts val="1000"/>
              </a:spcAft>
            </a:pPr>
            <a:r>
              <a:rPr lang="en-US" sz="1400" dirty="0" smtClean="0">
                <a:ea typeface="Calibri"/>
                <a:cs typeface="Times New Roman"/>
              </a:rPr>
              <a:t>Inside </a:t>
            </a:r>
            <a:r>
              <a:rPr lang="en-US" sz="1400" dirty="0">
                <a:ea typeface="Calibri"/>
                <a:cs typeface="Times New Roman"/>
              </a:rPr>
              <a:t>the Frame go the pages of your application.</a:t>
            </a:r>
          </a:p>
          <a:p>
            <a:pPr>
              <a:lnSpc>
                <a:spcPct val="115000"/>
              </a:lnSpc>
              <a:spcAft>
                <a:spcPts val="1000"/>
              </a:spcAft>
            </a:pPr>
            <a:r>
              <a:rPr lang="en-US" sz="1400" dirty="0">
                <a:ea typeface="Calibri"/>
                <a:cs typeface="Times New Roman"/>
              </a:rPr>
              <a:t/>
            </a:r>
            <a:br>
              <a:rPr lang="en-US" sz="1400" dirty="0">
                <a:ea typeface="Calibri"/>
                <a:cs typeface="Times New Roman"/>
              </a:rPr>
            </a:br>
            <a:r>
              <a:rPr lang="en-US" sz="1400" dirty="0">
                <a:ea typeface="Calibri"/>
                <a:cs typeface="Times New Roman"/>
              </a:rPr>
              <a:t>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399994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31/03/13</a:t>
            </a:fld>
            <a:endParaRPr lang="en-US" dirty="0"/>
          </a:p>
        </p:txBody>
      </p:sp>
      <p:sp>
        <p:nvSpPr>
          <p:cNvPr id="10" name="Footer Placeholder 9"/>
          <p:cNvSpPr>
            <a:spLocks noGrp="1"/>
          </p:cNvSpPr>
          <p:nvPr>
            <p:ph type="ftr" sz="quarter" idx="23"/>
          </p:nvPr>
        </p:nvSpPr>
        <p:spPr/>
        <p:txBody>
          <a:bodyPr/>
          <a:lstStyle/>
          <a:p>
            <a:r>
              <a:rPr lang="en-US" smtClean="0"/>
              <a:t>Microsoft confidential</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‹Nr.›</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31/03/13</a:t>
            </a:fld>
            <a:endParaRPr lang="en-US" dirty="0"/>
          </a:p>
        </p:txBody>
      </p:sp>
      <p:sp>
        <p:nvSpPr>
          <p:cNvPr id="23" name="Footer Placeholder 22"/>
          <p:cNvSpPr>
            <a:spLocks noGrp="1"/>
          </p:cNvSpPr>
          <p:nvPr>
            <p:ph type="ftr" sz="quarter" idx="23"/>
          </p:nvPr>
        </p:nvSpPr>
        <p:spPr/>
        <p:txBody>
          <a:bodyPr/>
          <a:lstStyle/>
          <a:p>
            <a:r>
              <a:rPr lang="en-US" smtClean="0"/>
              <a:t>Microsoft confidential</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‹Nr.›</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31/03/13</a:t>
            </a:fld>
            <a:endParaRPr lang="en-US" dirty="0"/>
          </a:p>
        </p:txBody>
      </p:sp>
      <p:sp>
        <p:nvSpPr>
          <p:cNvPr id="3" name="Footer Placeholder 2"/>
          <p:cNvSpPr>
            <a:spLocks noGrp="1"/>
          </p:cNvSpPr>
          <p:nvPr>
            <p:ph type="ftr" sz="quarter" idx="21"/>
          </p:nvPr>
        </p:nvSpPr>
        <p:spPr/>
        <p:txBody>
          <a:bodyPr/>
          <a:lstStyle/>
          <a:p>
            <a:r>
              <a:rPr lang="en-US" smtClean="0"/>
              <a:t>Microsoft confidential</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‹Nr.›</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31/03/13</a:t>
            </a:fld>
            <a:endParaRPr lang="en-US" dirty="0"/>
          </a:p>
        </p:txBody>
      </p:sp>
      <p:sp>
        <p:nvSpPr>
          <p:cNvPr id="26" name="Footer Placeholder 25"/>
          <p:cNvSpPr>
            <a:spLocks noGrp="1"/>
          </p:cNvSpPr>
          <p:nvPr>
            <p:ph type="ftr" sz="quarter" idx="47"/>
          </p:nvPr>
        </p:nvSpPr>
        <p:spPr/>
        <p:txBody>
          <a:bodyPr/>
          <a:lstStyle/>
          <a:p>
            <a:r>
              <a:rPr lang="en-US" smtClean="0"/>
              <a:t>Microsoft confidential</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‹Nr.›</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31/03/13</a:t>
            </a:fld>
            <a:endParaRPr lang="en-US" dirty="0"/>
          </a:p>
        </p:txBody>
      </p:sp>
      <p:sp>
        <p:nvSpPr>
          <p:cNvPr id="20" name="Footer Placeholder 19"/>
          <p:cNvSpPr>
            <a:spLocks noGrp="1"/>
          </p:cNvSpPr>
          <p:nvPr>
            <p:ph type="ftr" sz="quarter" idx="21"/>
          </p:nvPr>
        </p:nvSpPr>
        <p:spPr/>
        <p:txBody>
          <a:bodyPr/>
          <a:lstStyle/>
          <a:p>
            <a:r>
              <a:rPr lang="en-US" smtClean="0"/>
              <a:t>Microsoft confidential</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‹Nr.›</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31/03/13</a:t>
            </a:fld>
            <a:endParaRPr lang="en-US" dirty="0"/>
          </a:p>
        </p:txBody>
      </p:sp>
      <p:sp>
        <p:nvSpPr>
          <p:cNvPr id="7" name="Footer Placeholder 6"/>
          <p:cNvSpPr>
            <a:spLocks noGrp="1"/>
          </p:cNvSpPr>
          <p:nvPr>
            <p:ph type="ftr" sz="quarter" idx="20"/>
          </p:nvPr>
        </p:nvSpPr>
        <p:spPr/>
        <p:txBody>
          <a:bodyPr/>
          <a:lstStyle/>
          <a:p>
            <a:r>
              <a:rPr lang="en-US" smtClean="0"/>
              <a:t>Microsoft confidential</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‹Nr.›</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31/03/13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‹Nr.›</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31/03/13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‹Nr.›</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31/03/13</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‹Nr.›</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31/03/13</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‹Nr.›</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31/03/13</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‹Nr.›</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31/03/13</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‹Nr.›</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31/03/13</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‹Nr.›</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31/03/13</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‹Nr.›</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31/03/13</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‹Nr.›</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31/03/13</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31/03/13</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‹Nr.›</a:t>
            </a:fld>
            <a:endParaRPr lang="en-US" dirty="0"/>
          </a:p>
        </p:txBody>
      </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141" y="4711324"/>
            <a:ext cx="1004361" cy="237461"/>
          </a:xfrm>
          <a:prstGeom prst="rect">
            <a:avLst/>
          </a:prstGeom>
        </p:spPr>
      </p:pic>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31/03/13</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31/03/13</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31/03/13</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‹Nr.›</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31/03/13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31/03/13</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‹Nr.›</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31/03/13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31/03/13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30" y="36064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984C72D0-6B3C-4F1B-B9AF-3DAF11BDA829}" type="datetime1">
              <a:rPr lang="en-US" smtClean="0">
                <a:solidFill>
                  <a:srgbClr val="787878">
                    <a:lumMod val="60000"/>
                    <a:lumOff val="40000"/>
                  </a:srgbClr>
                </a:solidFill>
              </a:rPr>
              <a:pPr/>
              <a:t>31/03/13</a:t>
            </a:fld>
            <a:endParaRPr lang="en-US">
              <a:solidFill>
                <a:srgbClr val="787878">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87878">
                  <a:lumMod val="60000"/>
                  <a:lumOff val="4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‹Nr.›</a:t>
            </a:fld>
            <a:endParaRPr lang="en-US">
              <a:solidFill>
                <a:srgbClr val="787878">
                  <a:lumMod val="60000"/>
                  <a:lumOff val="40000"/>
                </a:srgbClr>
              </a:solidFill>
            </a:endParaRPr>
          </a:p>
        </p:txBody>
      </p:sp>
      <p:sp>
        <p:nvSpPr>
          <p:cNvPr id="6" name="Content Placeholder 6"/>
          <p:cNvSpPr>
            <a:spLocks noGrp="1"/>
          </p:cNvSpPr>
          <p:nvPr>
            <p:ph sz="quarter" idx="14"/>
          </p:nvPr>
        </p:nvSpPr>
        <p:spPr>
          <a:xfrm>
            <a:off x="381000" y="1428750"/>
            <a:ext cx="8382000" cy="3165872"/>
          </a:xfrm>
        </p:spPr>
        <p:txBody>
          <a:bodyPr>
            <a:normAutofit/>
          </a:bodyPr>
          <a:lstStyle>
            <a:lvl1pPr marL="347588" indent="-347588">
              <a:buFont typeface="Wingdings" pitchFamily="2" charset="2"/>
              <a:buChar char="§"/>
              <a:defRPr sz="3600">
                <a:solidFill>
                  <a:schemeClr val="tx1"/>
                </a:solidFill>
              </a:defRPr>
            </a:lvl1pPr>
            <a:lvl2pPr marL="798341" indent="-341240">
              <a:buFont typeface="Wingdings" pitchFamily="2" charset="2"/>
              <a:buChar char="§"/>
              <a:defRPr sz="3600">
                <a:solidFill>
                  <a:schemeClr val="tx1"/>
                </a:solidFill>
              </a:defRPr>
            </a:lvl2pPr>
            <a:lvl3pPr marL="1261790" indent="-347588">
              <a:buFont typeface="Wingdings" pitchFamily="2" charset="2"/>
              <a:buChar char="§"/>
              <a:defRPr sz="3600">
                <a:solidFill>
                  <a:schemeClr val="tx1"/>
                </a:solidFill>
              </a:defRPr>
            </a:lvl3pPr>
            <a:lvl4pPr marL="1712541" indent="-341240">
              <a:buFont typeface="Wingdings" pitchFamily="2" charset="2"/>
              <a:buChar char="§"/>
              <a:defRPr sz="3600">
                <a:solidFill>
                  <a:schemeClr val="tx1"/>
                </a:solidFill>
              </a:defRPr>
            </a:lvl4pPr>
            <a:lvl5pPr marL="2175992" indent="-347588">
              <a:buFont typeface="Wingdings" pitchFamily="2" charset="2"/>
              <a:buChar char="§"/>
              <a:defRPr sz="3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998162"/>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31/03/13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‹Nr.›</a:t>
            </a:fld>
            <a:endParaRPr lang="en-US">
              <a:solidFill>
                <a:prstClr val="black">
                  <a:tint val="75000"/>
                </a:prstClr>
              </a:solidFill>
            </a:endParaRPr>
          </a:p>
        </p:txBody>
      </p:sp>
    </p:spTree>
    <p:extLst>
      <p:ext uri="{BB962C8B-B14F-4D97-AF65-F5344CB8AC3E}">
        <p14:creationId xmlns:p14="http://schemas.microsoft.com/office/powerpoint/2010/main" val="81224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31/03/13</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‹Nr.›</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31/03/13</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‹Nr.›</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31/03/13</a:t>
            </a:fld>
            <a:endParaRPr lang="en-US" dirty="0"/>
          </a:p>
        </p:txBody>
      </p:sp>
      <p:sp>
        <p:nvSpPr>
          <p:cNvPr id="25" name="Footer Placeholder 24"/>
          <p:cNvSpPr>
            <a:spLocks noGrp="1"/>
          </p:cNvSpPr>
          <p:nvPr>
            <p:ph type="ftr" sz="quarter" idx="21"/>
          </p:nvPr>
        </p:nvSpPr>
        <p:spPr/>
        <p:txBody>
          <a:bodyPr/>
          <a:lstStyle/>
          <a:p>
            <a:r>
              <a:rPr lang="en-US" smtClean="0"/>
              <a:t>Microsoft confidential</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‹Nr.›</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31/03/13</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‹Nr.›</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31/03/13</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smtClean="0"/>
              <a:t>Microsoft confidential</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‹Nr.›</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0"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5CDownloads%5CWP8_60_Manifesto.wm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65849" y="1767840"/>
            <a:ext cx="4383852" cy="2124428"/>
          </a:xfrm>
        </p:spPr>
        <p:txBody>
          <a:bodyPr/>
          <a:lstStyle/>
          <a:p>
            <a:r>
              <a:rPr lang="en-US" sz="6600" dirty="0" err="1" smtClean="0">
                <a:latin typeface="Segoe WP Light"/>
                <a:cs typeface="Segoe WP Light"/>
              </a:rPr>
              <a:t>Introducción</a:t>
            </a:r>
            <a:r>
              <a:rPr lang="en-US" sz="6600" dirty="0" smtClean="0">
                <a:latin typeface="Segoe WP Light"/>
                <a:cs typeface="Segoe WP Light"/>
              </a:rPr>
              <a:t> a TFS</a:t>
            </a:r>
            <a:endParaRPr lang="en-US" sz="6600" dirty="0">
              <a:latin typeface="Segoe WP Light"/>
              <a:cs typeface="Segoe WP Light"/>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676" y="0"/>
            <a:ext cx="7347185" cy="5177217"/>
          </a:xfrm>
          <a:prstGeom prst="rect">
            <a:avLst/>
          </a:prstGeom>
        </p:spPr>
      </p:pic>
    </p:spTree>
    <p:extLst>
      <p:ext uri="{BB962C8B-B14F-4D97-AF65-F5344CB8AC3E}">
        <p14:creationId xmlns:p14="http://schemas.microsoft.com/office/powerpoint/2010/main" val="238294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a:xfrm>
            <a:off x="457201" y="1135675"/>
            <a:ext cx="8169392" cy="3662108"/>
          </a:xfrm>
        </p:spPr>
        <p:txBody>
          <a:bodyPr/>
          <a:lstStyle/>
          <a:p>
            <a:pPr marL="460375" lvl="1" indent="0">
              <a:buNone/>
            </a:pPr>
            <a:r>
              <a:rPr lang="es-ES_tradnl" dirty="0" smtClean="0">
                <a:latin typeface="Segoe WP SemiLight"/>
                <a:cs typeface="Segoe WP SemiLight"/>
              </a:rPr>
              <a:t>Como ya hemos mencionado en el concurso participáis en equipos de un </a:t>
            </a:r>
            <a:r>
              <a:rPr lang="es-ES_tradnl" dirty="0">
                <a:latin typeface="Segoe WP SemiLight"/>
                <a:cs typeface="Segoe WP SemiLight"/>
              </a:rPr>
              <a:t>máximo de 4 personas, ¿como pensáis intercambiaros el código que vayáis generando?, ¿copiando y pegando carpetas?, </a:t>
            </a:r>
            <a:r>
              <a:rPr lang="es-ES_tradnl" dirty="0" smtClean="0">
                <a:latin typeface="Segoe WP SemiLight"/>
                <a:cs typeface="Segoe WP SemiLight"/>
              </a:rPr>
              <a:t>¿con un </a:t>
            </a:r>
            <a:r>
              <a:rPr lang="es-ES_tradnl" dirty="0" err="1" smtClean="0">
                <a:latin typeface="Segoe WP SemiLight"/>
                <a:cs typeface="Segoe WP SemiLight"/>
              </a:rPr>
              <a:t>pendrive</a:t>
            </a:r>
            <a:r>
              <a:rPr lang="es-ES_tradnl" dirty="0" smtClean="0">
                <a:latin typeface="Segoe WP SemiLight"/>
                <a:cs typeface="Segoe WP SemiLight"/>
              </a:rPr>
              <a:t>?.</a:t>
            </a:r>
          </a:p>
          <a:p>
            <a:pPr marL="460375" lvl="1" indent="0">
              <a:buNone/>
            </a:pPr>
            <a:endParaRPr lang="es-ES_tradnl" dirty="0" smtClean="0">
              <a:latin typeface="Segoe WP SemiLight"/>
              <a:cs typeface="Segoe WP SemiLight"/>
            </a:endParaRPr>
          </a:p>
          <a:p>
            <a:pPr marL="460375" lvl="1" indent="0">
              <a:buNone/>
            </a:pPr>
            <a:r>
              <a:rPr lang="es-ES_tradnl" b="1" dirty="0">
                <a:latin typeface="Segoe WP SemiLight"/>
                <a:cs typeface="Segoe WP SemiLight"/>
              </a:rPr>
              <a:t>TFS</a:t>
            </a:r>
            <a:r>
              <a:rPr lang="es-ES_tradnl" dirty="0">
                <a:latin typeface="Segoe WP SemiLight"/>
                <a:cs typeface="Segoe WP SemiLight"/>
              </a:rPr>
              <a:t>, es un producto que </a:t>
            </a:r>
            <a:r>
              <a:rPr lang="es-ES_tradnl" dirty="0" smtClean="0">
                <a:latin typeface="Segoe WP SemiLight"/>
                <a:cs typeface="Segoe WP SemiLight"/>
              </a:rPr>
              <a:t>ofrece un repositorio de código, </a:t>
            </a:r>
            <a:r>
              <a:rPr lang="es-ES_tradnl" dirty="0">
                <a:latin typeface="Segoe WP SemiLight"/>
                <a:cs typeface="Segoe WP SemiLight"/>
              </a:rPr>
              <a:t>herramientas colaborativas, administración y planificación de proyectos, automatización de ejecución de </a:t>
            </a:r>
            <a:r>
              <a:rPr lang="es-ES_tradnl" dirty="0" smtClean="0">
                <a:latin typeface="Segoe WP SemiLight"/>
                <a:cs typeface="Segoe WP SemiLight"/>
              </a:rPr>
              <a:t>test e </a:t>
            </a:r>
            <a:r>
              <a:rPr lang="es-ES_tradnl" dirty="0">
                <a:latin typeface="Segoe WP SemiLight"/>
                <a:cs typeface="Segoe WP SemiLight"/>
              </a:rPr>
              <a:t>integración </a:t>
            </a:r>
            <a:r>
              <a:rPr lang="es-ES_tradnl" dirty="0" smtClean="0">
                <a:latin typeface="Segoe WP SemiLight"/>
                <a:cs typeface="Segoe WP SemiLight"/>
              </a:rPr>
              <a:t>continua.</a:t>
            </a:r>
          </a:p>
          <a:p>
            <a:pPr marL="460375" lvl="1" indent="0">
              <a:buNone/>
            </a:pPr>
            <a:endParaRPr lang="en-GB" dirty="0">
              <a:latin typeface="Segoe WP SemiLight"/>
              <a:cs typeface="Segoe WP SemiLight"/>
            </a:endParaRPr>
          </a:p>
          <a:p>
            <a:pPr marL="0" indent="0">
              <a:buNone/>
            </a:pPr>
            <a:endParaRPr lang="en-GB" dirty="0">
              <a:latin typeface="Segoe WP SemiLight"/>
              <a:cs typeface="Segoe WP SemiLight"/>
            </a:endParaRPr>
          </a:p>
        </p:txBody>
      </p:sp>
      <p:sp>
        <p:nvSpPr>
          <p:cNvPr id="7" name="Title 4"/>
          <p:cNvSpPr>
            <a:spLocks noGrp="1" noChangeAspect="1"/>
          </p:cNvSpPr>
          <p:nvPr>
            <p:ph type="title"/>
          </p:nvPr>
        </p:nvSpPr>
        <p:spPr>
          <a:xfrm>
            <a:off x="457200" y="401955"/>
            <a:ext cx="8229600" cy="384721"/>
          </a:xfrm>
        </p:spPr>
        <p:txBody>
          <a:bodyPr/>
          <a:lstStyle/>
          <a:p>
            <a:r>
              <a:rPr lang="en-GB" dirty="0" smtClean="0"/>
              <a:t>¿</a:t>
            </a:r>
            <a:r>
              <a:rPr lang="en-GB" dirty="0" err="1" smtClean="0"/>
              <a:t>Qué</a:t>
            </a:r>
            <a:r>
              <a:rPr lang="en-GB" dirty="0" smtClean="0"/>
              <a:t> </a:t>
            </a:r>
            <a:r>
              <a:rPr lang="en-GB" dirty="0" err="1" smtClean="0"/>
              <a:t>es</a:t>
            </a:r>
            <a:r>
              <a:rPr lang="en-GB" dirty="0" smtClean="0"/>
              <a:t> TFS?</a:t>
            </a:r>
            <a:endParaRPr lang="en-GB" b="1" dirty="0"/>
          </a:p>
        </p:txBody>
      </p:sp>
    </p:spTree>
    <p:extLst>
      <p:ext uri="{BB962C8B-B14F-4D97-AF65-F5344CB8AC3E}">
        <p14:creationId xmlns:p14="http://schemas.microsoft.com/office/powerpoint/2010/main" val="1156288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a:xfrm>
            <a:off x="457201" y="1135675"/>
            <a:ext cx="4895614" cy="3662108"/>
          </a:xfrm>
        </p:spPr>
        <p:txBody>
          <a:bodyPr/>
          <a:lstStyle/>
          <a:p>
            <a:pPr lvl="1"/>
            <a:r>
              <a:rPr lang="es-ES_tradnl" dirty="0" smtClean="0">
                <a:latin typeface="Segoe WP SemiLight"/>
                <a:cs typeface="Segoe WP SemiLight"/>
              </a:rPr>
              <a:t>Fácil de utilizar.</a:t>
            </a:r>
          </a:p>
          <a:p>
            <a:pPr lvl="1"/>
            <a:r>
              <a:rPr lang="es-ES_tradnl" dirty="0" smtClean="0">
                <a:latin typeface="Segoe WP SemiLight"/>
                <a:cs typeface="Segoe WP SemiLight"/>
              </a:rPr>
              <a:t>Fácil de desplegar.</a:t>
            </a:r>
          </a:p>
          <a:p>
            <a:pPr lvl="1"/>
            <a:r>
              <a:rPr lang="es-ES_tradnl" dirty="0" smtClean="0">
                <a:latin typeface="Segoe WP SemiLight"/>
                <a:cs typeface="Segoe WP SemiLight"/>
              </a:rPr>
              <a:t>Integrado en Visual Studio (incluidas versiones </a:t>
            </a:r>
            <a:r>
              <a:rPr lang="es-ES_tradnl" dirty="0">
                <a:latin typeface="Segoe WP SemiLight"/>
                <a:cs typeface="Segoe WP SemiLight"/>
              </a:rPr>
              <a:t>E</a:t>
            </a:r>
            <a:r>
              <a:rPr lang="es-ES_tradnl" dirty="0" smtClean="0">
                <a:latin typeface="Segoe WP SemiLight"/>
                <a:cs typeface="Segoe WP SemiLight"/>
              </a:rPr>
              <a:t>xpress) &amp; Eclipse.</a:t>
            </a:r>
          </a:p>
          <a:p>
            <a:pPr lvl="1"/>
            <a:r>
              <a:rPr lang="es-ES_tradnl" dirty="0" smtClean="0">
                <a:latin typeface="Segoe WP SemiLight"/>
                <a:cs typeface="Segoe WP SemiLight"/>
              </a:rPr>
              <a:t>GRATIS hasta 5 usuarios.</a:t>
            </a:r>
          </a:p>
          <a:p>
            <a:pPr lvl="1"/>
            <a:r>
              <a:rPr lang="es-ES_tradnl" dirty="0" smtClean="0">
                <a:latin typeface="Segoe WP SemiLight"/>
                <a:cs typeface="Segoe WP SemiLight"/>
              </a:rPr>
              <a:t>Ideal para equipos pequeños (</a:t>
            </a:r>
            <a:r>
              <a:rPr lang="es-ES_tradnl" dirty="0" err="1" smtClean="0">
                <a:latin typeface="Segoe WP SemiLight"/>
                <a:cs typeface="Segoe WP SemiLight"/>
              </a:rPr>
              <a:t>Source</a:t>
            </a:r>
            <a:r>
              <a:rPr lang="es-ES_tradnl" dirty="0" smtClean="0">
                <a:latin typeface="Segoe WP SemiLight"/>
                <a:cs typeface="Segoe WP SemiLight"/>
              </a:rPr>
              <a:t> Control, </a:t>
            </a:r>
            <a:r>
              <a:rPr lang="es-ES_tradnl" dirty="0" err="1" smtClean="0">
                <a:latin typeface="Segoe WP SemiLight"/>
                <a:cs typeface="Segoe WP SemiLight"/>
              </a:rPr>
              <a:t>Work</a:t>
            </a:r>
            <a:r>
              <a:rPr lang="es-ES_tradnl" dirty="0" smtClean="0">
                <a:latin typeface="Segoe WP SemiLight"/>
                <a:cs typeface="Segoe WP SemiLight"/>
              </a:rPr>
              <a:t> </a:t>
            </a:r>
            <a:r>
              <a:rPr lang="es-ES_tradnl" dirty="0" err="1" smtClean="0">
                <a:latin typeface="Segoe WP SemiLight"/>
                <a:cs typeface="Segoe WP SemiLight"/>
              </a:rPr>
              <a:t>Item</a:t>
            </a:r>
            <a:r>
              <a:rPr lang="es-ES_tradnl" dirty="0" smtClean="0">
                <a:latin typeface="Segoe WP SemiLight"/>
                <a:cs typeface="Segoe WP SemiLight"/>
              </a:rPr>
              <a:t> Tracking, </a:t>
            </a:r>
            <a:r>
              <a:rPr lang="es-ES_tradnl" dirty="0" err="1" smtClean="0">
                <a:latin typeface="Segoe WP SemiLight"/>
                <a:cs typeface="Segoe WP SemiLight"/>
              </a:rPr>
              <a:t>Build</a:t>
            </a:r>
            <a:r>
              <a:rPr lang="es-ES_tradnl" dirty="0" smtClean="0">
                <a:latin typeface="Segoe WP SemiLight"/>
                <a:cs typeface="Segoe WP SemiLight"/>
              </a:rPr>
              <a:t> </a:t>
            </a:r>
            <a:r>
              <a:rPr lang="es-ES_tradnl" dirty="0" err="1" smtClean="0">
                <a:latin typeface="Segoe WP SemiLight"/>
                <a:cs typeface="Segoe WP SemiLight"/>
              </a:rPr>
              <a:t>Automation</a:t>
            </a:r>
            <a:r>
              <a:rPr lang="es-ES_tradnl" dirty="0" smtClean="0">
                <a:latin typeface="Segoe WP SemiLight"/>
                <a:cs typeface="Segoe WP SemiLight"/>
              </a:rPr>
              <a:t>, Test, </a:t>
            </a:r>
            <a:r>
              <a:rPr lang="es-ES_tradnl" dirty="0" err="1" smtClean="0">
                <a:latin typeface="Segoe WP SemiLight"/>
                <a:cs typeface="Segoe WP SemiLight"/>
              </a:rPr>
              <a:t>etc</a:t>
            </a:r>
            <a:r>
              <a:rPr lang="es-ES_tradnl" dirty="0" smtClean="0">
                <a:latin typeface="Segoe WP SemiLight"/>
                <a:cs typeface="Segoe WP SemiLight"/>
              </a:rPr>
              <a:t>).</a:t>
            </a:r>
          </a:p>
          <a:p>
            <a:pPr marL="460375" lvl="1" indent="0">
              <a:buNone/>
            </a:pPr>
            <a:endParaRPr lang="es-ES_tradnl" dirty="0" smtClean="0">
              <a:latin typeface="Segoe WP SemiLight"/>
              <a:cs typeface="Segoe WP SemiLight"/>
            </a:endParaRPr>
          </a:p>
          <a:p>
            <a:pPr marL="460375" lvl="1" indent="0">
              <a:buNone/>
            </a:pPr>
            <a:endParaRPr lang="en-GB" dirty="0"/>
          </a:p>
          <a:p>
            <a:pPr marL="0" indent="0">
              <a:buNone/>
            </a:pPr>
            <a:endParaRPr lang="en-GB" dirty="0"/>
          </a:p>
        </p:txBody>
      </p:sp>
      <p:sp>
        <p:nvSpPr>
          <p:cNvPr id="7" name="Title 4"/>
          <p:cNvSpPr>
            <a:spLocks noGrp="1" noChangeAspect="1"/>
          </p:cNvSpPr>
          <p:nvPr>
            <p:ph type="title"/>
          </p:nvPr>
        </p:nvSpPr>
        <p:spPr>
          <a:xfrm>
            <a:off x="457200" y="401955"/>
            <a:ext cx="8229600" cy="384721"/>
          </a:xfrm>
        </p:spPr>
        <p:txBody>
          <a:bodyPr/>
          <a:lstStyle/>
          <a:p>
            <a:r>
              <a:rPr lang="en-GB" dirty="0" err="1" smtClean="0"/>
              <a:t>Características</a:t>
            </a:r>
            <a:r>
              <a:rPr lang="en-GB" dirty="0" smtClean="0"/>
              <a:t>.</a:t>
            </a:r>
            <a:endParaRPr lang="en-GB" b="1"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0324" y="1214880"/>
            <a:ext cx="3388281" cy="148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99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275856" y="1923678"/>
            <a:ext cx="5832648" cy="1296144"/>
          </a:xfrm>
          <a:prstGeom prst="rect">
            <a:avLst/>
          </a:prstGeom>
        </p:spPr>
        <p:txBody>
          <a:bodyPr/>
          <a:lstStyle/>
          <a:p>
            <a:pPr marL="0" indent="0">
              <a:buNone/>
            </a:pPr>
            <a:r>
              <a:rPr lang="en-US" sz="3200" dirty="0" err="1" smtClean="0">
                <a:latin typeface="Segoe WP SemiLight"/>
                <a:cs typeface="Segoe WP SemiLight"/>
              </a:rPr>
              <a:t>Creación</a:t>
            </a:r>
            <a:r>
              <a:rPr lang="en-US" sz="3200" dirty="0" smtClean="0">
                <a:latin typeface="Segoe WP SemiLight"/>
                <a:cs typeface="Segoe WP SemiLight"/>
              </a:rPr>
              <a:t> de </a:t>
            </a:r>
            <a:r>
              <a:rPr lang="en-US" sz="3200" dirty="0" err="1" smtClean="0">
                <a:latin typeface="Segoe WP SemiLight"/>
                <a:cs typeface="Segoe WP SemiLight"/>
              </a:rPr>
              <a:t>cuenta</a:t>
            </a:r>
            <a:r>
              <a:rPr lang="en-US" sz="3200" dirty="0" smtClean="0">
                <a:latin typeface="Segoe WP SemiLight"/>
                <a:cs typeface="Segoe WP SemiLight"/>
              </a:rPr>
              <a:t> </a:t>
            </a:r>
            <a:r>
              <a:rPr lang="en-US" sz="3200" dirty="0" err="1" smtClean="0">
                <a:latin typeface="Segoe WP SemiLight"/>
                <a:cs typeface="Segoe WP SemiLight"/>
              </a:rPr>
              <a:t>gratuita</a:t>
            </a:r>
            <a:r>
              <a:rPr lang="en-US" sz="3200" dirty="0" smtClean="0">
                <a:latin typeface="Segoe WP SemiLight"/>
                <a:cs typeface="Segoe WP SemiLight"/>
              </a:rPr>
              <a:t> en TFS.</a:t>
            </a:r>
            <a:endParaRPr lang="en-US" sz="3200" dirty="0">
              <a:latin typeface="Segoe WP SemiLight"/>
              <a:cs typeface="Segoe WP SemiLight"/>
            </a:endParaRPr>
          </a:p>
        </p:txBody>
      </p:sp>
      <p:sp>
        <p:nvSpPr>
          <p:cNvPr id="3" name="Isosceles Triangle 3">
            <a:hlinkClick r:id="rId3"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2800" spc="-75" dirty="0" smtClean="0">
                <a:gradFill>
                  <a:gsLst>
                    <a:gs pos="0">
                      <a:srgbClr val="FFFFFF"/>
                    </a:gs>
                    <a:gs pos="100000">
                      <a:srgbClr val="FFFFFF"/>
                    </a:gs>
                  </a:gsLst>
                  <a:lin ang="5400000" scaled="0"/>
                </a:gradFill>
                <a:latin typeface="Segoe WP Light"/>
                <a:ea typeface="Segoe UI" pitchFamily="34" charset="0"/>
                <a:cs typeface="Segoe WP Light"/>
              </a:rPr>
              <a:t>DEMO</a:t>
            </a:r>
            <a:endParaRPr lang="en-US" sz="2800" spc="-75" dirty="0">
              <a:gradFill>
                <a:gsLst>
                  <a:gs pos="0">
                    <a:srgbClr val="FFFFFF"/>
                  </a:gs>
                  <a:gs pos="100000">
                    <a:srgbClr val="FFFFFF"/>
                  </a:gs>
                </a:gsLst>
                <a:lin ang="5400000" scaled="0"/>
              </a:gradFill>
              <a:latin typeface="Segoe WP Light"/>
              <a:ea typeface="Segoe UI" pitchFamily="34" charset="0"/>
              <a:cs typeface="Segoe WP Light"/>
            </a:endParaRPr>
          </a:p>
        </p:txBody>
      </p:sp>
    </p:spTree>
    <p:extLst>
      <p:ext uri="{BB962C8B-B14F-4D97-AF65-F5344CB8AC3E}">
        <p14:creationId xmlns:p14="http://schemas.microsoft.com/office/powerpoint/2010/main" val="277318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Preguntas y respuestas.</a:t>
            </a:r>
            <a:endParaRPr lang="ru-RU" dirty="0"/>
          </a:p>
        </p:txBody>
      </p:sp>
      <p:sp>
        <p:nvSpPr>
          <p:cNvPr id="3" name="Text Placeholder 1"/>
          <p:cNvSpPr>
            <a:spLocks noGrp="1"/>
          </p:cNvSpPr>
          <p:nvPr>
            <p:ph type="body" sz="quarter" idx="20"/>
          </p:nvPr>
        </p:nvSpPr>
        <p:spPr>
          <a:xfrm>
            <a:off x="251520" y="1076325"/>
            <a:ext cx="8595896" cy="631329"/>
          </a:xfrm>
        </p:spPr>
        <p:txBody>
          <a:bodyPr/>
          <a:lstStyle/>
          <a:p>
            <a:r>
              <a:rPr lang="en-US" sz="2800" dirty="0" smtClean="0"/>
              <a:t>¿</a:t>
            </a:r>
            <a:r>
              <a:rPr lang="en-US" sz="2800" dirty="0" err="1" smtClean="0"/>
              <a:t>Dudas</a:t>
            </a:r>
            <a:r>
              <a:rPr lang="en-US" sz="2800" dirty="0" smtClean="0"/>
              <a:t>?</a:t>
            </a:r>
            <a:endParaRPr lang="ru-RU" sz="2800" dirty="0"/>
          </a:p>
        </p:txBody>
      </p:sp>
      <p:sp>
        <p:nvSpPr>
          <p:cNvPr id="4"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1940481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4304"/>
            <a:ext cx="9144000" cy="6187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3"/>
          <p:cNvSpPr txBox="1"/>
          <p:nvPr/>
        </p:nvSpPr>
        <p:spPr>
          <a:xfrm>
            <a:off x="2801226" y="479605"/>
            <a:ext cx="10535771" cy="707886"/>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rgbClr val="FFFFFF"/>
                </a:solidFill>
                <a:latin typeface="Segoe WP Light"/>
                <a:cs typeface="Segoe WP Light"/>
              </a:rPr>
              <a:t>Mantén el código a salvo!</a:t>
            </a:r>
          </a:p>
        </p:txBody>
      </p:sp>
    </p:spTree>
    <p:extLst>
      <p:ext uri="{BB962C8B-B14F-4D97-AF65-F5344CB8AC3E}">
        <p14:creationId xmlns:p14="http://schemas.microsoft.com/office/powerpoint/2010/main" val="161168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xml><?xml version="1.0" encoding="utf-8"?>
<Control xmlns="http://schemas.microsoft.com/VisualStudio/2011/storyboarding/control">
  <Id Name="System.Storyboarding.WindowsPhone.ApplicationBar" Revision="1" Stencil="System.Storyboarding.WindowsPhone" StencilVersion="0.1"/>
</Control>
</file>

<file path=customXml/item11.xml><?xml version="1.0" encoding="utf-8"?>
<Control xmlns="http://schemas.microsoft.com/VisualStudio/2011/storyboarding/control">
  <Id Name="System.Storyboarding.Backgrounds.WindowsPhone" Revision="1" Stencil="System.Storyboarding.Backgrounds" StencilVersion="0.1"/>
</Control>
</file>

<file path=customXml/item12.xml><?xml version="1.0" encoding="utf-8"?>
<Control xmlns="http://schemas.microsoft.com/VisualStudio/2011/storyboarding/control">
  <Id Name="System.Storyboarding.WindowsPhone.ApplicationBar" Revision="1" Stencil="System.Storyboarding.WindowsPhone" StencilVersion="0.1"/>
</Control>
</file>

<file path=customXml/item13.xml><?xml version="1.0" encoding="utf-8"?>
<Control xmlns="http://schemas.microsoft.com/VisualStudio/2011/storyboarding/control">
  <Id Name="System.Storyboarding.Backgrounds.WindowsPhone" Revision="1" Stencil="System.Storyboarding.Backgrounds" StencilVersion="0.1"/>
</Control>
</file>

<file path=customXml/item14.xml><?xml version="1.0" encoding="utf-8"?>
<Control xmlns="http://schemas.microsoft.com/VisualStudio/2011/storyboarding/control">
  <Id Name="System.Storyboarding.Backgrounds.WindowsPhone" Revision="1" Stencil="System.Storyboarding.Backgrounds" StencilVersion="0.1"/>
</Control>
</file>

<file path=customXml/item15.xml><?xml version="1.0" encoding="utf-8"?>
<Control xmlns="http://schemas.microsoft.com/VisualStudio/2011/storyboarding/control">
  <Id Name="System.Storyboarding.Media.Image" Revision="1" Stencil="System.Storyboarding.Media" StencilVersion="0.1"/>
</Control>
</file>

<file path=customXml/item16.xml><?xml version="1.0" encoding="utf-8"?>
<Control xmlns="http://schemas.microsoft.com/VisualStudio/2011/storyboarding/control">
  <Id Name="System.Storyboarding.Backgrounds.WindowsPhone" Revision="1" Stencil="System.Storyboarding.Backgrounds" StencilVersion="0.1"/>
</Control>
</file>

<file path=customXml/item17.xml><?xml version="1.0" encoding="utf-8"?>
<Control xmlns="http://schemas.microsoft.com/VisualStudio/2011/storyboarding/control">
  <Id Name="System.Storyboarding.Backgrounds.WindowsPhone" Revision="1" Stencil="System.Storyboarding.Backgrounds" StencilVersion="0.1"/>
</Control>
</file>

<file path=customXml/item18.xml><?xml version="1.0" encoding="utf-8"?>
<Control xmlns="http://schemas.microsoft.com/VisualStudio/2011/storyboarding/control">
  <Id Name="System.Storyboarding.Media.Image" Revision="1" Stencil="System.Storyboarding.Media" StencilVersion="0.1"/>
</Control>
</file>

<file path=customXml/item19.xml><?xml version="1.0" encoding="utf-8"?>
<Control xmlns="http://schemas.microsoft.com/VisualStudio/2011/storyboarding/control">
  <Id Name="System.Storyboarding.WindowsApps.WindowsAppsListBox" Revision="1" Stencil="System.Storyboarding.WindowsApps" StencilVersion="0.1"/>
</Control>
</file>

<file path=customXml/item2.xml><?xml version="1.0" encoding="utf-8"?>
<Control xmlns="http://schemas.microsoft.com/VisualStudio/2011/storyboarding/control">
  <Id Name="System.Storyboarding.Media.Image" Revision="1" Stencil="System.Storyboarding.Media" StencilVersion="0.1"/>
</Control>
</file>

<file path=customXml/item20.xml><?xml version="1.0" encoding="utf-8"?>
<Control xmlns="http://schemas.microsoft.com/VisualStudio/2011/storyboarding/control">
  <Id Name="System.Storyboarding.WindowsPhone.ApplicationBar" Revision="1" Stencil="System.Storyboarding.WindowsPhone" StencilVersion="0.1"/>
</Control>
</file>

<file path=customXml/item21.xml><?xml version="1.0" encoding="utf-8"?>
<Control xmlns="http://schemas.microsoft.com/VisualStudio/2011/storyboarding/control">
  <Id Name="System.Storyboarding.Media.Image" Revision="1" Stencil="System.Storyboarding.Media" StencilVersion="0.1"/>
</Control>
</file>

<file path=customXml/item22.xml><?xml version="1.0" encoding="utf-8"?>
<Control xmlns="http://schemas.microsoft.com/VisualStudio/2011/storyboarding/control">
  <Id Name="System.Storyboarding.WindowsPhone.PageTitle" Revision="1" Stencil="System.Storyboarding.WindowsPhone" StencilVersion="0.1"/>
</Control>
</file>

<file path=customXml/item23.xml><?xml version="1.0" encoding="utf-8"?>
<Control xmlns="http://schemas.microsoft.com/VisualStudio/2011/storyboarding/control">
  <Id Name="System.Storyboarding.Annotation.StickyNote" Revision="1" Stencil="System.Storyboarding.Annotation" StencilVersion="0.1"/>
</Control>
</file>

<file path=customXml/item24.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5.xml><?xml version="1.0" encoding="utf-8"?>
<Control xmlns="http://schemas.microsoft.com/VisualStudio/2011/storyboarding/control">
  <Id Name="System.Storyboarding.Media.Image" Revision="1" Stencil="System.Storyboarding.Media" StencilVersion="0.1"/>
</Control>
</file>

<file path=customXml/item26.xml><?xml version="1.0" encoding="utf-8"?>
<Control xmlns="http://schemas.microsoft.com/VisualStudio/2011/storyboarding/control">
  <Id Name="System.Storyboarding.Media.Image" Revision="1" Stencil="System.Storyboarding.Media" StencilVersion="0.1"/>
</Control>
</file>

<file path=customXml/item27.xml><?xml version="1.0" encoding="utf-8"?>
<Control xmlns="http://schemas.microsoft.com/VisualStudio/2011/storyboarding/control">
  <Id Name="System.Storyboarding.Backgrounds.WindowsPhone" Revision="1" Stencil="System.Storyboarding.Backgrounds" StencilVersion="0.1"/>
</Control>
</file>

<file path=customXml/item28.xml><?xml version="1.0" encoding="utf-8"?>
<Control xmlns="http://schemas.microsoft.com/VisualStudio/2011/storyboarding/control">
  <Id Name="System.Storyboarding.Media.Image" Revision="1" Stencil="System.Storyboarding.Media" StencilVersion="0.1"/>
</Control>
</file>

<file path=customXml/item29.xml><?xml version="1.0" encoding="utf-8"?>
<Control xmlns="http://schemas.microsoft.com/VisualStudio/2011/storyboarding/control">
  <Id Name="System.Storyboarding.WindowsPhone.PageTitle" Revision="1" Stencil="System.Storyboarding.WindowsPhone" StencilVersion="0.1"/>
</Control>
</file>

<file path=customXml/item3.xml><?xml version="1.0" encoding="utf-8"?>
<Control xmlns="http://schemas.microsoft.com/VisualStudio/2011/storyboarding/control">
  <Id Name="System.Storyboarding.WindowsPhone.PageTitle" Revision="1" Stencil="System.Storyboarding.WindowsPhone" StencilVersion="0.1"/>
</Control>
</file>

<file path=customXml/item30.xml><?xml version="1.0" encoding="utf-8"?>
<Control xmlns="http://schemas.microsoft.com/VisualStudio/2011/storyboarding/control">
  <Id Name="System.Storyboarding.WindowsApps.WindowsAppsListBox" Revision="1" Stencil="System.Storyboarding.WindowsApps" StencilVersion="0.1"/>
</Control>
</file>

<file path=customXml/item31.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32.xml><?xml version="1.0" encoding="utf-8"?>
<Control xmlns="http://schemas.microsoft.com/VisualStudio/2011/storyboarding/control">
  <Id Name="System.Storyboarding.Backgrounds.WindowsPhone" Revision="1" Stencil="System.Storyboarding.Backgrounds" StencilVersion="0.1"/>
</Control>
</file>

<file path=customXml/item33.xml><?xml version="1.0" encoding="utf-8"?>
<Control xmlns="http://schemas.microsoft.com/VisualStudio/2011/storyboarding/control">
  <Id Name="System.Storyboarding.WindowsPhone.ApplicationBar" Revision="1" Stencil="System.Storyboarding.WindowsPhone" StencilVersion="0.1"/>
</Control>
</file>

<file path=customXml/item4.xml><?xml version="1.0" encoding="utf-8"?>
<Control xmlns="http://schemas.microsoft.com/VisualStudio/2011/storyboarding/control">
  <Id Name="System.Storyboarding.Backgrounds.WindowsPhone" Revision="1" Stencil="System.Storyboarding.Backgrounds" StencilVersion="0.1"/>
</Control>
</file>

<file path=customXml/item5.xml><?xml version="1.0" encoding="utf-8"?>
<Control xmlns="http://schemas.microsoft.com/VisualStudio/2011/storyboarding/control">
  <Id Name="System.Storyboarding.WindowsPhone.PageTitle" Revision="1" Stencil="System.Storyboarding.WindowsPhone" StencilVersion="0.1"/>
</Control>
</file>

<file path=customXml/item6.xml><?xml version="1.0" encoding="utf-8"?>
<Control xmlns="http://schemas.microsoft.com/VisualStudio/2011/storyboarding/control">
  <Id Name="System.Storyboarding.Backgrounds.WindowsPhone" Revision="1" Stencil="System.Storyboarding.Backgrounds" StencilVersion="0.1"/>
</Control>
</file>

<file path=customXml/item7.xml><?xml version="1.0" encoding="utf-8"?>
<Control xmlns="http://schemas.microsoft.com/VisualStudio/2011/storyboarding/control">
  <Id Name="System.Storyboarding.Media.Image" Revision="1" Stencil="System.Storyboarding.Media" StencilVersion="0.1"/>
</Control>
</file>

<file path=customXml/item8.xml><?xml version="1.0" encoding="utf-8"?>
<Control xmlns="http://schemas.microsoft.com/VisualStudio/2011/storyboarding/control">
  <Id Name="System.Storyboarding.WindowsApps.WindowsAppsListBox" Revision="1" Stencil="System.Storyboarding.WindowsApps" StencilVersion="0.1"/>
</Control>
</file>

<file path=customXml/item9.xml><?xml version="1.0" encoding="utf-8"?>
<Control xmlns="http://schemas.microsoft.com/VisualStudio/2011/storyboarding/control">
  <Id Name="System.Storyboarding.Media.Image" Revision="1" Stencil="System.Storyboarding.Media" StencilVersion="0.1"/>
</Control>
</file>

<file path=customXml/itemProps1.xml><?xml version="1.0" encoding="utf-8"?>
<ds:datastoreItem xmlns:ds="http://schemas.openxmlformats.org/officeDocument/2006/customXml" ds:itemID="{624140E0-AEBA-4679-96CE-4B3C59CDFB6A}">
  <ds:schemaRefs>
    <ds:schemaRef ds:uri="http://schemas.microsoft.com/VisualStudio/2011/storyboarding/control"/>
  </ds:schemaRefs>
</ds:datastoreItem>
</file>

<file path=customXml/itemProps10.xml><?xml version="1.0" encoding="utf-8"?>
<ds:datastoreItem xmlns:ds="http://schemas.openxmlformats.org/officeDocument/2006/customXml" ds:itemID="{9371BD1D-5ADA-4622-B7D4-D87C9B154735}">
  <ds:schemaRefs>
    <ds:schemaRef ds:uri="http://schemas.microsoft.com/VisualStudio/2011/storyboarding/control"/>
  </ds:schemaRefs>
</ds:datastoreItem>
</file>

<file path=customXml/itemProps11.xml><?xml version="1.0" encoding="utf-8"?>
<ds:datastoreItem xmlns:ds="http://schemas.openxmlformats.org/officeDocument/2006/customXml" ds:itemID="{9DDBF3D4-4AFC-421E-A70F-D4DA052FD02D}">
  <ds:schemaRefs>
    <ds:schemaRef ds:uri="http://schemas.microsoft.com/VisualStudio/2011/storyboarding/control"/>
  </ds:schemaRefs>
</ds:datastoreItem>
</file>

<file path=customXml/itemProps12.xml><?xml version="1.0" encoding="utf-8"?>
<ds:datastoreItem xmlns:ds="http://schemas.openxmlformats.org/officeDocument/2006/customXml" ds:itemID="{DCA6AA68-1448-45F9-9FC7-B8096B5CF7FB}">
  <ds:schemaRefs>
    <ds:schemaRef ds:uri="http://schemas.microsoft.com/VisualStudio/2011/storyboarding/control"/>
  </ds:schemaRefs>
</ds:datastoreItem>
</file>

<file path=customXml/itemProps13.xml><?xml version="1.0" encoding="utf-8"?>
<ds:datastoreItem xmlns:ds="http://schemas.openxmlformats.org/officeDocument/2006/customXml" ds:itemID="{CCD4B85D-40BB-459A-93DF-0F65045E8C0F}">
  <ds:schemaRefs>
    <ds:schemaRef ds:uri="http://schemas.microsoft.com/VisualStudio/2011/storyboarding/control"/>
  </ds:schemaRefs>
</ds:datastoreItem>
</file>

<file path=customXml/itemProps14.xml><?xml version="1.0" encoding="utf-8"?>
<ds:datastoreItem xmlns:ds="http://schemas.openxmlformats.org/officeDocument/2006/customXml" ds:itemID="{2FB6EF32-7921-4FC1-A1B2-4B874C1A2D8F}">
  <ds:schemaRefs>
    <ds:schemaRef ds:uri="http://schemas.microsoft.com/VisualStudio/2011/storyboarding/control"/>
  </ds:schemaRefs>
</ds:datastoreItem>
</file>

<file path=customXml/itemProps15.xml><?xml version="1.0" encoding="utf-8"?>
<ds:datastoreItem xmlns:ds="http://schemas.openxmlformats.org/officeDocument/2006/customXml" ds:itemID="{79EF781B-596B-4258-930F-B3DF351B2508}">
  <ds:schemaRefs>
    <ds:schemaRef ds:uri="http://schemas.microsoft.com/VisualStudio/2011/storyboarding/control"/>
  </ds:schemaRefs>
</ds:datastoreItem>
</file>

<file path=customXml/itemProps16.xml><?xml version="1.0" encoding="utf-8"?>
<ds:datastoreItem xmlns:ds="http://schemas.openxmlformats.org/officeDocument/2006/customXml" ds:itemID="{2C2F691F-40D6-45BE-9414-8601F7537802}">
  <ds:schemaRefs>
    <ds:schemaRef ds:uri="http://schemas.microsoft.com/VisualStudio/2011/storyboarding/control"/>
  </ds:schemaRefs>
</ds:datastoreItem>
</file>

<file path=customXml/itemProps17.xml><?xml version="1.0" encoding="utf-8"?>
<ds:datastoreItem xmlns:ds="http://schemas.openxmlformats.org/officeDocument/2006/customXml" ds:itemID="{08938D39-74B2-428A-AAE8-B67D42880A9F}">
  <ds:schemaRefs>
    <ds:schemaRef ds:uri="http://schemas.microsoft.com/VisualStudio/2011/storyboarding/control"/>
  </ds:schemaRefs>
</ds:datastoreItem>
</file>

<file path=customXml/itemProps18.xml><?xml version="1.0" encoding="utf-8"?>
<ds:datastoreItem xmlns:ds="http://schemas.openxmlformats.org/officeDocument/2006/customXml" ds:itemID="{B939C0F2-4F14-4452-BA09-9B0D08DA92B4}">
  <ds:schemaRefs>
    <ds:schemaRef ds:uri="http://schemas.microsoft.com/VisualStudio/2011/storyboarding/control"/>
  </ds:schemaRefs>
</ds:datastoreItem>
</file>

<file path=customXml/itemProps19.xml><?xml version="1.0" encoding="utf-8"?>
<ds:datastoreItem xmlns:ds="http://schemas.openxmlformats.org/officeDocument/2006/customXml" ds:itemID="{296B13DB-F66D-41EB-913C-593269B8B74F}">
  <ds:schemaRefs>
    <ds:schemaRef ds:uri="http://schemas.microsoft.com/VisualStudio/2011/storyboarding/control"/>
  </ds:schemaRefs>
</ds:datastoreItem>
</file>

<file path=customXml/itemProps2.xml><?xml version="1.0" encoding="utf-8"?>
<ds:datastoreItem xmlns:ds="http://schemas.openxmlformats.org/officeDocument/2006/customXml" ds:itemID="{164C8338-130B-4297-8F99-62B856F4F112}">
  <ds:schemaRefs>
    <ds:schemaRef ds:uri="http://schemas.microsoft.com/VisualStudio/2011/storyboarding/control"/>
  </ds:schemaRefs>
</ds:datastoreItem>
</file>

<file path=customXml/itemProps20.xml><?xml version="1.0" encoding="utf-8"?>
<ds:datastoreItem xmlns:ds="http://schemas.openxmlformats.org/officeDocument/2006/customXml" ds:itemID="{28CAFF13-A531-44A9-9F89-D22142666508}">
  <ds:schemaRefs>
    <ds:schemaRef ds:uri="http://schemas.microsoft.com/VisualStudio/2011/storyboarding/control"/>
  </ds:schemaRefs>
</ds:datastoreItem>
</file>

<file path=customXml/itemProps21.xml><?xml version="1.0" encoding="utf-8"?>
<ds:datastoreItem xmlns:ds="http://schemas.openxmlformats.org/officeDocument/2006/customXml" ds:itemID="{6DFEADE4-D766-413A-B281-EC627CAA64D5}">
  <ds:schemaRefs>
    <ds:schemaRef ds:uri="http://schemas.microsoft.com/VisualStudio/2011/storyboarding/control"/>
  </ds:schemaRefs>
</ds:datastoreItem>
</file>

<file path=customXml/itemProps22.xml><?xml version="1.0" encoding="utf-8"?>
<ds:datastoreItem xmlns:ds="http://schemas.openxmlformats.org/officeDocument/2006/customXml" ds:itemID="{A43E06D3-4F57-4EBB-9882-D317E71448E7}">
  <ds:schemaRefs>
    <ds:schemaRef ds:uri="http://schemas.microsoft.com/VisualStudio/2011/storyboarding/control"/>
  </ds:schemaRefs>
</ds:datastoreItem>
</file>

<file path=customXml/itemProps23.xml><?xml version="1.0" encoding="utf-8"?>
<ds:datastoreItem xmlns:ds="http://schemas.openxmlformats.org/officeDocument/2006/customXml" ds:itemID="{FE1A7D58-732F-48F7-8E63-4E5EADAED3A6}">
  <ds:schemaRefs>
    <ds:schemaRef ds:uri="http://schemas.microsoft.com/VisualStudio/2011/storyboarding/control"/>
  </ds:schemaRefs>
</ds:datastoreItem>
</file>

<file path=customXml/itemProps24.xml><?xml version="1.0" encoding="utf-8"?>
<ds:datastoreItem xmlns:ds="http://schemas.openxmlformats.org/officeDocument/2006/customXml" ds:itemID="{2C6CC91C-6445-4325-A915-DEFA665BE933}">
  <ds:schemaRefs>
    <ds:schemaRef ds:uri="http://schemas.microsoft.com/VisualStudio/2011/storyboarding/control"/>
  </ds:schemaRefs>
</ds:datastoreItem>
</file>

<file path=customXml/itemProps25.xml><?xml version="1.0" encoding="utf-8"?>
<ds:datastoreItem xmlns:ds="http://schemas.openxmlformats.org/officeDocument/2006/customXml" ds:itemID="{61BC5BD8-EB60-45E3-9986-90C5DBE4684E}">
  <ds:schemaRefs>
    <ds:schemaRef ds:uri="http://schemas.microsoft.com/VisualStudio/2011/storyboarding/control"/>
  </ds:schemaRefs>
</ds:datastoreItem>
</file>

<file path=customXml/itemProps26.xml><?xml version="1.0" encoding="utf-8"?>
<ds:datastoreItem xmlns:ds="http://schemas.openxmlformats.org/officeDocument/2006/customXml" ds:itemID="{0CE81C57-FDC6-45D9-AF28-52C549396F61}">
  <ds:schemaRefs>
    <ds:schemaRef ds:uri="http://schemas.microsoft.com/VisualStudio/2011/storyboarding/control"/>
  </ds:schemaRefs>
</ds:datastoreItem>
</file>

<file path=customXml/itemProps27.xml><?xml version="1.0" encoding="utf-8"?>
<ds:datastoreItem xmlns:ds="http://schemas.openxmlformats.org/officeDocument/2006/customXml" ds:itemID="{2FC6E563-F699-4FCC-8C26-A2D8AD53437F}">
  <ds:schemaRefs>
    <ds:schemaRef ds:uri="http://schemas.microsoft.com/VisualStudio/2011/storyboarding/control"/>
  </ds:schemaRefs>
</ds:datastoreItem>
</file>

<file path=customXml/itemProps28.xml><?xml version="1.0" encoding="utf-8"?>
<ds:datastoreItem xmlns:ds="http://schemas.openxmlformats.org/officeDocument/2006/customXml" ds:itemID="{F22345A8-86A5-4903-A434-A9DB6BE0F0EC}">
  <ds:schemaRefs>
    <ds:schemaRef ds:uri="http://schemas.microsoft.com/VisualStudio/2011/storyboarding/control"/>
  </ds:schemaRefs>
</ds:datastoreItem>
</file>

<file path=customXml/itemProps29.xml><?xml version="1.0" encoding="utf-8"?>
<ds:datastoreItem xmlns:ds="http://schemas.openxmlformats.org/officeDocument/2006/customXml" ds:itemID="{E28AD43A-6146-4BDD-9E55-C56EE47E83CD}">
  <ds:schemaRefs>
    <ds:schemaRef ds:uri="http://schemas.microsoft.com/VisualStudio/2011/storyboarding/control"/>
  </ds:schemaRefs>
</ds:datastoreItem>
</file>

<file path=customXml/itemProps3.xml><?xml version="1.0" encoding="utf-8"?>
<ds:datastoreItem xmlns:ds="http://schemas.openxmlformats.org/officeDocument/2006/customXml" ds:itemID="{8C6E5A30-E6E1-40F5-8FA4-846193BC5E82}">
  <ds:schemaRefs>
    <ds:schemaRef ds:uri="http://schemas.microsoft.com/VisualStudio/2011/storyboarding/control"/>
  </ds:schemaRefs>
</ds:datastoreItem>
</file>

<file path=customXml/itemProps30.xml><?xml version="1.0" encoding="utf-8"?>
<ds:datastoreItem xmlns:ds="http://schemas.openxmlformats.org/officeDocument/2006/customXml" ds:itemID="{9B2448CA-D61A-4429-ABBD-10A251A68C8C}">
  <ds:schemaRefs>
    <ds:schemaRef ds:uri="http://schemas.microsoft.com/VisualStudio/2011/storyboarding/control"/>
  </ds:schemaRefs>
</ds:datastoreItem>
</file>

<file path=customXml/itemProps31.xml><?xml version="1.0" encoding="utf-8"?>
<ds:datastoreItem xmlns:ds="http://schemas.openxmlformats.org/officeDocument/2006/customXml" ds:itemID="{932DAED7-003C-467A-B567-E8757CC87615}">
  <ds:schemaRefs>
    <ds:schemaRef ds:uri="http://schemas.microsoft.com/VisualStudio/2011/storyboarding/control"/>
  </ds:schemaRefs>
</ds:datastoreItem>
</file>

<file path=customXml/itemProps32.xml><?xml version="1.0" encoding="utf-8"?>
<ds:datastoreItem xmlns:ds="http://schemas.openxmlformats.org/officeDocument/2006/customXml" ds:itemID="{22579126-9749-4962-BFED-B60DB7D06652}">
  <ds:schemaRefs>
    <ds:schemaRef ds:uri="http://schemas.microsoft.com/VisualStudio/2011/storyboarding/control"/>
  </ds:schemaRefs>
</ds:datastoreItem>
</file>

<file path=customXml/itemProps33.xml><?xml version="1.0" encoding="utf-8"?>
<ds:datastoreItem xmlns:ds="http://schemas.openxmlformats.org/officeDocument/2006/customXml" ds:itemID="{37133E4D-E0FD-40F9-88CA-CFF649B4023A}">
  <ds:schemaRefs>
    <ds:schemaRef ds:uri="http://schemas.microsoft.com/VisualStudio/2011/storyboarding/control"/>
  </ds:schemaRefs>
</ds:datastoreItem>
</file>

<file path=customXml/itemProps4.xml><?xml version="1.0" encoding="utf-8"?>
<ds:datastoreItem xmlns:ds="http://schemas.openxmlformats.org/officeDocument/2006/customXml" ds:itemID="{CDC25418-B97A-41F7-9806-136CED14DCCB}">
  <ds:schemaRefs>
    <ds:schemaRef ds:uri="http://schemas.microsoft.com/VisualStudio/2011/storyboarding/control"/>
  </ds:schemaRefs>
</ds:datastoreItem>
</file>

<file path=customXml/itemProps5.xml><?xml version="1.0" encoding="utf-8"?>
<ds:datastoreItem xmlns:ds="http://schemas.openxmlformats.org/officeDocument/2006/customXml" ds:itemID="{78DFB94B-7014-48CE-9810-47D37114B7A5}">
  <ds:schemaRefs>
    <ds:schemaRef ds:uri="http://schemas.microsoft.com/VisualStudio/2011/storyboarding/control"/>
  </ds:schemaRefs>
</ds:datastoreItem>
</file>

<file path=customXml/itemProps6.xml><?xml version="1.0" encoding="utf-8"?>
<ds:datastoreItem xmlns:ds="http://schemas.openxmlformats.org/officeDocument/2006/customXml" ds:itemID="{C4A8312D-FC03-4AF2-B757-2FA90448FE75}">
  <ds:schemaRefs>
    <ds:schemaRef ds:uri="http://schemas.microsoft.com/VisualStudio/2011/storyboarding/control"/>
  </ds:schemaRefs>
</ds:datastoreItem>
</file>

<file path=customXml/itemProps7.xml><?xml version="1.0" encoding="utf-8"?>
<ds:datastoreItem xmlns:ds="http://schemas.openxmlformats.org/officeDocument/2006/customXml" ds:itemID="{DB9ACF77-8A6D-4EF4-92B0-E340D5A96D61}">
  <ds:schemaRefs>
    <ds:schemaRef ds:uri="http://schemas.microsoft.com/VisualStudio/2011/storyboarding/control"/>
  </ds:schemaRefs>
</ds:datastoreItem>
</file>

<file path=customXml/itemProps8.xml><?xml version="1.0" encoding="utf-8"?>
<ds:datastoreItem xmlns:ds="http://schemas.openxmlformats.org/officeDocument/2006/customXml" ds:itemID="{FD3A5A6A-1436-4992-8AAF-27C6E7123B62}">
  <ds:schemaRefs>
    <ds:schemaRef ds:uri="http://schemas.microsoft.com/VisualStudio/2011/storyboarding/control"/>
  </ds:schemaRefs>
</ds:datastoreItem>
</file>

<file path=customXml/itemProps9.xml><?xml version="1.0" encoding="utf-8"?>
<ds:datastoreItem xmlns:ds="http://schemas.openxmlformats.org/officeDocument/2006/customXml" ds:itemID="{AFB43077-3510-4B96-B02F-22CCB9F18F1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5454</TotalTime>
  <Words>279</Words>
  <Application>Microsoft Macintosh PowerPoint</Application>
  <PresentationFormat>Presentación en pantalla (16:9)</PresentationFormat>
  <Paragraphs>33</Paragraphs>
  <Slides>6</Slides>
  <Notes>6</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Windows Phone blue</vt:lpstr>
      <vt:lpstr>Introducción a TFS</vt:lpstr>
      <vt:lpstr>¿Qué es TFS?</vt:lpstr>
      <vt:lpstr>Características.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303</cp:revision>
  <dcterms:created xsi:type="dcterms:W3CDTF">2012-05-11T22:32:06Z</dcterms:created>
  <dcterms:modified xsi:type="dcterms:W3CDTF">2013-03-31T11:12:18Z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https://d.docs.live.net/b36de4dd5a9179a1/WP8%20JumpStart/Draft/S3%20Building%20WP8%20Applications/S3%20Building%20WP8%20Applications.pptx</vt:lpwstr>
  </property>
</Properties>
</file>