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1"/>
  </p:notesMasterIdLst>
  <p:sldIdLst>
    <p:sldId id="256" r:id="rId5"/>
    <p:sldId id="270" r:id="rId6"/>
    <p:sldId id="360" r:id="rId7"/>
    <p:sldId id="376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8" r:id="rId17"/>
    <p:sldId id="389" r:id="rId18"/>
    <p:sldId id="35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5/15/2016 11:24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79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5/15/2016 11:16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58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5/15/2016 11:33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18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5/15/2016 11:39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62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5/15/2016 11:56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10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5/15/2016 12:05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29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252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02004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2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http://location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48" r:id="rId37"/>
    <p:sldLayoutId id="2147483753" r:id="rId38"/>
    <p:sldLayoutId id="2147483754" r:id="rId3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 err="1" smtClean="0"/>
              <a:t>Xamarin</a:t>
            </a:r>
            <a:r>
              <a:rPr lang="es-ES" sz="6600" dirty="0" smtClean="0"/>
              <a:t> </a:t>
            </a:r>
            <a:r>
              <a:rPr lang="es-ES" sz="6600" dirty="0" err="1" smtClean="0"/>
              <a:t>Revolve</a:t>
            </a:r>
            <a:r>
              <a:rPr lang="es-ES" sz="6600" dirty="0" smtClean="0"/>
              <a:t> 2016</a:t>
            </a:r>
            <a:br>
              <a:rPr lang="es-ES" sz="6600" dirty="0" smtClean="0"/>
            </a:br>
            <a:r>
              <a:rPr lang="es-ES" sz="2800" dirty="0" smtClean="0"/>
              <a:t>Lo mejor del </a:t>
            </a:r>
            <a:r>
              <a:rPr lang="es-ES" sz="2800" dirty="0" err="1" smtClean="0"/>
              <a:t>Evolve</a:t>
            </a:r>
            <a:r>
              <a:rPr lang="es-ES" sz="2800" dirty="0" smtClean="0"/>
              <a:t> 2016</a:t>
            </a:r>
            <a:endParaRPr lang="en-US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8296" y="3605732"/>
            <a:ext cx="7608765" cy="223855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SVQXDG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Xamarin.Forms</a:t>
            </a:r>
            <a:r>
              <a:rPr lang="en-US" sz="6000" dirty="0" smtClean="0"/>
              <a:t> Themes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035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</a:t>
            </a:r>
            <a:r>
              <a:rPr lang="en-US" dirty="0" err="1" smtClean="0"/>
              <a:t>DataPages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4437616"/>
            <a:ext cx="10984915" cy="161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Apps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conectados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Fuente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información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desde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servicio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Azure a un simple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Json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) con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suma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facilidad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encarga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realizar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conexión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forma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sencilla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además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vistas (maestro-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detalle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).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4098" name="Picture 2" descr="image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96" y="1187620"/>
            <a:ext cx="7620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Xamarin.Forms</a:t>
            </a:r>
            <a:r>
              <a:rPr lang="en-US" sz="6000" dirty="0" smtClean="0"/>
              <a:t> </a:t>
            </a:r>
            <a:r>
              <a:rPr lang="en-US" sz="6000" dirty="0" err="1" smtClean="0"/>
              <a:t>DataPages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34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nativos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Xamarin.Forms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843885"/>
            <a:ext cx="10984915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controles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nativos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específicos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plataforma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directamente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sin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necesidad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realizer Custom Renders.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0631" y="2921115"/>
            <a:ext cx="9908931" cy="17543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uiLabel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UILabel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MinimumFontSize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= 14f,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=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LineBreakMode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UILineBreakMode.WordWrap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    Text =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originalText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stackLayout.Children.Add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uiLabel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038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 err="1"/>
              <a:t>Native</a:t>
            </a:r>
            <a:r>
              <a:rPr lang="es-ES" sz="6000" dirty="0"/>
              <a:t> </a:t>
            </a:r>
            <a:r>
              <a:rPr lang="es-ES" sz="6000" dirty="0" err="1"/>
              <a:t>Embedding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9173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517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0922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err="1" smtClean="0">
                <a:solidFill>
                  <a:schemeClr val="tx1"/>
                </a:solidFill>
              </a:rPr>
              <a:t>Xamarin</a:t>
            </a:r>
            <a:r>
              <a:rPr lang="es-ES" sz="7200" dirty="0" smtClean="0">
                <a:solidFill>
                  <a:schemeClr val="tx1"/>
                </a:solidFill>
              </a:rPr>
              <a:t> </a:t>
            </a:r>
            <a:r>
              <a:rPr lang="es-ES" sz="7200" dirty="0" err="1" smtClean="0">
                <a:solidFill>
                  <a:schemeClr val="tx1"/>
                </a:solidFill>
              </a:rPr>
              <a:t>Revolve</a:t>
            </a:r>
            <a:r>
              <a:rPr lang="es-ES" sz="7200" dirty="0" smtClean="0">
                <a:solidFill>
                  <a:schemeClr val="tx1"/>
                </a:solidFill>
              </a:rPr>
              <a:t> 2016</a:t>
            </a:r>
            <a:endParaRPr lang="es-E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1948219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SVQXDG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Open Sourc</a:t>
            </a:r>
            <a:r>
              <a:rPr lang="en-US" sz="3200" dirty="0" smtClean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Xamarin Workbooks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Xamarin.Forms</a:t>
            </a:r>
            <a:r>
              <a:rPr lang="en-US" sz="3200" dirty="0" smtClean="0"/>
              <a:t> Previewer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Xamarin.Forms</a:t>
            </a:r>
            <a:r>
              <a:rPr lang="en-US" sz="3200" dirty="0" smtClean="0"/>
              <a:t> Themes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Xamarin.Forms</a:t>
            </a:r>
            <a:r>
              <a:rPr lang="en-US" sz="3200" dirty="0" smtClean="0"/>
              <a:t> </a:t>
            </a:r>
            <a:r>
              <a:rPr lang="en-US" sz="3200" dirty="0" err="1" smtClean="0"/>
              <a:t>DataPages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Native Embedding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281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54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537" y="1855177"/>
            <a:ext cx="5582773" cy="3490826"/>
          </a:xfrm>
        </p:spPr>
        <p:txBody>
          <a:bodyPr/>
          <a:lstStyle/>
          <a:p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disponible</a:t>
            </a:r>
            <a:r>
              <a:rPr lang="en-US" sz="2400" dirty="0" smtClean="0"/>
              <a:t> el core de Xamarin y </a:t>
            </a:r>
            <a:r>
              <a:rPr lang="en-US" sz="2400" dirty="0" err="1" smtClean="0"/>
              <a:t>otras</a:t>
            </a:r>
            <a:r>
              <a:rPr lang="en-US" sz="2400" dirty="0" smtClean="0"/>
              <a:t> </a:t>
            </a:r>
            <a:r>
              <a:rPr lang="en-US" sz="2400" dirty="0" err="1" smtClean="0"/>
              <a:t>tecnologías</a:t>
            </a:r>
            <a:endParaRPr lang="en-US" sz="2400" dirty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SDKs Xamarin para iOS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Android, y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Mac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incluidos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.NET Foundation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bajo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licencia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MIT 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También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disponible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otras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tecnologías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importantes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Xamarin.Forms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Accesible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open.xamarin.com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open.xamarin.com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10" y="2433918"/>
            <a:ext cx="5996047" cy="29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Workbooks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207" y="1437274"/>
            <a:ext cx="5538568" cy="7724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137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Xamarin Workbooks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2459346"/>
            <a:ext cx="5347423" cy="241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documentación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dinámica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modificar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probar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ejecutar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código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Disponible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OSX y Windows.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documentación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Android, Mac y WPF.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1026" name="Picture 2" descr="imag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14" y="1969167"/>
            <a:ext cx="4762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Probando</a:t>
            </a:r>
            <a:r>
              <a:rPr lang="en-US" sz="6000" dirty="0" smtClean="0"/>
              <a:t> Xamarin Workbooks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76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Previewer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4437616"/>
            <a:ext cx="10984915" cy="13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Editor visual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código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XAML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Xamarin.Forms</a:t>
            </a:r>
            <a:endParaRPr lang="en-US" sz="2353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ver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cambios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al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vuelo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incluso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Custom Renders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datos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diseño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2050" name="Picture 2" descr="imag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94" y="1187620"/>
            <a:ext cx="7620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Xamarin.Forms</a:t>
            </a:r>
            <a:r>
              <a:rPr lang="en-US" sz="6000" dirty="0" smtClean="0"/>
              <a:t> Previewer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573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Themes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4437616"/>
            <a:ext cx="10984915" cy="13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cambiar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fácilmente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entre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tema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claro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oscuro</a:t>
            </a:r>
            <a:endParaRPr lang="en-US" sz="2353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Gran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cantidad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elementos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pre-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diseñados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cartas o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listado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contactos</a:t>
            </a:r>
            <a:endParaRPr lang="en-US" sz="2353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profundizar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nuestros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propios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temas</a:t>
            </a:r>
            <a:endParaRPr lang="en-US" sz="2353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3074" name="Picture 2" descr="image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0530"/>
            <a:ext cx="762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441</Words>
  <Application>Microsoft Office PowerPoint</Application>
  <PresentationFormat>Panorámica</PresentationFormat>
  <Paragraphs>71</Paragraphs>
  <Slides>16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Aller</vt:lpstr>
      <vt:lpstr>Arial</vt:lpstr>
      <vt:lpstr>Calibri</vt:lpstr>
      <vt:lpstr>Consolas</vt:lpstr>
      <vt:lpstr>Segoe UI</vt:lpstr>
      <vt:lpstr>Segoe UI Light</vt:lpstr>
      <vt:lpstr>Times New Roman</vt:lpstr>
      <vt:lpstr>PPT%20Theme</vt:lpstr>
      <vt:lpstr>Xamarin Revolve 2016 Lo mejor del Evolve 2016</vt:lpstr>
      <vt:lpstr>Presentación de PowerPoint</vt:lpstr>
      <vt:lpstr>Open Source</vt:lpstr>
      <vt:lpstr>open.xamarin.com</vt:lpstr>
      <vt:lpstr>Xamarin Workbooks</vt:lpstr>
      <vt:lpstr>Probando Xamarin Workbooks</vt:lpstr>
      <vt:lpstr>Xamarin.Forms Previewer</vt:lpstr>
      <vt:lpstr>Xamarin.Forms Previewer</vt:lpstr>
      <vt:lpstr>Xamarin.Forms Themes</vt:lpstr>
      <vt:lpstr>Xamarin.Forms Themes</vt:lpstr>
      <vt:lpstr>Xamarin.Forms DataPages</vt:lpstr>
      <vt:lpstr>Xamarin.Forms DataPages</vt:lpstr>
      <vt:lpstr>Utilizar controles nativos en Xamarin.Forms</vt:lpstr>
      <vt:lpstr>Native Embedding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2016-05-15T10:13:20Z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