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8.xml" ContentType="application/vnd.openxmlformats-officedocument.presentationml.notesSlide+xml"/>
  <Override PartName="/ppt/tags/tag5.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81" r:id="rId2"/>
  </p:sldMasterIdLst>
  <p:notesMasterIdLst>
    <p:notesMasterId r:id="rId41"/>
  </p:notesMasterIdLst>
  <p:handoutMasterIdLst>
    <p:handoutMasterId r:id="rId42"/>
  </p:handoutMasterIdLst>
  <p:sldIdLst>
    <p:sldId id="317" r:id="rId3"/>
    <p:sldId id="410" r:id="rId4"/>
    <p:sldId id="262" r:id="rId5"/>
    <p:sldId id="294" r:id="rId6"/>
    <p:sldId id="325" r:id="rId7"/>
    <p:sldId id="397" r:id="rId8"/>
    <p:sldId id="388" r:id="rId9"/>
    <p:sldId id="387" r:id="rId10"/>
    <p:sldId id="359" r:id="rId11"/>
    <p:sldId id="390" r:id="rId12"/>
    <p:sldId id="414" r:id="rId13"/>
    <p:sldId id="389" r:id="rId14"/>
    <p:sldId id="392" r:id="rId15"/>
    <p:sldId id="393" r:id="rId16"/>
    <p:sldId id="395" r:id="rId17"/>
    <p:sldId id="396" r:id="rId18"/>
    <p:sldId id="391" r:id="rId19"/>
    <p:sldId id="358" r:id="rId20"/>
    <p:sldId id="398" r:id="rId21"/>
    <p:sldId id="399" r:id="rId22"/>
    <p:sldId id="400" r:id="rId23"/>
    <p:sldId id="370" r:id="rId24"/>
    <p:sldId id="401" r:id="rId25"/>
    <p:sldId id="402" r:id="rId26"/>
    <p:sldId id="403" r:id="rId27"/>
    <p:sldId id="404" r:id="rId28"/>
    <p:sldId id="405" r:id="rId29"/>
    <p:sldId id="406" r:id="rId30"/>
    <p:sldId id="394" r:id="rId31"/>
    <p:sldId id="407" r:id="rId32"/>
    <p:sldId id="408" r:id="rId33"/>
    <p:sldId id="413" r:id="rId34"/>
    <p:sldId id="409" r:id="rId35"/>
    <p:sldId id="290" r:id="rId36"/>
    <p:sldId id="288" r:id="rId37"/>
    <p:sldId id="411" r:id="rId38"/>
    <p:sldId id="412" r:id="rId39"/>
    <p:sldId id="289" r:id="rId40"/>
  </p:sldIdLst>
  <p:sldSz cx="9144000" cy="5143500" type="screen16x9"/>
  <p:notesSz cx="9144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EC5EEDB8-DC05-4670-8E41-D8E06111C971}">
          <p14:sldIdLst>
            <p14:sldId id="317"/>
            <p14:sldId id="410"/>
            <p14:sldId id="262"/>
          </p14:sldIdLst>
        </p14:section>
        <p14:section name="¿Qué hay nuevo?" id="{8C25E2C1-6663-A84A-8570-BF2AA0DF0032}">
          <p14:sldIdLst>
            <p14:sldId id="294"/>
            <p14:sldId id="325"/>
            <p14:sldId id="397"/>
            <p14:sldId id="388"/>
            <p14:sldId id="387"/>
          </p14:sldIdLst>
        </p14:section>
        <p14:section name="Novedades para desarrolladores" id="{32B5E6FF-59ED-4B7D-963A-46C82E0375B3}">
          <p14:sldIdLst>
            <p14:sldId id="359"/>
            <p14:sldId id="390"/>
            <p14:sldId id="414"/>
            <p14:sldId id="389"/>
            <p14:sldId id="392"/>
            <p14:sldId id="393"/>
            <p14:sldId id="395"/>
            <p14:sldId id="396"/>
            <p14:sldId id="391"/>
          </p14:sldIdLst>
        </p14:section>
        <p14:section name="Adaptando Apps a pantallas grandes" id="{51EF22CD-6035-483D-95A9-95B81877A4E1}">
          <p14:sldIdLst>
            <p14:sldId id="358"/>
            <p14:sldId id="398"/>
            <p14:sldId id="399"/>
            <p14:sldId id="400"/>
            <p14:sldId id="370"/>
            <p14:sldId id="401"/>
            <p14:sldId id="402"/>
            <p14:sldId id="403"/>
            <p14:sldId id="404"/>
            <p14:sldId id="405"/>
            <p14:sldId id="406"/>
            <p14:sldId id="394"/>
            <p14:sldId id="407"/>
            <p14:sldId id="408"/>
            <p14:sldId id="413"/>
            <p14:sldId id="409"/>
          </p14:sldIdLst>
        </p14:section>
        <p14:section name="Fin" id="{9895E17D-E3FA-4594-8D1A-43635E6380CA}">
          <p14:sldIdLst>
            <p14:sldId id="290"/>
            <p14:sldId id="288"/>
            <p14:sldId id="411"/>
            <p14:sldId id="412"/>
            <p14:sldId id="289"/>
          </p14:sldIdLst>
        </p14:section>
      </p14:sectionLst>
    </p:ext>
    <p:ext uri="{EFAFB233-063F-42B5-8137-9DF3F51BA10A}">
      <p15:sldGuideLst xmlns:p15="http://schemas.microsoft.com/office/powerpoint/2012/main">
        <p15:guide id="1" orient="horz" pos="1236">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D0F05"/>
    <a:srgbClr val="000000"/>
    <a:srgbClr val="00696E"/>
    <a:srgbClr val="046A6A"/>
    <a:srgbClr val="7A0053"/>
    <a:srgbClr val="007A79"/>
    <a:srgbClr val="2A2A2A"/>
    <a:srgbClr val="808080"/>
    <a:srgbClr val="C2C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09" autoAdjust="0"/>
    <p:restoredTop sz="86410" autoAdjust="0"/>
  </p:normalViewPr>
  <p:slideViewPr>
    <p:cSldViewPr showGuides="1">
      <p:cViewPr varScale="1">
        <p:scale>
          <a:sx n="133" d="100"/>
          <a:sy n="133" d="100"/>
        </p:scale>
        <p:origin x="606" y="114"/>
      </p:cViewPr>
      <p:guideLst>
        <p:guide orient="horz" pos="1236"/>
        <p:guide pos="2880"/>
      </p:guideLst>
    </p:cSldViewPr>
  </p:slideViewPr>
  <p:outlineViewPr>
    <p:cViewPr>
      <p:scale>
        <a:sx n="33" d="100"/>
        <a:sy n="33" d="100"/>
      </p:scale>
      <p:origin x="0" y="3024"/>
    </p:cViewPr>
  </p:outlineViewPr>
  <p:notesTextViewPr>
    <p:cViewPr>
      <p:scale>
        <a:sx n="125" d="100"/>
        <a:sy n="125" d="100"/>
      </p:scale>
      <p:origin x="0" y="0"/>
    </p:cViewPr>
  </p:notesTextViewPr>
  <p:sorterViewPr>
    <p:cViewPr>
      <p:scale>
        <a:sx n="100" d="100"/>
        <a:sy n="100" d="100"/>
      </p:scale>
      <p:origin x="0" y="0"/>
    </p:cViewPr>
  </p:sorterViewPr>
  <p:notesViewPr>
    <p:cSldViewPr>
      <p:cViewPr varScale="1">
        <p:scale>
          <a:sx n="110" d="100"/>
          <a:sy n="110" d="100"/>
        </p:scale>
        <p:origin x="-1716" y="-8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68CDAF-7DF6-4C31-9F8F-72D51D84B3D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ru-RU"/>
        </a:p>
      </dgm:t>
    </dgm:pt>
    <dgm:pt modelId="{A5903141-39AF-4B5C-9FFD-74499814DA74}">
      <dgm:prSet phldrT="[Text]" custT="1"/>
      <dgm:spPr>
        <a:solidFill>
          <a:schemeClr val="accent1"/>
        </a:solidFill>
        <a:ln>
          <a:noFill/>
        </a:ln>
      </dgm:spPr>
      <dgm:t>
        <a:bodyPr/>
        <a:lstStyle/>
        <a:p>
          <a:r>
            <a:rPr lang="en-US" sz="1400" dirty="0" smtClean="0">
              <a:solidFill>
                <a:schemeClr val="bg1">
                  <a:lumMod val="20000"/>
                  <a:lumOff val="80000"/>
                </a:schemeClr>
              </a:solidFill>
              <a:latin typeface="Aller"/>
              <a:cs typeface="Aller"/>
            </a:rPr>
            <a:t>¿</a:t>
          </a:r>
          <a:r>
            <a:rPr lang="en-US" sz="1400" dirty="0" err="1" smtClean="0">
              <a:solidFill>
                <a:schemeClr val="bg1">
                  <a:lumMod val="20000"/>
                  <a:lumOff val="80000"/>
                </a:schemeClr>
              </a:solidFill>
              <a:latin typeface="Aller"/>
              <a:cs typeface="Aller"/>
            </a:rPr>
            <a:t>Qué</a:t>
          </a:r>
          <a:r>
            <a:rPr lang="en-US" sz="1400" dirty="0" smtClean="0">
              <a:solidFill>
                <a:schemeClr val="bg1">
                  <a:lumMod val="20000"/>
                  <a:lumOff val="80000"/>
                </a:schemeClr>
              </a:solidFill>
              <a:latin typeface="Aller"/>
              <a:cs typeface="Aller"/>
            </a:rPr>
            <a:t> hay Nuevo?</a:t>
          </a:r>
        </a:p>
        <a:p>
          <a:r>
            <a:rPr lang="en-US" sz="1400" dirty="0" smtClean="0">
              <a:solidFill>
                <a:schemeClr val="bg1">
                  <a:lumMod val="20000"/>
                  <a:lumOff val="80000"/>
                </a:schemeClr>
              </a:solidFill>
              <a:latin typeface="Aller"/>
              <a:cs typeface="Aller"/>
            </a:rPr>
            <a:t>Para </a:t>
          </a:r>
          <a:r>
            <a:rPr lang="en-US" sz="1400" dirty="0" err="1" smtClean="0">
              <a:solidFill>
                <a:schemeClr val="bg1">
                  <a:lumMod val="20000"/>
                  <a:lumOff val="80000"/>
                </a:schemeClr>
              </a:solidFill>
              <a:latin typeface="Aller"/>
              <a:cs typeface="Aller"/>
            </a:rPr>
            <a:t>usuarios</a:t>
          </a:r>
          <a:endParaRPr lang="ru-RU" sz="1400" dirty="0">
            <a:solidFill>
              <a:schemeClr val="bg1">
                <a:lumMod val="20000"/>
                <a:lumOff val="80000"/>
              </a:schemeClr>
            </a:solidFill>
            <a:latin typeface="Aller"/>
            <a:cs typeface="Aller"/>
          </a:endParaRPr>
        </a:p>
      </dgm:t>
    </dgm:pt>
    <dgm:pt modelId="{6657A027-8BE0-4E36-83D8-4060FAFF2919}" type="parTrans" cxnId="{21D2D8B3-C53C-4FD8-AA92-312EAF59D8BC}">
      <dgm:prSet/>
      <dgm:spPr/>
      <dgm:t>
        <a:bodyPr/>
        <a:lstStyle/>
        <a:p>
          <a:endParaRPr lang="ru-RU"/>
        </a:p>
      </dgm:t>
    </dgm:pt>
    <dgm:pt modelId="{693E0949-586F-4880-AC28-992E60A17638}" type="sibTrans" cxnId="{21D2D8B3-C53C-4FD8-AA92-312EAF59D8BC}">
      <dgm:prSet/>
      <dgm:spPr/>
      <dgm:t>
        <a:bodyPr/>
        <a:lstStyle/>
        <a:p>
          <a:endParaRPr lang="ru-RU"/>
        </a:p>
      </dgm:t>
    </dgm:pt>
    <dgm:pt modelId="{CBD46BCB-C207-48BA-9CA0-7F45C4FF17B9}">
      <dgm:prSet phldrT="[Text]" custT="1"/>
      <dgm:spPr>
        <a:solidFill>
          <a:schemeClr val="bg2"/>
        </a:solidFill>
        <a:ln>
          <a:noFill/>
        </a:ln>
      </dgm:spPr>
      <dgm:t>
        <a:bodyPr/>
        <a:lstStyle/>
        <a:p>
          <a:r>
            <a:rPr lang="es-ES" sz="1600" dirty="0" smtClean="0">
              <a:solidFill>
                <a:schemeClr val="tx1"/>
              </a:solidFill>
              <a:latin typeface="+mj-lt"/>
            </a:rPr>
            <a:t>Novedades para desarrolladores</a:t>
          </a:r>
          <a:endParaRPr lang="ru-RU" sz="1600" dirty="0">
            <a:solidFill>
              <a:schemeClr val="tx1"/>
            </a:solidFill>
            <a:latin typeface="+mj-lt"/>
          </a:endParaRPr>
        </a:p>
      </dgm:t>
    </dgm:pt>
    <dgm:pt modelId="{1D5EBC07-33A3-41EF-8C97-4C5D55A0E61D}" type="parTrans" cxnId="{524279B6-A288-405B-9646-FAC1A8D94E81}">
      <dgm:prSet/>
      <dgm:spPr/>
      <dgm:t>
        <a:bodyPr/>
        <a:lstStyle/>
        <a:p>
          <a:endParaRPr lang="ru-RU"/>
        </a:p>
      </dgm:t>
    </dgm:pt>
    <dgm:pt modelId="{F7388884-FD64-4164-94DE-03DA2063E3C4}" type="sibTrans" cxnId="{524279B6-A288-405B-9646-FAC1A8D94E81}">
      <dgm:prSet/>
      <dgm:spPr/>
      <dgm:t>
        <a:bodyPr/>
        <a:lstStyle/>
        <a:p>
          <a:endParaRPr lang="ru-RU"/>
        </a:p>
      </dgm:t>
    </dgm:pt>
    <dgm:pt modelId="{8B7A50F4-ED42-4C9E-863F-F5A6A332B93A}">
      <dgm:prSet phldrT="[Text]"/>
      <dgm:spPr>
        <a:solidFill>
          <a:schemeClr val="accent1"/>
        </a:solidFill>
        <a:ln>
          <a:noFill/>
        </a:ln>
      </dgm:spPr>
      <dgm:t>
        <a:bodyPr/>
        <a:lstStyle/>
        <a:p>
          <a:r>
            <a:rPr lang="en-US" dirty="0" err="1" smtClean="0">
              <a:solidFill>
                <a:schemeClr val="bg1">
                  <a:lumMod val="20000"/>
                  <a:lumOff val="80000"/>
                </a:schemeClr>
              </a:solidFill>
              <a:latin typeface="Aller"/>
              <a:cs typeface="Aller"/>
            </a:rPr>
            <a:t>Adaptar</a:t>
          </a:r>
          <a:r>
            <a:rPr lang="en-US" dirty="0" smtClean="0">
              <a:solidFill>
                <a:schemeClr val="bg1">
                  <a:lumMod val="20000"/>
                  <a:lumOff val="80000"/>
                </a:schemeClr>
              </a:solidFill>
              <a:latin typeface="Aller"/>
              <a:cs typeface="Aller"/>
            </a:rPr>
            <a:t> Apps a </a:t>
          </a:r>
          <a:r>
            <a:rPr lang="en-US" dirty="0" err="1" smtClean="0">
              <a:solidFill>
                <a:schemeClr val="bg1">
                  <a:lumMod val="20000"/>
                  <a:lumOff val="80000"/>
                </a:schemeClr>
              </a:solidFill>
              <a:latin typeface="Aller"/>
              <a:cs typeface="Aller"/>
            </a:rPr>
            <a:t>pantallas</a:t>
          </a:r>
          <a:endParaRPr lang="en-US" dirty="0" smtClean="0">
            <a:solidFill>
              <a:schemeClr val="bg1">
                <a:lumMod val="20000"/>
                <a:lumOff val="80000"/>
              </a:schemeClr>
            </a:solidFill>
            <a:latin typeface="Aller"/>
            <a:cs typeface="Aller"/>
          </a:endParaRPr>
        </a:p>
        <a:p>
          <a:r>
            <a:rPr lang="es-ES" dirty="0" smtClean="0">
              <a:solidFill>
                <a:schemeClr val="bg1">
                  <a:lumMod val="20000"/>
                  <a:lumOff val="80000"/>
                </a:schemeClr>
              </a:solidFill>
              <a:latin typeface="Aller"/>
              <a:cs typeface="Aller"/>
            </a:rPr>
            <a:t>grandes</a:t>
          </a:r>
          <a:endParaRPr lang="ru-RU" dirty="0">
            <a:solidFill>
              <a:schemeClr val="bg1">
                <a:lumMod val="20000"/>
                <a:lumOff val="80000"/>
              </a:schemeClr>
            </a:solidFill>
            <a:latin typeface="Aller"/>
            <a:cs typeface="Aller"/>
          </a:endParaRPr>
        </a:p>
      </dgm:t>
    </dgm:pt>
    <dgm:pt modelId="{45A52131-1741-4A6A-AE40-A3CDE798B5F5}" type="parTrans" cxnId="{07EE1DC7-8037-4CAB-B7CB-944C89DF4D8C}">
      <dgm:prSet/>
      <dgm:spPr/>
      <dgm:t>
        <a:bodyPr/>
        <a:lstStyle/>
        <a:p>
          <a:endParaRPr lang="es-ES"/>
        </a:p>
      </dgm:t>
    </dgm:pt>
    <dgm:pt modelId="{F17EF0D2-F6C7-436A-99E2-8AE9E49B3DD3}" type="sibTrans" cxnId="{07EE1DC7-8037-4CAB-B7CB-944C89DF4D8C}">
      <dgm:prSet/>
      <dgm:spPr/>
      <dgm:t>
        <a:bodyPr/>
        <a:lstStyle/>
        <a:p>
          <a:endParaRPr lang="es-ES"/>
        </a:p>
      </dgm:t>
    </dgm:pt>
    <dgm:pt modelId="{5BB5C2F3-2BA1-4C2B-9132-F59D20532968}">
      <dgm:prSet phldrT="[Text]"/>
      <dgm:spPr>
        <a:solidFill>
          <a:schemeClr val="bg2"/>
        </a:solidFill>
        <a:ln>
          <a:noFill/>
        </a:ln>
      </dgm:spPr>
      <dgm:t>
        <a:bodyPr/>
        <a:lstStyle/>
        <a:p>
          <a:r>
            <a:rPr lang="es-ES_tradnl" dirty="0" smtClean="0">
              <a:solidFill>
                <a:schemeClr val="tx1"/>
              </a:solidFill>
              <a:latin typeface="+mj-lt"/>
            </a:rPr>
            <a:t>Preguntas y Respuestas</a:t>
          </a:r>
          <a:endParaRPr lang="ru-RU" dirty="0">
            <a:solidFill>
              <a:schemeClr val="tx1"/>
            </a:solidFill>
            <a:latin typeface="+mj-lt"/>
          </a:endParaRPr>
        </a:p>
      </dgm:t>
    </dgm:pt>
    <dgm:pt modelId="{E86FCF1D-C6BF-4BF3-8DF4-DC79A98E50C6}" type="parTrans" cxnId="{76CA39AD-61EB-429F-ACA5-056EE00632AC}">
      <dgm:prSet/>
      <dgm:spPr/>
      <dgm:t>
        <a:bodyPr/>
        <a:lstStyle/>
        <a:p>
          <a:endParaRPr lang="es-ES"/>
        </a:p>
      </dgm:t>
    </dgm:pt>
    <dgm:pt modelId="{E849A5A8-9B18-451B-88E1-2BAF478B3A40}" type="sibTrans" cxnId="{76CA39AD-61EB-429F-ACA5-056EE00632AC}">
      <dgm:prSet/>
      <dgm:spPr/>
      <dgm:t>
        <a:bodyPr/>
        <a:lstStyle/>
        <a:p>
          <a:endParaRPr lang="es-ES"/>
        </a:p>
      </dgm:t>
    </dgm:pt>
    <dgm:pt modelId="{34F52A64-1B76-4959-9909-003B421C3B64}" type="pres">
      <dgm:prSet presAssocID="{FC68CDAF-7DF6-4C31-9F8F-72D51D84B3DE}" presName="diagram" presStyleCnt="0">
        <dgm:presLayoutVars>
          <dgm:dir/>
          <dgm:resizeHandles val="exact"/>
        </dgm:presLayoutVars>
      </dgm:prSet>
      <dgm:spPr/>
      <dgm:t>
        <a:bodyPr/>
        <a:lstStyle/>
        <a:p>
          <a:endParaRPr lang="ru-RU"/>
        </a:p>
      </dgm:t>
    </dgm:pt>
    <dgm:pt modelId="{DFF3752F-526C-46C8-AC69-20F5A193591B}" type="pres">
      <dgm:prSet presAssocID="{A5903141-39AF-4B5C-9FFD-74499814DA74}" presName="node" presStyleLbl="node1" presStyleIdx="0" presStyleCnt="4" custScaleX="103630" custScaleY="172679">
        <dgm:presLayoutVars>
          <dgm:bulletEnabled val="1"/>
        </dgm:presLayoutVars>
      </dgm:prSet>
      <dgm:spPr/>
      <dgm:t>
        <a:bodyPr/>
        <a:lstStyle/>
        <a:p>
          <a:endParaRPr lang="ru-RU"/>
        </a:p>
      </dgm:t>
    </dgm:pt>
    <dgm:pt modelId="{A73D8AC4-903A-446F-A718-DFC62EB34FB5}" type="pres">
      <dgm:prSet presAssocID="{693E0949-586F-4880-AC28-992E60A17638}" presName="sibTrans" presStyleCnt="0"/>
      <dgm:spPr/>
    </dgm:pt>
    <dgm:pt modelId="{373F197C-9B5C-4548-BB12-D8F8D60569A8}" type="pres">
      <dgm:prSet presAssocID="{CBD46BCB-C207-48BA-9CA0-7F45C4FF17B9}" presName="node" presStyleLbl="node1" presStyleIdx="1" presStyleCnt="4" custScaleX="103630" custScaleY="172679">
        <dgm:presLayoutVars>
          <dgm:bulletEnabled val="1"/>
        </dgm:presLayoutVars>
      </dgm:prSet>
      <dgm:spPr/>
      <dgm:t>
        <a:bodyPr/>
        <a:lstStyle/>
        <a:p>
          <a:endParaRPr lang="ru-RU"/>
        </a:p>
      </dgm:t>
    </dgm:pt>
    <dgm:pt modelId="{0B72415B-9048-4ADE-84AB-E753EA1A7724}" type="pres">
      <dgm:prSet presAssocID="{F7388884-FD64-4164-94DE-03DA2063E3C4}" presName="sibTrans" presStyleCnt="0"/>
      <dgm:spPr/>
    </dgm:pt>
    <dgm:pt modelId="{A54DBA54-2B3B-4D8A-B47C-76656DE0B406}" type="pres">
      <dgm:prSet presAssocID="{8B7A50F4-ED42-4C9E-863F-F5A6A332B93A}" presName="node" presStyleLbl="node1" presStyleIdx="2" presStyleCnt="4" custScaleX="103630" custScaleY="172679">
        <dgm:presLayoutVars>
          <dgm:bulletEnabled val="1"/>
        </dgm:presLayoutVars>
      </dgm:prSet>
      <dgm:spPr/>
      <dgm:t>
        <a:bodyPr/>
        <a:lstStyle/>
        <a:p>
          <a:endParaRPr lang="es-ES"/>
        </a:p>
      </dgm:t>
    </dgm:pt>
    <dgm:pt modelId="{A44EF44E-4E24-4B70-8E46-024F560CBC21}" type="pres">
      <dgm:prSet presAssocID="{F17EF0D2-F6C7-436A-99E2-8AE9E49B3DD3}" presName="sibTrans" presStyleCnt="0"/>
      <dgm:spPr/>
    </dgm:pt>
    <dgm:pt modelId="{63042DAD-D844-46BE-8618-5CEE42D931C1}" type="pres">
      <dgm:prSet presAssocID="{5BB5C2F3-2BA1-4C2B-9132-F59D20532968}" presName="node" presStyleLbl="node1" presStyleIdx="3" presStyleCnt="4" custScaleX="103630" custScaleY="172679">
        <dgm:presLayoutVars>
          <dgm:bulletEnabled val="1"/>
        </dgm:presLayoutVars>
      </dgm:prSet>
      <dgm:spPr/>
      <dgm:t>
        <a:bodyPr/>
        <a:lstStyle/>
        <a:p>
          <a:endParaRPr lang="es-ES"/>
        </a:p>
      </dgm:t>
    </dgm:pt>
  </dgm:ptLst>
  <dgm:cxnLst>
    <dgm:cxn modelId="{5F5C9A67-D8C8-43FF-B628-32B532636A1D}" type="presOf" srcId="{A5903141-39AF-4B5C-9FFD-74499814DA74}" destId="{DFF3752F-526C-46C8-AC69-20F5A193591B}" srcOrd="0" destOrd="0" presId="urn:microsoft.com/office/officeart/2005/8/layout/default"/>
    <dgm:cxn modelId="{07EE1DC7-8037-4CAB-B7CB-944C89DF4D8C}" srcId="{FC68CDAF-7DF6-4C31-9F8F-72D51D84B3DE}" destId="{8B7A50F4-ED42-4C9E-863F-F5A6A332B93A}" srcOrd="2" destOrd="0" parTransId="{45A52131-1741-4A6A-AE40-A3CDE798B5F5}" sibTransId="{F17EF0D2-F6C7-436A-99E2-8AE9E49B3DD3}"/>
    <dgm:cxn modelId="{76CA39AD-61EB-429F-ACA5-056EE00632AC}" srcId="{FC68CDAF-7DF6-4C31-9F8F-72D51D84B3DE}" destId="{5BB5C2F3-2BA1-4C2B-9132-F59D20532968}" srcOrd="3" destOrd="0" parTransId="{E86FCF1D-C6BF-4BF3-8DF4-DC79A98E50C6}" sibTransId="{E849A5A8-9B18-451B-88E1-2BAF478B3A40}"/>
    <dgm:cxn modelId="{524279B6-A288-405B-9646-FAC1A8D94E81}" srcId="{FC68CDAF-7DF6-4C31-9F8F-72D51D84B3DE}" destId="{CBD46BCB-C207-48BA-9CA0-7F45C4FF17B9}" srcOrd="1" destOrd="0" parTransId="{1D5EBC07-33A3-41EF-8C97-4C5D55A0E61D}" sibTransId="{F7388884-FD64-4164-94DE-03DA2063E3C4}"/>
    <dgm:cxn modelId="{21D2D8B3-C53C-4FD8-AA92-312EAF59D8BC}" srcId="{FC68CDAF-7DF6-4C31-9F8F-72D51D84B3DE}" destId="{A5903141-39AF-4B5C-9FFD-74499814DA74}" srcOrd="0" destOrd="0" parTransId="{6657A027-8BE0-4E36-83D8-4060FAFF2919}" sibTransId="{693E0949-586F-4880-AC28-992E60A17638}"/>
    <dgm:cxn modelId="{70FF93C8-A443-41D5-9D56-3E5761EDA4A0}" type="presOf" srcId="{8B7A50F4-ED42-4C9E-863F-F5A6A332B93A}" destId="{A54DBA54-2B3B-4D8A-B47C-76656DE0B406}" srcOrd="0" destOrd="0" presId="urn:microsoft.com/office/officeart/2005/8/layout/default"/>
    <dgm:cxn modelId="{F63BF6EA-3E94-4078-8D04-2A77D16401FE}" type="presOf" srcId="{FC68CDAF-7DF6-4C31-9F8F-72D51D84B3DE}" destId="{34F52A64-1B76-4959-9909-003B421C3B64}" srcOrd="0" destOrd="0" presId="urn:microsoft.com/office/officeart/2005/8/layout/default"/>
    <dgm:cxn modelId="{F7F87634-1C5F-478E-9C2E-77A364BF71E9}" type="presOf" srcId="{CBD46BCB-C207-48BA-9CA0-7F45C4FF17B9}" destId="{373F197C-9B5C-4548-BB12-D8F8D60569A8}" srcOrd="0" destOrd="0" presId="urn:microsoft.com/office/officeart/2005/8/layout/default"/>
    <dgm:cxn modelId="{54B6AA6E-342D-4541-9CA5-FBD83B4E0174}" type="presOf" srcId="{5BB5C2F3-2BA1-4C2B-9132-F59D20532968}" destId="{63042DAD-D844-46BE-8618-5CEE42D931C1}" srcOrd="0" destOrd="0" presId="urn:microsoft.com/office/officeart/2005/8/layout/default"/>
    <dgm:cxn modelId="{D4F0F171-0D2B-42D5-AB29-C1D9FA569D87}" type="presParOf" srcId="{34F52A64-1B76-4959-9909-003B421C3B64}" destId="{DFF3752F-526C-46C8-AC69-20F5A193591B}" srcOrd="0" destOrd="0" presId="urn:microsoft.com/office/officeart/2005/8/layout/default"/>
    <dgm:cxn modelId="{9FD07551-8DCE-44EA-AA8F-15B72171684D}" type="presParOf" srcId="{34F52A64-1B76-4959-9909-003B421C3B64}" destId="{A73D8AC4-903A-446F-A718-DFC62EB34FB5}" srcOrd="1" destOrd="0" presId="urn:microsoft.com/office/officeart/2005/8/layout/default"/>
    <dgm:cxn modelId="{B6B3881B-F9F4-44B6-8FAA-31BB1F839FFC}" type="presParOf" srcId="{34F52A64-1B76-4959-9909-003B421C3B64}" destId="{373F197C-9B5C-4548-BB12-D8F8D60569A8}" srcOrd="2" destOrd="0" presId="urn:microsoft.com/office/officeart/2005/8/layout/default"/>
    <dgm:cxn modelId="{BC916F05-A8B5-466B-BD1B-9CE50098F18E}" type="presParOf" srcId="{34F52A64-1B76-4959-9909-003B421C3B64}" destId="{0B72415B-9048-4ADE-84AB-E753EA1A7724}" srcOrd="3" destOrd="0" presId="urn:microsoft.com/office/officeart/2005/8/layout/default"/>
    <dgm:cxn modelId="{0CA4DCE5-7B44-40DA-91AD-B8528701C19F}" type="presParOf" srcId="{34F52A64-1B76-4959-9909-003B421C3B64}" destId="{A54DBA54-2B3B-4D8A-B47C-76656DE0B406}" srcOrd="4" destOrd="0" presId="urn:microsoft.com/office/officeart/2005/8/layout/default"/>
    <dgm:cxn modelId="{95F40B16-6CD7-405A-9AD5-3DBC04A36174}" type="presParOf" srcId="{34F52A64-1B76-4959-9909-003B421C3B64}" destId="{A44EF44E-4E24-4B70-8E46-024F560CBC21}" srcOrd="5" destOrd="0" presId="urn:microsoft.com/office/officeart/2005/8/layout/default"/>
    <dgm:cxn modelId="{20BD7E25-66EA-4EF0-B83F-384C365D6502}" type="presParOf" srcId="{34F52A64-1B76-4959-9909-003B421C3B64}" destId="{63042DAD-D844-46BE-8618-5CEE42D931C1}"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68CDAF-7DF6-4C31-9F8F-72D51D84B3D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ru-RU"/>
        </a:p>
      </dgm:t>
    </dgm:pt>
    <dgm:pt modelId="{A5903141-39AF-4B5C-9FFD-74499814DA74}">
      <dgm:prSet phldrT="[Text]" custT="1"/>
      <dgm:spPr>
        <a:solidFill>
          <a:schemeClr val="accent1"/>
        </a:solidFill>
        <a:ln>
          <a:noFill/>
        </a:ln>
      </dgm:spPr>
      <dgm:t>
        <a:bodyPr/>
        <a:lstStyle/>
        <a:p>
          <a:r>
            <a:rPr lang="en-US" sz="2000" dirty="0" err="1" smtClean="0">
              <a:solidFill>
                <a:schemeClr val="bg1">
                  <a:lumMod val="20000"/>
                  <a:lumOff val="80000"/>
                </a:schemeClr>
              </a:solidFill>
              <a:latin typeface="Aller"/>
              <a:cs typeface="Aller"/>
            </a:rPr>
            <a:t>Cuenta</a:t>
          </a:r>
          <a:r>
            <a:rPr lang="en-US" sz="2000" dirty="0" smtClean="0">
              <a:solidFill>
                <a:schemeClr val="bg1">
                  <a:lumMod val="20000"/>
                  <a:lumOff val="80000"/>
                </a:schemeClr>
              </a:solidFill>
              <a:latin typeface="Aller"/>
              <a:cs typeface="Aller"/>
            </a:rPr>
            <a:t> Windows Phone </a:t>
          </a:r>
          <a:r>
            <a:rPr lang="en-US" sz="2000" dirty="0" err="1" smtClean="0">
              <a:solidFill>
                <a:schemeClr val="bg1">
                  <a:lumMod val="20000"/>
                  <a:lumOff val="80000"/>
                </a:schemeClr>
              </a:solidFill>
              <a:latin typeface="Aller"/>
              <a:cs typeface="Aller"/>
            </a:rPr>
            <a:t>Dev</a:t>
          </a:r>
          <a:r>
            <a:rPr lang="en-US" sz="2000" dirty="0" smtClean="0">
              <a:solidFill>
                <a:schemeClr val="bg1">
                  <a:lumMod val="20000"/>
                  <a:lumOff val="80000"/>
                </a:schemeClr>
              </a:solidFill>
              <a:latin typeface="Aller"/>
              <a:cs typeface="Aller"/>
            </a:rPr>
            <a:t> Center</a:t>
          </a:r>
          <a:endParaRPr lang="ru-RU" sz="2000" dirty="0">
            <a:solidFill>
              <a:schemeClr val="bg1">
                <a:lumMod val="20000"/>
                <a:lumOff val="80000"/>
              </a:schemeClr>
            </a:solidFill>
            <a:latin typeface="Aller"/>
            <a:cs typeface="Aller"/>
          </a:endParaRPr>
        </a:p>
      </dgm:t>
    </dgm:pt>
    <dgm:pt modelId="{6657A027-8BE0-4E36-83D8-4060FAFF2919}" type="parTrans" cxnId="{21D2D8B3-C53C-4FD8-AA92-312EAF59D8BC}">
      <dgm:prSet/>
      <dgm:spPr/>
      <dgm:t>
        <a:bodyPr/>
        <a:lstStyle/>
        <a:p>
          <a:endParaRPr lang="ru-RU"/>
        </a:p>
      </dgm:t>
    </dgm:pt>
    <dgm:pt modelId="{693E0949-586F-4880-AC28-992E60A17638}" type="sibTrans" cxnId="{21D2D8B3-C53C-4FD8-AA92-312EAF59D8BC}">
      <dgm:prSet/>
      <dgm:spPr/>
      <dgm:t>
        <a:bodyPr/>
        <a:lstStyle/>
        <a:p>
          <a:endParaRPr lang="ru-RU"/>
        </a:p>
      </dgm:t>
    </dgm:pt>
    <dgm:pt modelId="{CBD46BCB-C207-48BA-9CA0-7F45C4FF17B9}">
      <dgm:prSet phldrT="[Text]" custT="1"/>
      <dgm:spPr>
        <a:solidFill>
          <a:schemeClr val="bg2"/>
        </a:solidFill>
        <a:ln>
          <a:noFill/>
        </a:ln>
      </dgm:spPr>
      <dgm:t>
        <a:bodyPr/>
        <a:lstStyle/>
        <a:p>
          <a:r>
            <a:rPr lang="es-ES" sz="1600" dirty="0" smtClean="0">
              <a:solidFill>
                <a:schemeClr val="tx1"/>
              </a:solidFill>
              <a:latin typeface="+mj-lt"/>
            </a:rPr>
            <a:t>Registrado en Windows Phone App Studio</a:t>
          </a:r>
          <a:endParaRPr lang="ru-RU" sz="1600" dirty="0">
            <a:solidFill>
              <a:schemeClr val="tx1"/>
            </a:solidFill>
            <a:latin typeface="+mj-lt"/>
          </a:endParaRPr>
        </a:p>
      </dgm:t>
    </dgm:pt>
    <dgm:pt modelId="{1D5EBC07-33A3-41EF-8C97-4C5D55A0E61D}" type="parTrans" cxnId="{524279B6-A288-405B-9646-FAC1A8D94E81}">
      <dgm:prSet/>
      <dgm:spPr/>
      <dgm:t>
        <a:bodyPr/>
        <a:lstStyle/>
        <a:p>
          <a:endParaRPr lang="ru-RU"/>
        </a:p>
      </dgm:t>
    </dgm:pt>
    <dgm:pt modelId="{F7388884-FD64-4164-94DE-03DA2063E3C4}" type="sibTrans" cxnId="{524279B6-A288-405B-9646-FAC1A8D94E81}">
      <dgm:prSet/>
      <dgm:spPr/>
      <dgm:t>
        <a:bodyPr/>
        <a:lstStyle/>
        <a:p>
          <a:endParaRPr lang="ru-RU"/>
        </a:p>
      </dgm:t>
    </dgm:pt>
    <dgm:pt modelId="{34F52A64-1B76-4959-9909-003B421C3B64}" type="pres">
      <dgm:prSet presAssocID="{FC68CDAF-7DF6-4C31-9F8F-72D51D84B3DE}" presName="diagram" presStyleCnt="0">
        <dgm:presLayoutVars>
          <dgm:dir/>
          <dgm:resizeHandles val="exact"/>
        </dgm:presLayoutVars>
      </dgm:prSet>
      <dgm:spPr/>
      <dgm:t>
        <a:bodyPr/>
        <a:lstStyle/>
        <a:p>
          <a:endParaRPr lang="ru-RU"/>
        </a:p>
      </dgm:t>
    </dgm:pt>
    <dgm:pt modelId="{DFF3752F-526C-46C8-AC69-20F5A193591B}" type="pres">
      <dgm:prSet presAssocID="{A5903141-39AF-4B5C-9FFD-74499814DA74}" presName="node" presStyleLbl="node1" presStyleIdx="0" presStyleCnt="2" custScaleX="103630" custScaleY="172679">
        <dgm:presLayoutVars>
          <dgm:bulletEnabled val="1"/>
        </dgm:presLayoutVars>
      </dgm:prSet>
      <dgm:spPr/>
      <dgm:t>
        <a:bodyPr/>
        <a:lstStyle/>
        <a:p>
          <a:endParaRPr lang="ru-RU"/>
        </a:p>
      </dgm:t>
    </dgm:pt>
    <dgm:pt modelId="{A73D8AC4-903A-446F-A718-DFC62EB34FB5}" type="pres">
      <dgm:prSet presAssocID="{693E0949-586F-4880-AC28-992E60A17638}" presName="sibTrans" presStyleCnt="0"/>
      <dgm:spPr/>
    </dgm:pt>
    <dgm:pt modelId="{373F197C-9B5C-4548-BB12-D8F8D60569A8}" type="pres">
      <dgm:prSet presAssocID="{CBD46BCB-C207-48BA-9CA0-7F45C4FF17B9}" presName="node" presStyleLbl="node1" presStyleIdx="1" presStyleCnt="2" custScaleX="103630" custScaleY="172679">
        <dgm:presLayoutVars>
          <dgm:bulletEnabled val="1"/>
        </dgm:presLayoutVars>
      </dgm:prSet>
      <dgm:spPr/>
      <dgm:t>
        <a:bodyPr/>
        <a:lstStyle/>
        <a:p>
          <a:endParaRPr lang="ru-RU"/>
        </a:p>
      </dgm:t>
    </dgm:pt>
  </dgm:ptLst>
  <dgm:cxnLst>
    <dgm:cxn modelId="{8CFF0A14-9FA6-458D-A881-29994E70E5BE}" type="presOf" srcId="{FC68CDAF-7DF6-4C31-9F8F-72D51D84B3DE}" destId="{34F52A64-1B76-4959-9909-003B421C3B64}" srcOrd="0" destOrd="0" presId="urn:microsoft.com/office/officeart/2005/8/layout/default"/>
    <dgm:cxn modelId="{B09F9591-F3A7-4E81-9B5E-92E500A22B15}" type="presOf" srcId="{CBD46BCB-C207-48BA-9CA0-7F45C4FF17B9}" destId="{373F197C-9B5C-4548-BB12-D8F8D60569A8}" srcOrd="0" destOrd="0" presId="urn:microsoft.com/office/officeart/2005/8/layout/default"/>
    <dgm:cxn modelId="{21D2D8B3-C53C-4FD8-AA92-312EAF59D8BC}" srcId="{FC68CDAF-7DF6-4C31-9F8F-72D51D84B3DE}" destId="{A5903141-39AF-4B5C-9FFD-74499814DA74}" srcOrd="0" destOrd="0" parTransId="{6657A027-8BE0-4E36-83D8-4060FAFF2919}" sibTransId="{693E0949-586F-4880-AC28-992E60A17638}"/>
    <dgm:cxn modelId="{524279B6-A288-405B-9646-FAC1A8D94E81}" srcId="{FC68CDAF-7DF6-4C31-9F8F-72D51D84B3DE}" destId="{CBD46BCB-C207-48BA-9CA0-7F45C4FF17B9}" srcOrd="1" destOrd="0" parTransId="{1D5EBC07-33A3-41EF-8C97-4C5D55A0E61D}" sibTransId="{F7388884-FD64-4164-94DE-03DA2063E3C4}"/>
    <dgm:cxn modelId="{7E5676D0-C769-4094-9912-E0866CD039C3}" type="presOf" srcId="{A5903141-39AF-4B5C-9FFD-74499814DA74}" destId="{DFF3752F-526C-46C8-AC69-20F5A193591B}" srcOrd="0" destOrd="0" presId="urn:microsoft.com/office/officeart/2005/8/layout/default"/>
    <dgm:cxn modelId="{83F10C2D-1610-42F8-9FDA-FA504BAA90AB}" type="presParOf" srcId="{34F52A64-1B76-4959-9909-003B421C3B64}" destId="{DFF3752F-526C-46C8-AC69-20F5A193591B}" srcOrd="0" destOrd="0" presId="urn:microsoft.com/office/officeart/2005/8/layout/default"/>
    <dgm:cxn modelId="{6B05F02A-4D2C-401F-AE23-2F872732C1D9}" type="presParOf" srcId="{34F52A64-1B76-4959-9909-003B421C3B64}" destId="{A73D8AC4-903A-446F-A718-DFC62EB34FB5}" srcOrd="1" destOrd="0" presId="urn:microsoft.com/office/officeart/2005/8/layout/default"/>
    <dgm:cxn modelId="{4E4BDB0C-5C5E-488C-9C06-9FAFEE7F4759}" type="presParOf" srcId="{34F52A64-1B76-4959-9909-003B421C3B64}" destId="{373F197C-9B5C-4548-BB12-D8F8D60569A8}"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3752F-526C-46C8-AC69-20F5A193591B}">
      <dsp:nvSpPr>
        <dsp:cNvPr id="0" name=""/>
        <dsp:cNvSpPr/>
      </dsp:nvSpPr>
      <dsp:spPr>
        <a:xfrm>
          <a:off x="1213751" y="137"/>
          <a:ext cx="2448530" cy="2447996"/>
        </a:xfrm>
        <a:prstGeom prst="rect">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smtClean="0">
              <a:solidFill>
                <a:schemeClr val="bg1">
                  <a:lumMod val="20000"/>
                  <a:lumOff val="80000"/>
                </a:schemeClr>
              </a:solidFill>
              <a:latin typeface="Aller"/>
              <a:cs typeface="Aller"/>
            </a:rPr>
            <a:t>Cuenta</a:t>
          </a:r>
          <a:r>
            <a:rPr lang="en-US" sz="2000" kern="1200" dirty="0" smtClean="0">
              <a:solidFill>
                <a:schemeClr val="bg1">
                  <a:lumMod val="20000"/>
                  <a:lumOff val="80000"/>
                </a:schemeClr>
              </a:solidFill>
              <a:latin typeface="Aller"/>
              <a:cs typeface="Aller"/>
            </a:rPr>
            <a:t> Windows Phone </a:t>
          </a:r>
          <a:r>
            <a:rPr lang="en-US" sz="2000" kern="1200" dirty="0" err="1" smtClean="0">
              <a:solidFill>
                <a:schemeClr val="bg1">
                  <a:lumMod val="20000"/>
                  <a:lumOff val="80000"/>
                </a:schemeClr>
              </a:solidFill>
              <a:latin typeface="Aller"/>
              <a:cs typeface="Aller"/>
            </a:rPr>
            <a:t>Dev</a:t>
          </a:r>
          <a:r>
            <a:rPr lang="en-US" sz="2000" kern="1200" dirty="0" smtClean="0">
              <a:solidFill>
                <a:schemeClr val="bg1">
                  <a:lumMod val="20000"/>
                  <a:lumOff val="80000"/>
                </a:schemeClr>
              </a:solidFill>
              <a:latin typeface="Aller"/>
              <a:cs typeface="Aller"/>
            </a:rPr>
            <a:t> Center</a:t>
          </a:r>
          <a:endParaRPr lang="ru-RU" sz="2000" kern="1200" dirty="0">
            <a:solidFill>
              <a:schemeClr val="bg1">
                <a:lumMod val="20000"/>
                <a:lumOff val="80000"/>
              </a:schemeClr>
            </a:solidFill>
            <a:latin typeface="Aller"/>
            <a:cs typeface="Aller"/>
          </a:endParaRPr>
        </a:p>
      </dsp:txBody>
      <dsp:txXfrm>
        <a:off x="1213751" y="137"/>
        <a:ext cx="2448530" cy="2447996"/>
      </dsp:txXfrm>
    </dsp:sp>
    <dsp:sp modelId="{373F197C-9B5C-4548-BB12-D8F8D60569A8}">
      <dsp:nvSpPr>
        <dsp:cNvPr id="0" name=""/>
        <dsp:cNvSpPr/>
      </dsp:nvSpPr>
      <dsp:spPr>
        <a:xfrm>
          <a:off x="3898558" y="137"/>
          <a:ext cx="2448530" cy="2447996"/>
        </a:xfrm>
        <a:prstGeom prst="rect">
          <a:avLst/>
        </a:prstGeom>
        <a:solidFill>
          <a:schemeClr val="bg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solidFill>
                <a:schemeClr val="tx1"/>
              </a:solidFill>
              <a:latin typeface="+mj-lt"/>
            </a:rPr>
            <a:t>Registrado en Windows Phone App Studio</a:t>
          </a:r>
          <a:endParaRPr lang="ru-RU" sz="1600" kern="1200" dirty="0">
            <a:solidFill>
              <a:schemeClr val="tx1"/>
            </a:solidFill>
            <a:latin typeface="+mj-lt"/>
          </a:endParaRPr>
        </a:p>
      </dsp:txBody>
      <dsp:txXfrm>
        <a:off x="3898558" y="137"/>
        <a:ext cx="2448530" cy="24479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02744911-4C4D-4FB6-8FB5-86C45076C12E}" type="datetimeFigureOut">
              <a:rPr lang="ru-RU" smtClean="0"/>
              <a:t>05.12.2013</a:t>
            </a:fld>
            <a:endParaRPr lang="ru-RU"/>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779B624C-DCAE-4F8C-88AB-1E01BA1E8237}" type="slidenum">
              <a:rPr lang="ru-RU" smtClean="0"/>
              <a:t>‹Nº›</a:t>
            </a:fld>
            <a:endParaRPr lang="ru-RU"/>
          </a:p>
        </p:txBody>
      </p:sp>
    </p:spTree>
    <p:extLst>
      <p:ext uri="{BB962C8B-B14F-4D97-AF65-F5344CB8AC3E}">
        <p14:creationId xmlns:p14="http://schemas.microsoft.com/office/powerpoint/2010/main" val="3366102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71E0966-4496-4991-ACE5-DDEE4AA5F111}" type="datetimeFigureOut">
              <a:rPr lang="ru-RU" smtClean="0"/>
              <a:t>05.12.2013</a:t>
            </a:fld>
            <a:endParaRPr lang="ru-RU"/>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AA39310-3DD3-491D-930A-68A0B7F9FD9D}" type="slidenum">
              <a:rPr lang="ru-RU" smtClean="0"/>
              <a:t>‹Nº›</a:t>
            </a:fld>
            <a:endParaRPr lang="ru-RU"/>
          </a:p>
        </p:txBody>
      </p:sp>
    </p:spTree>
    <p:extLst>
      <p:ext uri="{BB962C8B-B14F-4D97-AF65-F5344CB8AC3E}">
        <p14:creationId xmlns:p14="http://schemas.microsoft.com/office/powerpoint/2010/main" val="2745233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http://blogs.windows.com/windows_phone/b/wpdev/archive/2013/11/22/taking-advantage-of-large-screen-windows-phones.aspx</a:t>
            </a:r>
          </a:p>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1</a:t>
            </a:fld>
            <a:endParaRPr lang="en-US"/>
          </a:p>
        </p:txBody>
      </p:sp>
    </p:spTree>
    <p:extLst>
      <p:ext uri="{BB962C8B-B14F-4D97-AF65-F5344CB8AC3E}">
        <p14:creationId xmlns:p14="http://schemas.microsoft.com/office/powerpoint/2010/main" val="3882106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12/5/2013 5:46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437105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s-ES" sz="1200" b="0" i="0" u="none" strike="noStrike" cap="none" normalizeH="0" baseline="0" dirty="0" err="1" smtClean="0">
                <a:ln>
                  <a:noFill/>
                </a:ln>
                <a:solidFill>
                  <a:schemeClr val="tx1"/>
                </a:solidFill>
                <a:effectLst/>
                <a:latin typeface="Arial Unicode MS" panose="020B0604020202020204" pitchFamily="34" charset="-128"/>
              </a:rPr>
              <a:t>Version</a:t>
            </a:r>
            <a:r>
              <a:rPr kumimoji="0" lang="es-ES" sz="1200" b="0" i="0" u="none" strike="noStrike" cap="none" normalizeH="0" baseline="0" dirty="0" smtClean="0">
                <a:ln>
                  <a:noFill/>
                </a:ln>
                <a:solidFill>
                  <a:schemeClr val="tx1"/>
                </a:solidFill>
                <a:effectLst/>
                <a:latin typeface="Arial Unicode MS" panose="020B0604020202020204" pitchFamily="34" charset="-128"/>
              </a:rPr>
              <a:t>(8, 0, 10492)</a:t>
            </a:r>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12/5/2013 5:46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858183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33130">
              <a:lnSpc>
                <a:spcPct val="100000"/>
              </a:lnSpc>
              <a:spcAft>
                <a:spcPts val="0"/>
              </a:spcAft>
              <a:buFont typeface="Arial" pitchFamily="34" charset="0"/>
              <a:buNone/>
              <a:defRPr/>
            </a:pPr>
            <a:r>
              <a:rPr lang="en-US" dirty="0" smtClean="0"/>
              <a:t>http://msdn.microsoft.com/en-us/library/windowsphone/develop/jj662937%28v=vs.105%29.aspx</a:t>
            </a: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15</a:t>
            </a:fld>
            <a:endParaRPr lang="en-GB" dirty="0"/>
          </a:p>
        </p:txBody>
      </p:sp>
    </p:spTree>
    <p:extLst>
      <p:ext uri="{BB962C8B-B14F-4D97-AF65-F5344CB8AC3E}">
        <p14:creationId xmlns:p14="http://schemas.microsoft.com/office/powerpoint/2010/main" val="2806795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16</a:t>
            </a:fld>
            <a:endParaRPr lang="en-GB" dirty="0"/>
          </a:p>
        </p:txBody>
      </p:sp>
    </p:spTree>
    <p:extLst>
      <p:ext uri="{BB962C8B-B14F-4D97-AF65-F5344CB8AC3E}">
        <p14:creationId xmlns:p14="http://schemas.microsoft.com/office/powerpoint/2010/main" val="2124898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17</a:t>
            </a:fld>
            <a:endParaRPr lang="en-GB" dirty="0"/>
          </a:p>
        </p:txBody>
      </p:sp>
    </p:spTree>
    <p:extLst>
      <p:ext uri="{BB962C8B-B14F-4D97-AF65-F5344CB8AC3E}">
        <p14:creationId xmlns:p14="http://schemas.microsoft.com/office/powerpoint/2010/main" val="3317891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12/5/2013 5:46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741723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12/5/2013 5:46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477290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23</a:t>
            </a:fld>
            <a:endParaRPr lang="en-GB" dirty="0"/>
          </a:p>
        </p:txBody>
      </p:sp>
    </p:spTree>
    <p:extLst>
      <p:ext uri="{BB962C8B-B14F-4D97-AF65-F5344CB8AC3E}">
        <p14:creationId xmlns:p14="http://schemas.microsoft.com/office/powerpoint/2010/main" val="1912708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12/5/2013 5:46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439925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12/5/2013 5:46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991664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3130" rtl="0" eaLnBrk="1" fontAlgn="auto" latinLnBrk="0" hangingPunct="1">
              <a:lnSpc>
                <a:spcPct val="100000"/>
              </a:lnSpc>
              <a:spcBef>
                <a:spcPts val="0"/>
              </a:spcBef>
              <a:spcAft>
                <a:spcPts val="0"/>
              </a:spcAft>
              <a:buClrTx/>
              <a:buSzTx/>
              <a:buFont typeface="Arial" pitchFamily="34" charset="0"/>
              <a:buNone/>
              <a:tabLst/>
              <a:defRPr/>
            </a:pPr>
            <a:r>
              <a:rPr lang="es-ES" dirty="0" smtClean="0"/>
              <a:t>http://blogs.msdn.com/b/esmsdn/archive/2013/11/25/christmas-windows-phone-sessions.aspx</a:t>
            </a:r>
          </a:p>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2</a:t>
            </a:fld>
            <a:endParaRPr lang="en-GB" dirty="0"/>
          </a:p>
        </p:txBody>
      </p:sp>
    </p:spTree>
    <p:extLst>
      <p:ext uri="{BB962C8B-B14F-4D97-AF65-F5344CB8AC3E}">
        <p14:creationId xmlns:p14="http://schemas.microsoft.com/office/powerpoint/2010/main" val="3013032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26</a:t>
            </a:fld>
            <a:endParaRPr lang="en-GB" dirty="0"/>
          </a:p>
        </p:txBody>
      </p:sp>
    </p:spTree>
    <p:extLst>
      <p:ext uri="{BB962C8B-B14F-4D97-AF65-F5344CB8AC3E}">
        <p14:creationId xmlns:p14="http://schemas.microsoft.com/office/powerpoint/2010/main" val="671524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27</a:t>
            </a:fld>
            <a:endParaRPr lang="en-GB" dirty="0"/>
          </a:p>
        </p:txBody>
      </p:sp>
    </p:spTree>
    <p:extLst>
      <p:ext uri="{BB962C8B-B14F-4D97-AF65-F5344CB8AC3E}">
        <p14:creationId xmlns:p14="http://schemas.microsoft.com/office/powerpoint/2010/main" val="3501516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28</a:t>
            </a:fld>
            <a:endParaRPr lang="en-GB" dirty="0"/>
          </a:p>
        </p:txBody>
      </p:sp>
    </p:spTree>
    <p:extLst>
      <p:ext uri="{BB962C8B-B14F-4D97-AF65-F5344CB8AC3E}">
        <p14:creationId xmlns:p14="http://schemas.microsoft.com/office/powerpoint/2010/main" val="3867797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29</a:t>
            </a:fld>
            <a:endParaRPr lang="en-GB" dirty="0"/>
          </a:p>
        </p:txBody>
      </p:sp>
    </p:spTree>
    <p:extLst>
      <p:ext uri="{BB962C8B-B14F-4D97-AF65-F5344CB8AC3E}">
        <p14:creationId xmlns:p14="http://schemas.microsoft.com/office/powerpoint/2010/main" val="474048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30</a:t>
            </a:fld>
            <a:endParaRPr lang="en-GB" dirty="0"/>
          </a:p>
        </p:txBody>
      </p:sp>
    </p:spTree>
    <p:extLst>
      <p:ext uri="{BB962C8B-B14F-4D97-AF65-F5344CB8AC3E}">
        <p14:creationId xmlns:p14="http://schemas.microsoft.com/office/powerpoint/2010/main" val="3330219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31</a:t>
            </a:fld>
            <a:endParaRPr lang="en-GB" dirty="0"/>
          </a:p>
        </p:txBody>
      </p:sp>
    </p:spTree>
    <p:extLst>
      <p:ext uri="{BB962C8B-B14F-4D97-AF65-F5344CB8AC3E}">
        <p14:creationId xmlns:p14="http://schemas.microsoft.com/office/powerpoint/2010/main" val="2973081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32</a:t>
            </a:fld>
            <a:endParaRPr lang="en-GB" dirty="0"/>
          </a:p>
        </p:txBody>
      </p:sp>
    </p:spTree>
    <p:extLst>
      <p:ext uri="{BB962C8B-B14F-4D97-AF65-F5344CB8AC3E}">
        <p14:creationId xmlns:p14="http://schemas.microsoft.com/office/powerpoint/2010/main" val="22146830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s-ES" baseline="0" dirty="0" smtClean="0"/>
          </a:p>
        </p:txBody>
      </p:sp>
      <p:sp>
        <p:nvSpPr>
          <p:cNvPr id="4" name="Slide Number Placeholder 3"/>
          <p:cNvSpPr>
            <a:spLocks noGrp="1"/>
          </p:cNvSpPr>
          <p:nvPr>
            <p:ph type="sldNum" sz="quarter" idx="10"/>
          </p:nvPr>
        </p:nvSpPr>
        <p:spPr/>
        <p:txBody>
          <a:bodyPr/>
          <a:lstStyle/>
          <a:p>
            <a:fld id="{1DCEFCAB-67CC-4A0C-8E3C-462167FA539E}" type="slidenum">
              <a:rPr lang="es-ES" smtClean="0"/>
              <a:t>33</a:t>
            </a:fld>
            <a:endParaRPr lang="es-ES"/>
          </a:p>
        </p:txBody>
      </p:sp>
    </p:spTree>
    <p:extLst>
      <p:ext uri="{BB962C8B-B14F-4D97-AF65-F5344CB8AC3E}">
        <p14:creationId xmlns:p14="http://schemas.microsoft.com/office/powerpoint/2010/main" val="32970392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36</a:t>
            </a:fld>
            <a:endParaRPr lang="en-GB" dirty="0"/>
          </a:p>
        </p:txBody>
      </p:sp>
    </p:spTree>
    <p:extLst>
      <p:ext uri="{BB962C8B-B14F-4D97-AF65-F5344CB8AC3E}">
        <p14:creationId xmlns:p14="http://schemas.microsoft.com/office/powerpoint/2010/main" val="1530215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err="1" smtClean="0"/>
              <a:t>Programas</a:t>
            </a:r>
            <a:r>
              <a:rPr lang="en-GB" b="1"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BizSpark</a:t>
            </a:r>
            <a:r>
              <a:rPr lang="en-GB" dirty="0" smtClean="0"/>
              <a:t>: http://www.microsoft.com/bizspark/</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DreamSpark</a:t>
            </a:r>
            <a:r>
              <a:rPr lang="en-GB" dirty="0" smtClean="0"/>
              <a:t>: https://www.dreamspark.com/</a:t>
            </a:r>
          </a:p>
          <a:p>
            <a:pPr marL="0" marR="0" indent="0" algn="l" defTabSz="914400" rtl="0" eaLnBrk="1" fontAlgn="auto" latinLnBrk="0" hangingPunct="1">
              <a:lnSpc>
                <a:spcPct val="100000"/>
              </a:lnSpc>
              <a:spcBef>
                <a:spcPts val="0"/>
              </a:spcBef>
              <a:spcAft>
                <a:spcPts val="0"/>
              </a:spcAft>
              <a:buClrTx/>
              <a:buSzTx/>
              <a:buFontTx/>
              <a:buNone/>
              <a:tabLst/>
              <a:defRPr/>
            </a:pPr>
            <a:r>
              <a:rPr lang="es-ES" b="0" dirty="0" smtClean="0"/>
              <a:t>Microsoft </a:t>
            </a:r>
            <a:r>
              <a:rPr lang="es-ES" b="0" dirty="0" err="1" smtClean="0"/>
              <a:t>Student</a:t>
            </a:r>
            <a:r>
              <a:rPr lang="es-ES" b="0" dirty="0" smtClean="0"/>
              <a:t> </a:t>
            </a:r>
            <a:r>
              <a:rPr lang="es-ES" b="0" dirty="0" err="1" smtClean="0"/>
              <a:t>Partner</a:t>
            </a:r>
            <a:r>
              <a:rPr lang="es-ES" b="0" dirty="0" smtClean="0"/>
              <a:t>: </a:t>
            </a:r>
            <a:r>
              <a:rPr lang="en-GB" dirty="0" smtClean="0"/>
              <a:t>http://blogs.msdn.com/b/esmsdn/archive/2013/07/30/191-qu-233-es-un-msp.aspx</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err="1" smtClean="0"/>
              <a:t>Formación</a:t>
            </a:r>
            <a:r>
              <a:rPr lang="en-GB" b="1"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Microsoft Virtual Academy: http://www.microsoftvirtualacademy.com</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err="1" smtClean="0"/>
              <a:t>Aceleración</a:t>
            </a:r>
            <a:r>
              <a:rPr lang="en-GB" b="1" dirty="0" smtClean="0"/>
              <a:t> de Apps:</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App Campus: http://</a:t>
            </a:r>
            <a:r>
              <a:rPr lang="en-US" sz="1200" dirty="0" smtClean="0">
                <a:solidFill>
                  <a:prstClr val="white"/>
                </a:solidFill>
                <a:latin typeface="Segoe UI Light" panose="020B0502040204020203" pitchFamily="34" charset="0"/>
                <a:cs typeface="Segoe UI Light" panose="020B0502040204020203" pitchFamily="34" charset="0"/>
              </a:rPr>
              <a:t>www.appcampus.fi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prstClr val="white"/>
              </a:solidFill>
              <a:latin typeface="Segoe UI Light" panose="020B0502040204020203" pitchFamily="34" charset="0"/>
              <a:cs typeface="Segoe UI Light"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b="1" dirty="0" smtClean="0"/>
              <a:t>Concursos:</a:t>
            </a:r>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Imagine Cup: http://imaginecup.com</a:t>
            </a:r>
          </a:p>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OlimpiadApps</a:t>
            </a:r>
            <a:r>
              <a:rPr lang="es-ES" dirty="0" smtClean="0"/>
              <a:t> </a:t>
            </a:r>
            <a:r>
              <a:rPr lang="es-ES" dirty="0" err="1" smtClean="0"/>
              <a:t>University</a:t>
            </a:r>
            <a:r>
              <a:rPr lang="es-ES" dirty="0" smtClean="0"/>
              <a:t>: http://blogs.msdn.com/b/esmsdn/archive/2013/11/04/olimpiadapps-universitarias.aspx</a:t>
            </a:r>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I App </a:t>
            </a:r>
            <a:r>
              <a:rPr lang="es-ES" dirty="0" err="1" smtClean="0"/>
              <a:t>You</a:t>
            </a:r>
            <a:r>
              <a:rPr lang="es-ES" dirty="0" smtClean="0"/>
              <a:t>: http://blogs.msdn.com/b/esmsdn/archive/2013/10/30/191-quieres-ganar-una-xbox-one-i-app-you.aspx</a:t>
            </a:r>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Reto </a:t>
            </a:r>
            <a:r>
              <a:rPr lang="es-ES" dirty="0" err="1" smtClean="0"/>
              <a:t>GameDev</a:t>
            </a:r>
            <a:r>
              <a:rPr lang="es-ES" dirty="0" smtClean="0"/>
              <a:t>: http://blogs.msdn.com/b/esmsdn/archive/2013/11/06/post-invitado-gamedev-es-blog-sobre-desarrollo-de-videojuegos.aspx</a:t>
            </a:r>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La guerra de los </a:t>
            </a:r>
            <a:r>
              <a:rPr lang="es-ES" dirty="0" err="1" smtClean="0"/>
              <a:t>Drones</a:t>
            </a:r>
            <a:r>
              <a:rPr lang="es-ES" dirty="0" smtClean="0"/>
              <a:t>: http://blogs.msdn.com/b/esmsdn/archive/2013/10/29/la-guerra-de-los-drones.aspx</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1" dirty="0" smtClean="0"/>
              <a:t>Foros:</a:t>
            </a:r>
          </a:p>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Developing</a:t>
            </a:r>
            <a:r>
              <a:rPr lang="es-ES" dirty="0" smtClean="0"/>
              <a:t> </a:t>
            </a:r>
            <a:r>
              <a:rPr lang="es-ES" dirty="0" err="1" smtClean="0"/>
              <a:t>for</a:t>
            </a:r>
            <a:r>
              <a:rPr lang="es-ES" dirty="0" smtClean="0"/>
              <a:t> Windows Phone: http://social.msdn.microsoft.com/Forums/en-us/wpdevelop/threads</a:t>
            </a:r>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Desarrollo Windows Phone: http://social.msdn.microsoft.com/Forums/es-es/windowsphone7/threads</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1" dirty="0" smtClean="0"/>
              <a:t>Soporte Oficial:</a:t>
            </a:r>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Windows Phone </a:t>
            </a:r>
            <a:r>
              <a:rPr lang="es-ES" dirty="0" err="1" smtClean="0"/>
              <a:t>Dev</a:t>
            </a:r>
            <a:r>
              <a:rPr lang="es-ES" dirty="0" smtClean="0"/>
              <a:t> Center </a:t>
            </a:r>
            <a:r>
              <a:rPr lang="es-ES" dirty="0" err="1" smtClean="0"/>
              <a:t>Support</a:t>
            </a:r>
            <a:r>
              <a:rPr lang="es-ES" dirty="0" smtClean="0"/>
              <a:t>: https://dev.windowsphone.com/en-us/support</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Soporte técnico de Windows Phone 8: </a:t>
            </a:r>
            <a:r>
              <a:rPr lang="es-ES" dirty="0" smtClean="0"/>
              <a:t>http://www.windowsphone.com/es-ES/How-to/wp8/support</a:t>
            </a:r>
            <a:endParaRPr lang="en-GB" dirty="0" smtClean="0"/>
          </a:p>
          <a:p>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37</a:t>
            </a:fld>
            <a:endParaRPr lang="en-GB" dirty="0"/>
          </a:p>
        </p:txBody>
      </p:sp>
    </p:spTree>
    <p:extLst>
      <p:ext uri="{BB962C8B-B14F-4D97-AF65-F5344CB8AC3E}">
        <p14:creationId xmlns:p14="http://schemas.microsoft.com/office/powerpoint/2010/main" val="4259283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5</a:t>
            </a:fld>
            <a:endParaRPr lang="en-GB" dirty="0"/>
          </a:p>
        </p:txBody>
      </p:sp>
    </p:spTree>
    <p:extLst>
      <p:ext uri="{BB962C8B-B14F-4D97-AF65-F5344CB8AC3E}">
        <p14:creationId xmlns:p14="http://schemas.microsoft.com/office/powerpoint/2010/main" val="880928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AA39310-3DD3-491D-930A-68A0B7F9FD9D}" type="slidenum">
              <a:rPr lang="ru-RU" smtClean="0"/>
              <a:t>38</a:t>
            </a:fld>
            <a:endParaRPr lang="ru-RU"/>
          </a:p>
        </p:txBody>
      </p:sp>
    </p:spTree>
    <p:extLst>
      <p:ext uri="{BB962C8B-B14F-4D97-AF65-F5344CB8AC3E}">
        <p14:creationId xmlns:p14="http://schemas.microsoft.com/office/powerpoint/2010/main" val="522694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6</a:t>
            </a:fld>
            <a:endParaRPr lang="en-GB" dirty="0"/>
          </a:p>
        </p:txBody>
      </p:sp>
    </p:spTree>
    <p:extLst>
      <p:ext uri="{BB962C8B-B14F-4D97-AF65-F5344CB8AC3E}">
        <p14:creationId xmlns:p14="http://schemas.microsoft.com/office/powerpoint/2010/main" val="2712000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s-ES" baseline="0" dirty="0" smtClean="0"/>
          </a:p>
        </p:txBody>
      </p:sp>
      <p:sp>
        <p:nvSpPr>
          <p:cNvPr id="4" name="Slide Number Placeholder 3"/>
          <p:cNvSpPr>
            <a:spLocks noGrp="1"/>
          </p:cNvSpPr>
          <p:nvPr>
            <p:ph type="sldNum" sz="quarter" idx="10"/>
          </p:nvPr>
        </p:nvSpPr>
        <p:spPr/>
        <p:txBody>
          <a:bodyPr/>
          <a:lstStyle/>
          <a:p>
            <a:fld id="{1DCEFCAB-67CC-4A0C-8E3C-462167FA539E}" type="slidenum">
              <a:rPr lang="es-ES" smtClean="0"/>
              <a:t>7</a:t>
            </a:fld>
            <a:endParaRPr lang="es-ES"/>
          </a:p>
        </p:txBody>
      </p:sp>
    </p:spTree>
    <p:extLst>
      <p:ext uri="{BB962C8B-B14F-4D97-AF65-F5344CB8AC3E}">
        <p14:creationId xmlns:p14="http://schemas.microsoft.com/office/powerpoint/2010/main" val="885990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8</a:t>
            </a:fld>
            <a:endParaRPr lang="en-GB" dirty="0"/>
          </a:p>
        </p:txBody>
      </p:sp>
    </p:spTree>
    <p:extLst>
      <p:ext uri="{BB962C8B-B14F-4D97-AF65-F5344CB8AC3E}">
        <p14:creationId xmlns:p14="http://schemas.microsoft.com/office/powerpoint/2010/main" val="1661961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aseline="0" dirty="0" smtClean="0"/>
              <a:t>http://developer.windowsphone.com/en-us/featured/update3</a:t>
            </a:r>
          </a:p>
          <a:p>
            <a:pPr algn="l"/>
            <a:r>
              <a:rPr lang="es-ES" baseline="0" smtClean="0"/>
              <a:t>http://www.windowsphone.com/es-es/store/app/preview-for-developers/178ac8a1-6519-4a0b-960c-038393741e96</a:t>
            </a:r>
            <a:endParaRPr lang="es-ES" baseline="0" dirty="0" smtClean="0"/>
          </a:p>
        </p:txBody>
      </p:sp>
      <p:sp>
        <p:nvSpPr>
          <p:cNvPr id="4" name="Slide Number Placeholder 3"/>
          <p:cNvSpPr>
            <a:spLocks noGrp="1"/>
          </p:cNvSpPr>
          <p:nvPr>
            <p:ph type="sldNum" sz="quarter" idx="10"/>
          </p:nvPr>
        </p:nvSpPr>
        <p:spPr/>
        <p:txBody>
          <a:bodyPr/>
          <a:lstStyle/>
          <a:p>
            <a:fld id="{1DCEFCAB-67CC-4A0C-8E3C-462167FA539E}" type="slidenum">
              <a:rPr lang="es-ES" smtClean="0"/>
              <a:t>10</a:t>
            </a:fld>
            <a:endParaRPr lang="es-ES"/>
          </a:p>
        </p:txBody>
      </p:sp>
    </p:spTree>
    <p:extLst>
      <p:ext uri="{BB962C8B-B14F-4D97-AF65-F5344CB8AC3E}">
        <p14:creationId xmlns:p14="http://schemas.microsoft.com/office/powerpoint/2010/main" val="3225629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11</a:t>
            </a:fld>
            <a:endParaRPr lang="en-GB" dirty="0"/>
          </a:p>
        </p:txBody>
      </p:sp>
    </p:spTree>
    <p:extLst>
      <p:ext uri="{BB962C8B-B14F-4D97-AF65-F5344CB8AC3E}">
        <p14:creationId xmlns:p14="http://schemas.microsoft.com/office/powerpoint/2010/main" val="259349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12</a:t>
            </a:fld>
            <a:endParaRPr lang="en-GB" dirty="0"/>
          </a:p>
        </p:txBody>
      </p:sp>
    </p:spTree>
    <p:extLst>
      <p:ext uri="{BB962C8B-B14F-4D97-AF65-F5344CB8AC3E}">
        <p14:creationId xmlns:p14="http://schemas.microsoft.com/office/powerpoint/2010/main" val="29956118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3924" y="2693367"/>
            <a:ext cx="7772400" cy="1102519"/>
          </a:xfrm>
        </p:spPr>
        <p:txBody>
          <a:bodyPr/>
          <a:lstStyle>
            <a:lvl1pPr algn="l">
              <a:lnSpc>
                <a:spcPct val="75000"/>
              </a:lnSpc>
              <a:defRPr lang="en-US" sz="6000" kern="1200" spc="-150" smtClean="0">
                <a:solidFill>
                  <a:schemeClr val="bg1"/>
                </a:solidFill>
                <a:latin typeface="+mj-lt"/>
                <a:ea typeface="+mj-ea"/>
                <a:cs typeface="+mj-cs"/>
              </a:defRPr>
            </a:lvl1pPr>
          </a:lstStyle>
          <a:p>
            <a:r>
              <a:rPr lang="en-US" smtClean="0"/>
              <a:t>Click to edit Master title style</a:t>
            </a:r>
            <a:endParaRPr lang="ru-RU"/>
          </a:p>
        </p:txBody>
      </p:sp>
      <p:sp>
        <p:nvSpPr>
          <p:cNvPr id="3" name="Subtitle 2"/>
          <p:cNvSpPr>
            <a:spLocks noGrp="1"/>
          </p:cNvSpPr>
          <p:nvPr>
            <p:ph type="subTitle" idx="1"/>
          </p:nvPr>
        </p:nvSpPr>
        <p:spPr>
          <a:xfrm>
            <a:off x="433924" y="4011910"/>
            <a:ext cx="6400800" cy="360040"/>
          </a:xfrm>
        </p:spPr>
        <p:txBody>
          <a:bodyPr>
            <a:normAutofit/>
          </a:bodyPr>
          <a:lstStyle>
            <a:lvl1pPr marL="0" indent="0" algn="l">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12" name="Picture Placeholder 11"/>
          <p:cNvSpPr>
            <a:spLocks noGrp="1" noChangeAspect="1"/>
          </p:cNvSpPr>
          <p:nvPr>
            <p:ph type="pic" sz="quarter" idx="10"/>
          </p:nvPr>
        </p:nvSpPr>
        <p:spPr>
          <a:xfrm>
            <a:off x="3635896" y="287665"/>
            <a:ext cx="1674000" cy="1674000"/>
          </a:xfrm>
        </p:spPr>
        <p:txBody>
          <a:bodyPr>
            <a:normAutofit/>
          </a:bodyPr>
          <a:lstStyle>
            <a:lvl1pPr marL="0" indent="0" algn="l">
              <a:buNone/>
              <a:defRPr sz="1000" strike="noStrike">
                <a:solidFill>
                  <a:schemeClr val="bg1"/>
                </a:solidFill>
              </a:defRPr>
            </a:lvl1pPr>
          </a:lstStyle>
          <a:p>
            <a:endParaRPr lang="ru-RU" dirty="0"/>
          </a:p>
        </p:txBody>
      </p:sp>
      <p:sp>
        <p:nvSpPr>
          <p:cNvPr id="13" name="Picture Placeholder 11"/>
          <p:cNvSpPr>
            <a:spLocks noGrp="1" noChangeAspect="1"/>
          </p:cNvSpPr>
          <p:nvPr>
            <p:ph type="pic" sz="quarter" idx="11"/>
          </p:nvPr>
        </p:nvSpPr>
        <p:spPr>
          <a:xfrm>
            <a:off x="5393660"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4" name="Picture Placeholder 11"/>
          <p:cNvSpPr>
            <a:spLocks noGrp="1" noChangeAspect="1"/>
          </p:cNvSpPr>
          <p:nvPr>
            <p:ph type="pic" sz="quarter" idx="12"/>
          </p:nvPr>
        </p:nvSpPr>
        <p:spPr>
          <a:xfrm>
            <a:off x="5393660"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6" name="Picture Placeholder 11"/>
          <p:cNvSpPr>
            <a:spLocks noGrp="1" noChangeAspect="1"/>
          </p:cNvSpPr>
          <p:nvPr>
            <p:ph type="pic" sz="quarter" idx="13"/>
          </p:nvPr>
        </p:nvSpPr>
        <p:spPr>
          <a:xfrm>
            <a:off x="6281483"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7" name="Picture Placeholder 11"/>
          <p:cNvSpPr>
            <a:spLocks noGrp="1" noChangeAspect="1"/>
          </p:cNvSpPr>
          <p:nvPr>
            <p:ph type="pic" sz="quarter" idx="14"/>
          </p:nvPr>
        </p:nvSpPr>
        <p:spPr>
          <a:xfrm>
            <a:off x="6281483"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8" name="Picture Placeholder 11"/>
          <p:cNvSpPr>
            <a:spLocks noGrp="1" noChangeAspect="1"/>
          </p:cNvSpPr>
          <p:nvPr>
            <p:ph type="pic" sz="quarter" idx="15"/>
          </p:nvPr>
        </p:nvSpPr>
        <p:spPr>
          <a:xfrm>
            <a:off x="7164631"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9" name="Picture Placeholder 11"/>
          <p:cNvSpPr>
            <a:spLocks noGrp="1" noChangeAspect="1"/>
          </p:cNvSpPr>
          <p:nvPr>
            <p:ph type="pic" sz="quarter" idx="16"/>
          </p:nvPr>
        </p:nvSpPr>
        <p:spPr>
          <a:xfrm>
            <a:off x="7164631"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0" name="Picture Placeholder 11"/>
          <p:cNvSpPr>
            <a:spLocks noGrp="1" noChangeAspect="1"/>
          </p:cNvSpPr>
          <p:nvPr>
            <p:ph type="pic" sz="quarter" idx="17"/>
          </p:nvPr>
        </p:nvSpPr>
        <p:spPr>
          <a:xfrm>
            <a:off x="8047779"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1" name="Picture Placeholder 11"/>
          <p:cNvSpPr>
            <a:spLocks noGrp="1" noChangeAspect="1"/>
          </p:cNvSpPr>
          <p:nvPr>
            <p:ph type="pic" sz="quarter" idx="18"/>
          </p:nvPr>
        </p:nvSpPr>
        <p:spPr>
          <a:xfrm>
            <a:off x="8047779" y="1169665"/>
            <a:ext cx="792000" cy="792000"/>
          </a:xfrm>
        </p:spPr>
        <p:txBody>
          <a:bodyPr>
            <a:normAutofit/>
          </a:bodyPr>
          <a:lstStyle>
            <a:lvl1pPr marL="0" indent="0" algn="l">
              <a:buNone/>
              <a:defRPr sz="1000" strike="noStrike">
                <a:solidFill>
                  <a:schemeClr val="bg1"/>
                </a:solidFill>
              </a:defRPr>
            </a:lvl1pPr>
          </a:lstStyle>
          <a:p>
            <a:endParaRPr lang="ru-RU" dirty="0"/>
          </a:p>
        </p:txBody>
      </p:sp>
      <p:pic>
        <p:nvPicPr>
          <p:cNvPr id="22" name="Picture 2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sp>
        <p:nvSpPr>
          <p:cNvPr id="25" name="Text Placeholder 24"/>
          <p:cNvSpPr>
            <a:spLocks noGrp="1"/>
          </p:cNvSpPr>
          <p:nvPr>
            <p:ph type="body" sz="quarter" idx="19"/>
          </p:nvPr>
        </p:nvSpPr>
        <p:spPr>
          <a:xfrm>
            <a:off x="433924" y="4515966"/>
            <a:ext cx="6400800" cy="268288"/>
          </a:xfrm>
        </p:spPr>
        <p:txBody>
          <a:bodyPr vert="horz" lIns="91440" tIns="45720" rIns="91440" bIns="45720" rtlCol="0">
            <a:normAutofit/>
          </a:bodyPr>
          <a:lstStyle>
            <a:lvl1pPr marL="342900" indent="-342900">
              <a:buNone/>
              <a:defRPr lang="en-US" sz="1600" smtClean="0">
                <a:solidFill>
                  <a:schemeClr val="tx2"/>
                </a:solidFill>
              </a:defRPr>
            </a:lvl1pPr>
            <a:lvl2pPr marL="742950" indent="-285750">
              <a:buNone/>
              <a:defRPr lang="en-US" smtClean="0">
                <a:solidFill>
                  <a:schemeClr val="tx1">
                    <a:tint val="75000"/>
                  </a:schemeClr>
                </a:solidFill>
              </a:defRPr>
            </a:lvl2pPr>
            <a:lvl3pPr marL="1143000" indent="-228600">
              <a:buNone/>
              <a:defRPr lang="en-US" smtClean="0">
                <a:solidFill>
                  <a:schemeClr val="tx1">
                    <a:tint val="75000"/>
                  </a:schemeClr>
                </a:solidFill>
              </a:defRPr>
            </a:lvl3pPr>
            <a:lvl4pPr marL="1600200" indent="-228600">
              <a:buNone/>
              <a:defRPr lang="en-US" smtClean="0">
                <a:solidFill>
                  <a:schemeClr val="tx1">
                    <a:tint val="75000"/>
                  </a:schemeClr>
                </a:solidFill>
              </a:defRPr>
            </a:lvl4pPr>
            <a:lvl5pPr marL="2057400" indent="-228600">
              <a:buNone/>
              <a:defRPr lang="ru-RU">
                <a:solidFill>
                  <a:schemeClr val="tx1">
                    <a:tint val="75000"/>
                  </a:schemeClr>
                </a:solidFill>
              </a:defRPr>
            </a:lvl5pPr>
          </a:lstStyle>
          <a:p>
            <a:pPr marL="0" lvl="0" indent="0"/>
            <a:r>
              <a:rPr lang="en-US" smtClean="0"/>
              <a:t>Click to edit Master text styles</a:t>
            </a:r>
          </a:p>
        </p:txBody>
      </p:sp>
    </p:spTree>
    <p:extLst>
      <p:ext uri="{BB962C8B-B14F-4D97-AF65-F5344CB8AC3E}">
        <p14:creationId xmlns:p14="http://schemas.microsoft.com/office/powerpoint/2010/main" val="3277788651"/>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235543"/>
            <a:ext cx="8740142" cy="672414"/>
          </a:xfrm>
        </p:spPr>
        <p:txBody>
          <a:bodyPr lIns="134453" tIns="107563" rIns="134453" bIns="107563" anchor="ctr">
            <a:noAutofit/>
          </a:bodyPr>
          <a:lstStyle>
            <a:lvl1pPr>
              <a:lnSpc>
                <a:spcPct val="90000"/>
              </a:lnSpc>
              <a:defRPr sz="49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01931" y="4252785"/>
            <a:ext cx="5378548" cy="672414"/>
          </a:xfrm>
        </p:spPr>
        <p:txBody>
          <a:bodyPr lIns="134453" tIns="107563" rIns="134453" bIns="107563" anchor="b">
            <a:noAutofit/>
          </a:bodyPr>
          <a:lstStyle>
            <a:lvl1pPr marL="0" indent="0" algn="l">
              <a:lnSpc>
                <a:spcPct val="90000"/>
              </a:lnSpc>
              <a:spcBef>
                <a:spcPts val="0"/>
              </a:spcBef>
              <a:buNone/>
              <a:defRPr sz="2100" b="0" spc="-38" baseline="0">
                <a:gradFill>
                  <a:gsLst>
                    <a:gs pos="0">
                      <a:srgbClr val="FFFFFF"/>
                    </a:gs>
                    <a:gs pos="100000">
                      <a:srgbClr val="FFFFFF"/>
                    </a:gs>
                  </a:gsLst>
                  <a:lin ang="5400000" scaled="0"/>
                </a:gradFill>
                <a:latin typeface="+mn-lt"/>
                <a:cs typeface="Segoe UI" pitchFamily="34" charset="0"/>
              </a:defRPr>
            </a:lvl1pPr>
            <a:lvl2pPr marL="342755" indent="0" algn="ctr">
              <a:buNone/>
              <a:defRPr>
                <a:solidFill>
                  <a:schemeClr val="tx1">
                    <a:tint val="75000"/>
                  </a:schemeClr>
                </a:solidFill>
              </a:defRPr>
            </a:lvl2pPr>
            <a:lvl3pPr marL="685509" indent="0" algn="ctr">
              <a:buNone/>
              <a:defRPr>
                <a:solidFill>
                  <a:schemeClr val="tx1">
                    <a:tint val="75000"/>
                  </a:schemeClr>
                </a:solidFill>
              </a:defRPr>
            </a:lvl3pPr>
            <a:lvl4pPr marL="1028265" indent="0" algn="ctr">
              <a:buNone/>
              <a:defRPr>
                <a:solidFill>
                  <a:schemeClr val="tx1">
                    <a:tint val="75000"/>
                  </a:schemeClr>
                </a:solidFill>
              </a:defRPr>
            </a:lvl4pPr>
            <a:lvl5pPr marL="1371019" indent="0" algn="ctr">
              <a:buNone/>
              <a:defRPr>
                <a:solidFill>
                  <a:schemeClr val="tx1">
                    <a:tint val="75000"/>
                  </a:schemeClr>
                </a:solidFill>
              </a:defRPr>
            </a:lvl5pPr>
            <a:lvl6pPr marL="1713775" indent="0" algn="ctr">
              <a:buNone/>
              <a:defRPr>
                <a:solidFill>
                  <a:schemeClr val="tx1">
                    <a:tint val="75000"/>
                  </a:schemeClr>
                </a:solidFill>
              </a:defRPr>
            </a:lvl6pPr>
            <a:lvl7pPr marL="2056526" indent="0" algn="ctr">
              <a:buNone/>
              <a:defRPr>
                <a:solidFill>
                  <a:schemeClr val="tx1">
                    <a:tint val="75000"/>
                  </a:schemeClr>
                </a:solidFill>
              </a:defRPr>
            </a:lvl7pPr>
            <a:lvl8pPr marL="2399282" indent="0" algn="ctr">
              <a:buNone/>
              <a:defRPr>
                <a:solidFill>
                  <a:schemeClr val="tx1">
                    <a:tint val="75000"/>
                  </a:schemeClr>
                </a:solidFill>
              </a:defRPr>
            </a:lvl8pPr>
            <a:lvl9pPr marL="274203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47103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235843" y="2235543"/>
            <a:ext cx="4706231" cy="672414"/>
          </a:xfrm>
        </p:spPr>
        <p:txBody>
          <a:bodyPr wrap="square" lIns="134453" tIns="107563" rIns="134453" bIns="107563" anchor="ctr">
            <a:noAutofit/>
          </a:bodyPr>
          <a:lstStyle>
            <a:lvl1pPr>
              <a:lnSpc>
                <a:spcPct val="95000"/>
              </a:lnSpc>
              <a:spcBef>
                <a:spcPts val="0"/>
              </a:spcBef>
              <a:spcAft>
                <a:spcPts val="1200"/>
              </a:spcAft>
              <a:defRPr lang="en-US" sz="2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600"/>
              </a:spcBef>
              <a:defRPr sz="1400">
                <a:solidFill>
                  <a:srgbClr val="FFFFFF"/>
                </a:solidFill>
              </a:defRPr>
            </a:lvl2pPr>
            <a:lvl3pPr>
              <a:lnSpc>
                <a:spcPct val="100000"/>
              </a:lnSpc>
              <a:spcBef>
                <a:spcPts val="600"/>
              </a:spcBef>
              <a:defRPr sz="1400">
                <a:solidFill>
                  <a:srgbClr val="FFFFFF"/>
                </a:solidFill>
              </a:defRPr>
            </a:lvl3pPr>
            <a:lvl4pPr>
              <a:lnSpc>
                <a:spcPct val="100000"/>
              </a:lnSpc>
              <a:spcBef>
                <a:spcPts val="600"/>
              </a:spcBef>
              <a:defRPr sz="1400">
                <a:solidFill>
                  <a:srgbClr val="FFFFFF"/>
                </a:solidFill>
              </a:defRPr>
            </a:lvl4pPr>
            <a:lvl5pPr>
              <a:lnSpc>
                <a:spcPct val="100000"/>
              </a:lnSpc>
              <a:spcBef>
                <a:spcPts val="600"/>
              </a:spcBef>
              <a:defRPr sz="1400">
                <a:solidFill>
                  <a:srgbClr val="FFFFFF"/>
                </a:solidFill>
              </a:defRPr>
            </a:lvl5pPr>
          </a:lstStyle>
          <a:p>
            <a:pPr marL="0" lvl="0" indent="0" algn="l" defTabSz="672095"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01929" y="896080"/>
            <a:ext cx="3361593" cy="335134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182810" tIns="0" rIns="182810" bIns="0" numCol="1" anchor="ctr" anchorCtr="0" compatLnSpc="1">
            <a:prstTxWarp prst="textNoShape">
              <a:avLst/>
            </a:prstTxWarp>
            <a:noAutofit/>
          </a:bodyPr>
          <a:lstStyle>
            <a:lvl1pPr>
              <a:lnSpc>
                <a:spcPct val="95000"/>
              </a:lnSpc>
              <a:defRPr lang="en-US" sz="32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914049"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pic>
        <p:nvPicPr>
          <p:cNvPr id="5"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pic>
        <p:nvPicPr>
          <p:cNvPr id="6"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spTree>
    <p:extLst>
      <p:ext uri="{BB962C8B-B14F-4D97-AF65-F5344CB8AC3E}">
        <p14:creationId xmlns:p14="http://schemas.microsoft.com/office/powerpoint/2010/main" val="280499213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31800" y="1"/>
            <a:ext cx="8731914" cy="1352550"/>
          </a:xfrm>
          <a:solidFill>
            <a:srgbClr val="FFFFFF">
              <a:alpha val="50196"/>
            </a:srgbClr>
          </a:solidFill>
        </p:spPr>
        <p:txBody>
          <a:bodyPr wrap="square" bIns="201740">
            <a:noAutofit/>
          </a:bodyPr>
          <a:lstStyle>
            <a:lvl1pPr>
              <a:defRPr>
                <a:solidFill>
                  <a:schemeClr val="accent1"/>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352550"/>
            <a:ext cx="4038600" cy="3242074"/>
          </a:xfrm>
          <a:prstGeom prst="rect">
            <a:avLst/>
          </a:prstGeom>
          <a:solidFill>
            <a:srgbClr val="FFFFFF">
              <a:alpha val="50196"/>
            </a:srgbClr>
          </a:solidFill>
        </p:spPr>
        <p:txBody>
          <a:bodyPr vert="horz" lIns="68319" tIns="34160" rIns="68319" bIns="34160" rtlCol="0">
            <a:normAutofit/>
          </a:bodyPr>
          <a:lstStyle>
            <a:lvl1pPr>
              <a:defRPr lang="en-US" b="0" cap="all" baseline="0" smtClean="0">
                <a:solidFill>
                  <a:schemeClr val="accent1"/>
                </a:solidFill>
                <a:latin typeface="Segoe UI" panose="020B0502040204020203" pitchFamily="34" charset="0"/>
                <a:cs typeface="Segoe UI" panose="020B0502040204020203" pitchFamily="34" charset="0"/>
              </a:defRPr>
            </a:lvl1pPr>
            <a:lvl2pPr>
              <a:defRPr lang="en-US" smtClean="0">
                <a:solidFill>
                  <a:schemeClr val="accent2">
                    <a:lumMod val="50000"/>
                  </a:schemeClr>
                </a:solidFill>
                <a:latin typeface="Segoe UI" panose="020B0502040204020203" pitchFamily="34" charset="0"/>
                <a:cs typeface="Segoe UI" panose="020B0502040204020203" pitchFamily="34" charset="0"/>
              </a:defRPr>
            </a:lvl2pPr>
            <a:lvl3pPr>
              <a:defRPr lang="en-US" smtClean="0">
                <a:solidFill>
                  <a:schemeClr val="accent2">
                    <a:lumMod val="50000"/>
                  </a:schemeClr>
                </a:solidFill>
                <a:latin typeface="Segoe UI" panose="020B0502040204020203" pitchFamily="34" charset="0"/>
                <a:cs typeface="Segoe UI" panose="020B0502040204020203" pitchFamily="34" charset="0"/>
              </a:defRPr>
            </a:lvl3pPr>
            <a:lvl4pPr>
              <a:defRPr lang="en-US" smtClean="0">
                <a:solidFill>
                  <a:schemeClr val="accent2">
                    <a:lumMod val="50000"/>
                  </a:schemeClr>
                </a:solidFill>
                <a:latin typeface="Segoe UI" panose="020B0502040204020203" pitchFamily="34" charset="0"/>
                <a:cs typeface="Segoe UI" panose="020B0502040204020203" pitchFamily="34" charset="0"/>
              </a:defRPr>
            </a:lvl4pPr>
            <a:lvl5pPr>
              <a:defRPr lang="en-US">
                <a:solidFill>
                  <a:schemeClr val="accent2">
                    <a:lumMod val="50000"/>
                  </a:schemeClr>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52550"/>
            <a:ext cx="4038600" cy="3242074"/>
          </a:xfrm>
          <a:prstGeom prst="rect">
            <a:avLst/>
          </a:prstGeom>
          <a:solidFill>
            <a:srgbClr val="FFFFFF">
              <a:alpha val="50196"/>
            </a:srgbClr>
          </a:solidFill>
        </p:spPr>
        <p:txBody>
          <a:bodyPr vert="horz" lIns="68319" tIns="34160" rIns="68319" bIns="34160" rtlCol="0">
            <a:normAutofit/>
          </a:bodyPr>
          <a:lstStyle>
            <a:lvl1pPr>
              <a:defRPr lang="en-US" b="0" cap="all" baseline="0" smtClean="0">
                <a:solidFill>
                  <a:schemeClr val="accent6"/>
                </a:solidFill>
                <a:latin typeface="Segoe UI" panose="020B0502040204020203" pitchFamily="34" charset="0"/>
                <a:cs typeface="Segoe UI" panose="020B0502040204020203" pitchFamily="34" charset="0"/>
              </a:defRPr>
            </a:lvl1pPr>
            <a:lvl2pPr>
              <a:defRPr lang="en-US" smtClean="0">
                <a:solidFill>
                  <a:schemeClr val="accent2">
                    <a:lumMod val="50000"/>
                  </a:schemeClr>
                </a:solidFill>
                <a:latin typeface="Segoe UI" panose="020B0502040204020203" pitchFamily="34" charset="0"/>
                <a:cs typeface="Segoe UI" panose="020B0502040204020203" pitchFamily="34" charset="0"/>
              </a:defRPr>
            </a:lvl2pPr>
            <a:lvl3pPr>
              <a:defRPr lang="en-US" smtClean="0">
                <a:solidFill>
                  <a:schemeClr val="accent2">
                    <a:lumMod val="50000"/>
                  </a:schemeClr>
                </a:solidFill>
                <a:latin typeface="Segoe UI" panose="020B0502040204020203" pitchFamily="34" charset="0"/>
                <a:cs typeface="Segoe UI" panose="020B0502040204020203" pitchFamily="34" charset="0"/>
              </a:defRPr>
            </a:lvl3pPr>
            <a:lvl4pPr>
              <a:defRPr lang="en-US" smtClean="0">
                <a:solidFill>
                  <a:schemeClr val="accent2">
                    <a:lumMod val="50000"/>
                  </a:schemeClr>
                </a:solidFill>
                <a:latin typeface="Segoe UI" panose="020B0502040204020203" pitchFamily="34" charset="0"/>
                <a:cs typeface="Segoe UI" panose="020B0502040204020203" pitchFamily="34" charset="0"/>
              </a:defRPr>
            </a:lvl4pPr>
            <a:lvl5pPr>
              <a:defRPr lang="en-US">
                <a:solidFill>
                  <a:schemeClr val="accent2">
                    <a:lumMod val="50000"/>
                  </a:schemeClr>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a:xfrm>
            <a:off x="6952654" y="4897279"/>
            <a:ext cx="1741767" cy="222818"/>
          </a:xfrm>
          <a:prstGeom prst="rect">
            <a:avLst/>
          </a:prstGeom>
        </p:spPr>
        <p:txBody>
          <a:bodyPr/>
          <a:lstStyle/>
          <a:p>
            <a:r>
              <a:rPr>
                <a:solidFill>
                  <a:prstClr val="white"/>
                </a:solidFill>
              </a:rPr>
              <a:t>METRO DESIGN LANGUAGE</a:t>
            </a:r>
            <a:endParaRPr dirty="0">
              <a:solidFill>
                <a:prstClr val="white"/>
              </a:solidFill>
            </a:endParaRPr>
          </a:p>
        </p:txBody>
      </p:sp>
      <p:sp>
        <p:nvSpPr>
          <p:cNvPr id="7" name="Slide Number Placeholder 6"/>
          <p:cNvSpPr>
            <a:spLocks noGrp="1"/>
          </p:cNvSpPr>
          <p:nvPr>
            <p:ph type="sldNum" sz="quarter" idx="12"/>
          </p:nvPr>
        </p:nvSpPr>
        <p:spPr>
          <a:xfrm>
            <a:off x="8686801" y="4897279"/>
            <a:ext cx="477004" cy="222818"/>
          </a:xfrm>
          <a:prstGeom prst="rect">
            <a:avLst/>
          </a:prstGeom>
        </p:spPr>
        <p:txBody>
          <a:bodyPr/>
          <a:lstStyle/>
          <a:p>
            <a:fld id="{B6F15528-21DE-4FAA-801E-634DDDAF4B2B}" type="slidenum">
              <a:rPr>
                <a:solidFill>
                  <a:prstClr val="white"/>
                </a:solidFill>
              </a:rPr>
              <a:pPr/>
              <a:t>‹Nº›</a:t>
            </a:fld>
            <a:endParaRPr dirty="0">
              <a:solidFill>
                <a:prstClr val="white"/>
              </a:solidFill>
            </a:endParaRPr>
          </a:p>
        </p:txBody>
      </p:sp>
      <p:sp>
        <p:nvSpPr>
          <p:cNvPr id="8" name="Text Placeholder 7"/>
          <p:cNvSpPr>
            <a:spLocks noGrp="1"/>
          </p:cNvSpPr>
          <p:nvPr>
            <p:ph type="body" sz="quarter" idx="13"/>
          </p:nvPr>
        </p:nvSpPr>
        <p:spPr>
          <a:xfrm>
            <a:off x="457200" y="361950"/>
            <a:ext cx="8706514" cy="304800"/>
          </a:xfrm>
          <a:noFill/>
        </p:spPr>
        <p:txBody>
          <a:bodyPr>
            <a:noAutofit/>
          </a:bodyPr>
          <a:lstStyle>
            <a:lvl1pPr>
              <a:defRPr sz="1200" b="0" cap="all" baseline="0">
                <a:solidFill>
                  <a:schemeClr val="accent2">
                    <a:lumMod val="50000"/>
                  </a:schemeClr>
                </a:solidFill>
                <a:latin typeface="Segoe UI" panose="020B0502040204020203" pitchFamily="34" charset="0"/>
                <a:cs typeface="Segoe UI" panose="020B0502040204020203" pitchFamily="34" charset="0"/>
              </a:defRPr>
            </a:lvl1pPr>
            <a:lvl2pPr>
              <a:defRPr sz="1200" b="0" cap="all" baseline="0">
                <a:solidFill>
                  <a:schemeClr val="accent2">
                    <a:lumMod val="50000"/>
                  </a:schemeClr>
                </a:solidFill>
                <a:latin typeface="Segoe UI" panose="020B0502040204020203" pitchFamily="34" charset="0"/>
                <a:cs typeface="Segoe UI" panose="020B0502040204020203" pitchFamily="34" charset="0"/>
              </a:defRPr>
            </a:lvl2pPr>
            <a:lvl3pPr>
              <a:defRPr sz="1200" b="0" cap="all" baseline="0">
                <a:solidFill>
                  <a:schemeClr val="accent2">
                    <a:lumMod val="50000"/>
                  </a:schemeClr>
                </a:solidFill>
                <a:latin typeface="Segoe UI" panose="020B0502040204020203" pitchFamily="34" charset="0"/>
                <a:cs typeface="Segoe UI" panose="020B0502040204020203" pitchFamily="34" charset="0"/>
              </a:defRPr>
            </a:lvl3pPr>
            <a:lvl4pPr>
              <a:defRPr sz="1200" b="0" cap="all" baseline="0">
                <a:solidFill>
                  <a:schemeClr val="accent2">
                    <a:lumMod val="50000"/>
                  </a:schemeClr>
                </a:solidFill>
                <a:latin typeface="Segoe UI" panose="020B0502040204020203" pitchFamily="34" charset="0"/>
                <a:cs typeface="Segoe UI" panose="020B0502040204020203" pitchFamily="34" charset="0"/>
              </a:defRPr>
            </a:lvl4pPr>
            <a:lvl5pPr>
              <a:defRPr sz="1200" b="0" cap="all" baseline="0">
                <a:solidFill>
                  <a:schemeClr val="accent2">
                    <a:lumMod val="50000"/>
                  </a:schemeClr>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04940811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01929" y="4252785"/>
            <a:ext cx="8740142" cy="672414"/>
          </a:xfrm>
        </p:spPr>
        <p:txBody>
          <a:bodyPr lIns="0" tIns="0" rIns="0" bIns="0" anchor="b">
            <a:noAutofit/>
          </a:bodyPr>
          <a:lstStyle>
            <a:lvl1pPr>
              <a:defRPr sz="1471"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01930" y="2236127"/>
            <a:ext cx="8740141" cy="671247"/>
          </a:xfrm>
        </p:spPr>
        <p:txBody>
          <a:bodyPr lIns="0" tIns="0" rIns="0" bIns="0"/>
          <a:lstStyle>
            <a:lvl1pPr>
              <a:defRPr sz="3971"/>
            </a:lvl1pPr>
          </a:lstStyle>
          <a:p>
            <a:r>
              <a:rPr lang="en-US" dirty="0" smtClean="0"/>
              <a:t>Click to edit master title style</a:t>
            </a:r>
            <a:endParaRPr lang="en-US" dirty="0"/>
          </a:p>
        </p:txBody>
      </p:sp>
      <p:pic>
        <p:nvPicPr>
          <p:cNvPr id="4"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pic>
        <p:nvPicPr>
          <p:cNvPr id="5"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140279831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7603919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pic>
        <p:nvPicPr>
          <p:cNvPr id="4"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58419716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C7E3325F-21F3-4981-A938-C5A64356A236}" type="datetimeFigureOut">
              <a:rPr lang="es-ES" smtClean="0"/>
              <a:t>05/12/2013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6F654AF-EA6B-4C31-8C39-48CDC0BAF75F}" type="slidenum">
              <a:rPr lang="es-ES" smtClean="0"/>
              <a:t>‹Nº›</a:t>
            </a:fld>
            <a:endParaRPr lang="es-ES"/>
          </a:p>
        </p:txBody>
      </p:sp>
      <p:pic>
        <p:nvPicPr>
          <p:cNvPr id="7"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pic>
        <p:nvPicPr>
          <p:cNvPr id="8"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2569507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End Slide">
    <p:spTree>
      <p:nvGrpSpPr>
        <p:cNvPr id="1" name=""/>
        <p:cNvGrpSpPr/>
        <p:nvPr/>
      </p:nvGrpSpPr>
      <p:grpSpPr>
        <a:xfrm>
          <a:off x="0" y="0"/>
          <a:ext cx="0" cy="0"/>
          <a:chOff x="0" y="0"/>
          <a:chExt cx="0" cy="0"/>
        </a:xfrm>
      </p:grpSpPr>
      <p:sp>
        <p:nvSpPr>
          <p:cNvPr id="2" name="Title 1"/>
          <p:cNvSpPr>
            <a:spLocks noGrp="1"/>
          </p:cNvSpPr>
          <p:nvPr>
            <p:ph type="ctrTitle"/>
          </p:nvPr>
        </p:nvSpPr>
        <p:spPr>
          <a:xfrm>
            <a:off x="433924" y="2693367"/>
            <a:ext cx="7772400" cy="1102519"/>
          </a:xfrm>
        </p:spPr>
        <p:txBody>
          <a:bodyPr/>
          <a:lstStyle>
            <a:lvl1pPr algn="l">
              <a:lnSpc>
                <a:spcPct val="75000"/>
              </a:lnSpc>
              <a:defRPr lang="en-US" sz="6000" kern="1200" spc="-150" smtClean="0">
                <a:solidFill>
                  <a:schemeClr val="bg1"/>
                </a:solidFill>
                <a:latin typeface="+mj-lt"/>
                <a:ea typeface="+mj-ea"/>
                <a:cs typeface="+mj-cs"/>
              </a:defRPr>
            </a:lvl1pPr>
          </a:lstStyle>
          <a:p>
            <a:r>
              <a:rPr lang="en-US" smtClean="0"/>
              <a:t>Click to edit Master title style</a:t>
            </a:r>
            <a:endParaRPr lang="ru-RU"/>
          </a:p>
        </p:txBody>
      </p:sp>
      <p:sp>
        <p:nvSpPr>
          <p:cNvPr id="3" name="Subtitle 2"/>
          <p:cNvSpPr>
            <a:spLocks noGrp="1"/>
          </p:cNvSpPr>
          <p:nvPr>
            <p:ph type="subTitle" idx="1"/>
          </p:nvPr>
        </p:nvSpPr>
        <p:spPr>
          <a:xfrm>
            <a:off x="433924" y="4011910"/>
            <a:ext cx="6400800" cy="360040"/>
          </a:xfrm>
        </p:spPr>
        <p:txBody>
          <a:bodyPr>
            <a:normAutofit/>
          </a:bodyPr>
          <a:lstStyle>
            <a:lvl1pPr marL="0" indent="0" algn="l">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13" name="Picture Placeholder 11"/>
          <p:cNvSpPr>
            <a:spLocks noGrp="1" noChangeAspect="1"/>
          </p:cNvSpPr>
          <p:nvPr>
            <p:ph type="pic" sz="quarter" idx="11"/>
          </p:nvPr>
        </p:nvSpPr>
        <p:spPr>
          <a:xfrm>
            <a:off x="5393660"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4" name="Picture Placeholder 11"/>
          <p:cNvSpPr>
            <a:spLocks noGrp="1" noChangeAspect="1"/>
          </p:cNvSpPr>
          <p:nvPr>
            <p:ph type="pic" sz="quarter" idx="12"/>
          </p:nvPr>
        </p:nvSpPr>
        <p:spPr>
          <a:xfrm>
            <a:off x="5393660"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6" name="Picture Placeholder 11"/>
          <p:cNvSpPr>
            <a:spLocks noGrp="1" noChangeAspect="1"/>
          </p:cNvSpPr>
          <p:nvPr>
            <p:ph type="pic" sz="quarter" idx="13"/>
          </p:nvPr>
        </p:nvSpPr>
        <p:spPr>
          <a:xfrm>
            <a:off x="6281483"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7" name="Picture Placeholder 11"/>
          <p:cNvSpPr>
            <a:spLocks noGrp="1" noChangeAspect="1"/>
          </p:cNvSpPr>
          <p:nvPr>
            <p:ph type="pic" sz="quarter" idx="14"/>
          </p:nvPr>
        </p:nvSpPr>
        <p:spPr>
          <a:xfrm>
            <a:off x="6281483"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8" name="Picture Placeholder 11"/>
          <p:cNvSpPr>
            <a:spLocks noGrp="1" noChangeAspect="1"/>
          </p:cNvSpPr>
          <p:nvPr>
            <p:ph type="pic" sz="quarter" idx="15"/>
          </p:nvPr>
        </p:nvSpPr>
        <p:spPr>
          <a:xfrm>
            <a:off x="7164631"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9" name="Picture Placeholder 11"/>
          <p:cNvSpPr>
            <a:spLocks noGrp="1" noChangeAspect="1"/>
          </p:cNvSpPr>
          <p:nvPr>
            <p:ph type="pic" sz="quarter" idx="16"/>
          </p:nvPr>
        </p:nvSpPr>
        <p:spPr>
          <a:xfrm>
            <a:off x="7164631"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0" name="Picture Placeholder 11"/>
          <p:cNvSpPr>
            <a:spLocks noGrp="1" noChangeAspect="1"/>
          </p:cNvSpPr>
          <p:nvPr>
            <p:ph type="pic" sz="quarter" idx="17"/>
          </p:nvPr>
        </p:nvSpPr>
        <p:spPr>
          <a:xfrm>
            <a:off x="8047779"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1" name="Picture Placeholder 11"/>
          <p:cNvSpPr>
            <a:spLocks noGrp="1" noChangeAspect="1"/>
          </p:cNvSpPr>
          <p:nvPr>
            <p:ph type="pic" sz="quarter" idx="18"/>
          </p:nvPr>
        </p:nvSpPr>
        <p:spPr>
          <a:xfrm>
            <a:off x="8047779" y="1169665"/>
            <a:ext cx="792000" cy="792000"/>
          </a:xfrm>
        </p:spPr>
        <p:txBody>
          <a:bodyPr>
            <a:normAutofit/>
          </a:bodyPr>
          <a:lstStyle>
            <a:lvl1pPr marL="0" indent="0" algn="l">
              <a:buNone/>
              <a:defRPr sz="1000" strike="noStrike">
                <a:solidFill>
                  <a:schemeClr val="bg1"/>
                </a:solidFill>
              </a:defRPr>
            </a:lvl1pPr>
          </a:lstStyle>
          <a:p>
            <a:endParaRPr lang="ru-RU" dirty="0"/>
          </a:p>
        </p:txBody>
      </p:sp>
      <p:pic>
        <p:nvPicPr>
          <p:cNvPr id="23" name="Picture 22">
            <a:hlinkClick r:id="" action="ppaction://hlinkshowjump?jump=firs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344" y="4499373"/>
            <a:ext cx="360000" cy="360000"/>
          </a:xfrm>
          <a:prstGeom prst="rect">
            <a:avLst/>
          </a:prstGeom>
        </p:spPr>
      </p:pic>
      <p:pic>
        <p:nvPicPr>
          <p:cNvPr id="22" name="Picture 12">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2439978974"/>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841772"/>
            <a:ext cx="6858000" cy="1790700"/>
          </a:xfrm>
        </p:spPr>
        <p:txBody>
          <a:bodyPr anchor="b"/>
          <a:lstStyle>
            <a:lvl1pPr algn="ctr">
              <a:defRPr sz="45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18EA667C-B123-4C9D-8392-E4DAC4F69B68}" type="datetimeFigureOut">
              <a:rPr lang="ru-RU" smtClean="0"/>
              <a:t>05.12.2013</a:t>
            </a:fld>
            <a:endParaRPr lang="ru-RU" dirty="0"/>
          </a:p>
        </p:txBody>
      </p:sp>
      <p:sp>
        <p:nvSpPr>
          <p:cNvPr id="5" name="Marcador de pie de página 4"/>
          <p:cNvSpPr>
            <a:spLocks noGrp="1"/>
          </p:cNvSpPr>
          <p:nvPr>
            <p:ph type="ftr" sz="quarter" idx="11"/>
          </p:nvPr>
        </p:nvSpPr>
        <p:spPr/>
        <p:txBody>
          <a:bodyPr/>
          <a:lstStyle/>
          <a:p>
            <a:endParaRPr lang="ru-RU" dirty="0"/>
          </a:p>
        </p:txBody>
      </p:sp>
      <p:sp>
        <p:nvSpPr>
          <p:cNvPr id="6" name="Marcador de número de diapositiva 5"/>
          <p:cNvSpPr>
            <a:spLocks noGrp="1"/>
          </p:cNvSpPr>
          <p:nvPr>
            <p:ph type="sldNum" sz="quarter" idx="12"/>
          </p:nvPr>
        </p:nvSpPr>
        <p:spPr/>
        <p:txBody>
          <a:bodyPr/>
          <a:lstStyle/>
          <a:p>
            <a:fld id="{74C80674-0C3A-461C-8E60-67A8CCC5BB66}" type="slidenum">
              <a:rPr lang="ru-RU" smtClean="0"/>
              <a:t>‹Nº›</a:t>
            </a:fld>
            <a:endParaRPr lang="ru-RU" dirty="0"/>
          </a:p>
        </p:txBody>
      </p:sp>
      <p:pic>
        <p:nvPicPr>
          <p:cNvPr id="7"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183295770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8EA667C-B123-4C9D-8392-E4DAC4F69B68}" type="datetimeFigureOut">
              <a:rPr lang="ru-RU" smtClean="0"/>
              <a:t>05.12.2013</a:t>
            </a:fld>
            <a:endParaRPr lang="ru-RU" dirty="0"/>
          </a:p>
        </p:txBody>
      </p:sp>
      <p:sp>
        <p:nvSpPr>
          <p:cNvPr id="5" name="Marcador de pie de página 4"/>
          <p:cNvSpPr>
            <a:spLocks noGrp="1"/>
          </p:cNvSpPr>
          <p:nvPr>
            <p:ph type="ftr" sz="quarter" idx="11"/>
          </p:nvPr>
        </p:nvSpPr>
        <p:spPr/>
        <p:txBody>
          <a:bodyPr/>
          <a:lstStyle/>
          <a:p>
            <a:endParaRPr lang="ru-RU" dirty="0"/>
          </a:p>
        </p:txBody>
      </p:sp>
      <p:sp>
        <p:nvSpPr>
          <p:cNvPr id="6" name="Marcador de número de diapositiva 5"/>
          <p:cNvSpPr>
            <a:spLocks noGrp="1"/>
          </p:cNvSpPr>
          <p:nvPr>
            <p:ph type="sldNum" sz="quarter" idx="12"/>
          </p:nvPr>
        </p:nvSpPr>
        <p:spPr/>
        <p:txBody>
          <a:bodyPr/>
          <a:lstStyle/>
          <a:p>
            <a:fld id="{74C80674-0C3A-461C-8E60-67A8CCC5BB66}" type="slidenum">
              <a:rPr lang="ru-RU" smtClean="0"/>
              <a:t>‹Nº›</a:t>
            </a:fld>
            <a:endParaRPr lang="ru-RU" dirty="0"/>
          </a:p>
        </p:txBody>
      </p:sp>
      <p:pic>
        <p:nvPicPr>
          <p:cNvPr id="7"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24794948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Slide">
    <p:spTree>
      <p:nvGrpSpPr>
        <p:cNvPr id="1" name=""/>
        <p:cNvGrpSpPr/>
        <p:nvPr/>
      </p:nvGrpSpPr>
      <p:grpSpPr>
        <a:xfrm>
          <a:off x="0" y="0"/>
          <a:ext cx="0" cy="0"/>
          <a:chOff x="0" y="0"/>
          <a:chExt cx="0" cy="0"/>
        </a:xfrm>
      </p:grpSpPr>
      <p:sp>
        <p:nvSpPr>
          <p:cNvPr id="19" name="Picture Placeholder 11"/>
          <p:cNvSpPr>
            <a:spLocks noGrp="1" noChangeAspect="1"/>
          </p:cNvSpPr>
          <p:nvPr>
            <p:ph type="pic" sz="quarter" idx="16"/>
          </p:nvPr>
        </p:nvSpPr>
        <p:spPr>
          <a:xfrm>
            <a:off x="7395094" y="2597600"/>
            <a:ext cx="1368000" cy="1368000"/>
          </a:xfrm>
        </p:spPr>
        <p:txBody>
          <a:bodyPr>
            <a:normAutofit/>
          </a:bodyPr>
          <a:lstStyle>
            <a:lvl1pPr marL="0" indent="0" algn="l">
              <a:buNone/>
              <a:defRPr sz="1000">
                <a:solidFill>
                  <a:schemeClr val="bg1"/>
                </a:solidFill>
              </a:defRPr>
            </a:lvl1pPr>
          </a:lstStyle>
          <a:p>
            <a:endParaRPr lang="ru-RU" dirty="0"/>
          </a:p>
        </p:txBody>
      </p:sp>
      <p:pic>
        <p:nvPicPr>
          <p:cNvPr id="22" name="Picture 2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sp>
        <p:nvSpPr>
          <p:cNvPr id="27" name="Picture Placeholder 11"/>
          <p:cNvSpPr>
            <a:spLocks noGrp="1" noChangeAspect="1"/>
          </p:cNvSpPr>
          <p:nvPr>
            <p:ph type="pic" sz="quarter" idx="19"/>
          </p:nvPr>
        </p:nvSpPr>
        <p:spPr>
          <a:xfrm>
            <a:off x="3005807" y="1131734"/>
            <a:ext cx="1368000" cy="1368000"/>
          </a:xfrm>
        </p:spPr>
        <p:txBody>
          <a:bodyPr>
            <a:normAutofit/>
          </a:bodyPr>
          <a:lstStyle>
            <a:lvl1pPr marL="0" indent="0" algn="l">
              <a:buNone/>
              <a:defRPr sz="1000">
                <a:solidFill>
                  <a:schemeClr val="bg1"/>
                </a:solidFill>
              </a:defRPr>
            </a:lvl1pPr>
          </a:lstStyle>
          <a:p>
            <a:endParaRPr lang="ru-RU" dirty="0"/>
          </a:p>
        </p:txBody>
      </p:sp>
      <p:sp>
        <p:nvSpPr>
          <p:cNvPr id="28" name="Picture Placeholder 11"/>
          <p:cNvSpPr>
            <a:spLocks noGrp="1" noChangeAspect="1"/>
          </p:cNvSpPr>
          <p:nvPr>
            <p:ph type="pic" sz="quarter" idx="20"/>
          </p:nvPr>
        </p:nvSpPr>
        <p:spPr>
          <a:xfrm>
            <a:off x="3005807" y="2597600"/>
            <a:ext cx="1368000" cy="1368000"/>
          </a:xfrm>
        </p:spPr>
        <p:txBody>
          <a:bodyPr>
            <a:normAutofit/>
          </a:bodyPr>
          <a:lstStyle>
            <a:lvl1pPr marL="0" indent="0" algn="l">
              <a:buNone/>
              <a:defRPr sz="1000">
                <a:solidFill>
                  <a:schemeClr val="bg1"/>
                </a:solidFill>
              </a:defRPr>
            </a:lvl1pPr>
          </a:lstStyle>
          <a:p>
            <a:endParaRPr lang="ru-RU" dirty="0"/>
          </a:p>
        </p:txBody>
      </p:sp>
      <p:sp>
        <p:nvSpPr>
          <p:cNvPr id="29" name="Picture Placeholder 11"/>
          <p:cNvSpPr>
            <a:spLocks noGrp="1" noChangeAspect="1"/>
          </p:cNvSpPr>
          <p:nvPr>
            <p:ph type="pic" sz="quarter" idx="21"/>
          </p:nvPr>
        </p:nvSpPr>
        <p:spPr>
          <a:xfrm>
            <a:off x="4465932" y="1131734"/>
            <a:ext cx="1368000" cy="1368000"/>
          </a:xfrm>
        </p:spPr>
        <p:txBody>
          <a:bodyPr>
            <a:normAutofit/>
          </a:bodyPr>
          <a:lstStyle>
            <a:lvl1pPr marL="0" indent="0" algn="l">
              <a:buNone/>
              <a:defRPr sz="1000">
                <a:solidFill>
                  <a:schemeClr val="bg1"/>
                </a:solidFill>
              </a:defRPr>
            </a:lvl1pPr>
          </a:lstStyle>
          <a:p>
            <a:endParaRPr lang="ru-RU" dirty="0"/>
          </a:p>
        </p:txBody>
      </p:sp>
      <p:sp>
        <p:nvSpPr>
          <p:cNvPr id="30" name="Picture Placeholder 11"/>
          <p:cNvSpPr>
            <a:spLocks noGrp="1" noChangeAspect="1"/>
          </p:cNvSpPr>
          <p:nvPr>
            <p:ph type="pic" sz="quarter" idx="22"/>
          </p:nvPr>
        </p:nvSpPr>
        <p:spPr>
          <a:xfrm>
            <a:off x="4465932" y="2597600"/>
            <a:ext cx="1368000" cy="1368000"/>
          </a:xfrm>
        </p:spPr>
        <p:txBody>
          <a:bodyPr>
            <a:normAutofit/>
          </a:bodyPr>
          <a:lstStyle>
            <a:lvl1pPr marL="0" indent="0" algn="l">
              <a:buNone/>
              <a:defRPr sz="1000">
                <a:solidFill>
                  <a:schemeClr val="bg1"/>
                </a:solidFill>
              </a:defRPr>
            </a:lvl1pPr>
          </a:lstStyle>
          <a:p>
            <a:endParaRPr lang="ru-RU" dirty="0"/>
          </a:p>
        </p:txBody>
      </p:sp>
      <p:sp>
        <p:nvSpPr>
          <p:cNvPr id="31" name="Picture Placeholder 11"/>
          <p:cNvSpPr>
            <a:spLocks noGrp="1" noChangeAspect="1"/>
          </p:cNvSpPr>
          <p:nvPr>
            <p:ph type="pic" sz="quarter" idx="23"/>
          </p:nvPr>
        </p:nvSpPr>
        <p:spPr>
          <a:xfrm>
            <a:off x="5934210" y="1131734"/>
            <a:ext cx="1368000" cy="1368000"/>
          </a:xfrm>
        </p:spPr>
        <p:txBody>
          <a:bodyPr>
            <a:normAutofit/>
          </a:bodyPr>
          <a:lstStyle>
            <a:lvl1pPr marL="0" indent="0" algn="l">
              <a:buNone/>
              <a:defRPr sz="1000">
                <a:solidFill>
                  <a:schemeClr val="bg1"/>
                </a:solidFill>
              </a:defRPr>
            </a:lvl1pPr>
          </a:lstStyle>
          <a:p>
            <a:endParaRPr lang="ru-RU" dirty="0"/>
          </a:p>
        </p:txBody>
      </p:sp>
      <p:sp>
        <p:nvSpPr>
          <p:cNvPr id="32" name="Picture Placeholder 11"/>
          <p:cNvSpPr>
            <a:spLocks noGrp="1" noChangeAspect="1"/>
          </p:cNvSpPr>
          <p:nvPr>
            <p:ph type="pic" sz="quarter" idx="24"/>
          </p:nvPr>
        </p:nvSpPr>
        <p:spPr>
          <a:xfrm>
            <a:off x="7395094" y="1131734"/>
            <a:ext cx="1368000" cy="1368000"/>
          </a:xfrm>
        </p:spPr>
        <p:txBody>
          <a:bodyPr>
            <a:normAutofit/>
          </a:bodyPr>
          <a:lstStyle>
            <a:lvl1pPr marL="0" indent="0" algn="l">
              <a:buNone/>
              <a:defRPr sz="1000">
                <a:solidFill>
                  <a:schemeClr val="bg1"/>
                </a:solidFill>
              </a:defRPr>
            </a:lvl1pPr>
          </a:lstStyle>
          <a:p>
            <a:endParaRPr lang="ru-RU" dirty="0"/>
          </a:p>
        </p:txBody>
      </p:sp>
      <p:sp>
        <p:nvSpPr>
          <p:cNvPr id="33" name="Picture Placeholder 11"/>
          <p:cNvSpPr>
            <a:spLocks noGrp="1" noChangeAspect="1"/>
          </p:cNvSpPr>
          <p:nvPr>
            <p:ph type="pic" sz="quarter" idx="25"/>
          </p:nvPr>
        </p:nvSpPr>
        <p:spPr>
          <a:xfrm>
            <a:off x="5934210" y="2597600"/>
            <a:ext cx="1368000" cy="1368000"/>
          </a:xfrm>
        </p:spPr>
        <p:txBody>
          <a:bodyPr>
            <a:normAutofit/>
          </a:bodyPr>
          <a:lstStyle>
            <a:lvl1pPr marL="0" indent="0" algn="l">
              <a:buNone/>
              <a:defRPr sz="1000">
                <a:solidFill>
                  <a:schemeClr val="bg1"/>
                </a:solidFill>
              </a:defRPr>
            </a:lvl1pPr>
          </a:lstStyle>
          <a:p>
            <a:endParaRPr lang="ru-RU" dirty="0"/>
          </a:p>
        </p:txBody>
      </p:sp>
      <p:pic>
        <p:nvPicPr>
          <p:cNvPr id="15" name="Picture 14">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
        <p:nvSpPr>
          <p:cNvPr id="20" name="Title 1"/>
          <p:cNvSpPr>
            <a:spLocks noGrp="1"/>
          </p:cNvSpPr>
          <p:nvPr>
            <p:ph type="ctrTitle"/>
          </p:nvPr>
        </p:nvSpPr>
        <p:spPr>
          <a:xfrm>
            <a:off x="208771" y="304069"/>
            <a:ext cx="8565577" cy="770143"/>
          </a:xfrm>
        </p:spPr>
        <p:txBody>
          <a:bodyPr>
            <a:normAutofit/>
          </a:bodyPr>
          <a:lstStyle>
            <a:lvl1pPr algn="l">
              <a:lnSpc>
                <a:spcPct val="75000"/>
              </a:lnSpc>
              <a:defRPr lang="en-US" sz="4800" kern="1200" spc="-150" smtClean="0">
                <a:solidFill>
                  <a:schemeClr val="bg1"/>
                </a:solidFill>
                <a:latin typeface="+mj-lt"/>
                <a:ea typeface="+mj-ea"/>
                <a:cs typeface="+mj-cs"/>
              </a:defRPr>
            </a:lvl1pPr>
          </a:lstStyle>
          <a:p>
            <a:r>
              <a:rPr lang="en-US" smtClean="0"/>
              <a:t>Click to edit Master title style</a:t>
            </a:r>
            <a:endParaRPr lang="ru-RU"/>
          </a:p>
        </p:txBody>
      </p:sp>
      <p:sp>
        <p:nvSpPr>
          <p:cNvPr id="21" name="Text Placeholder 5"/>
          <p:cNvSpPr>
            <a:spLocks noGrp="1"/>
          </p:cNvSpPr>
          <p:nvPr>
            <p:ph type="body" sz="quarter" idx="26"/>
          </p:nvPr>
        </p:nvSpPr>
        <p:spPr>
          <a:xfrm>
            <a:off x="211014" y="1139124"/>
            <a:ext cx="2704801" cy="2834999"/>
          </a:xfrm>
        </p:spPr>
        <p:txBody>
          <a:bodyPr/>
          <a:lstStyle>
            <a:lvl1pPr marL="0" indent="0">
              <a:buNone/>
              <a:defRPr sz="2800">
                <a:solidFill>
                  <a:schemeClr val="bg1"/>
                </a:solidFill>
              </a:defRPr>
            </a:lvl1pPr>
            <a:lvl2pPr marL="0" indent="0">
              <a:buNone/>
              <a:defRPr sz="1600">
                <a:solidFill>
                  <a:schemeClr val="tx2"/>
                </a:solidFill>
              </a:defRPr>
            </a:lvl2pPr>
            <a:lvl3pPr marL="447675" indent="-180975">
              <a:buClr>
                <a:schemeClr val="bg2"/>
              </a:buClr>
              <a:buSzPct val="120000"/>
              <a:defRPr sz="1600">
                <a:solidFill>
                  <a:schemeClr val="tx2"/>
                </a:solidFill>
              </a:defRPr>
            </a:lvl3pPr>
            <a:lvl4pPr marL="714375" indent="-266700">
              <a:buClr>
                <a:schemeClr val="bg2"/>
              </a:buClr>
              <a:defRPr sz="1600">
                <a:solidFill>
                  <a:schemeClr val="tx2"/>
                </a:solidFill>
              </a:defRPr>
            </a:lvl4pPr>
            <a:lvl5pPr marL="990600" indent="-276225">
              <a:buClr>
                <a:schemeClr val="bg2"/>
              </a:buClr>
              <a:defRPr sz="16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18" name="Picture Placeholder 11"/>
          <p:cNvSpPr>
            <a:spLocks noGrp="1" noChangeAspect="1"/>
          </p:cNvSpPr>
          <p:nvPr>
            <p:ph type="pic" sz="quarter" idx="27"/>
          </p:nvPr>
        </p:nvSpPr>
        <p:spPr>
          <a:xfrm>
            <a:off x="1547664" y="1131734"/>
            <a:ext cx="1368000" cy="1368000"/>
          </a:xfrm>
        </p:spPr>
        <p:txBody>
          <a:bodyPr>
            <a:normAutofit/>
          </a:bodyPr>
          <a:lstStyle>
            <a:lvl1pPr marL="0" indent="0" algn="l">
              <a:buNone/>
              <a:defRPr sz="1000">
                <a:solidFill>
                  <a:schemeClr val="bg1"/>
                </a:solidFill>
              </a:defRPr>
            </a:lvl1pPr>
          </a:lstStyle>
          <a:p>
            <a:endParaRPr lang="ru-RU" dirty="0"/>
          </a:p>
        </p:txBody>
      </p:sp>
    </p:spTree>
    <p:extLst>
      <p:ext uri="{BB962C8B-B14F-4D97-AF65-F5344CB8AC3E}">
        <p14:creationId xmlns:p14="http://schemas.microsoft.com/office/powerpoint/2010/main" val="1424451519"/>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282304"/>
            <a:ext cx="7886700" cy="2139553"/>
          </a:xfrm>
        </p:spPr>
        <p:txBody>
          <a:bodyPr anchor="b"/>
          <a:lstStyle>
            <a:lvl1pPr>
              <a:defRPr sz="45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8EA667C-B123-4C9D-8392-E4DAC4F69B68}" type="datetimeFigureOut">
              <a:rPr lang="ru-RU" smtClean="0"/>
              <a:t>05.12.2013</a:t>
            </a:fld>
            <a:endParaRPr lang="ru-RU" dirty="0"/>
          </a:p>
        </p:txBody>
      </p:sp>
      <p:sp>
        <p:nvSpPr>
          <p:cNvPr id="5" name="Marcador de pie de página 4"/>
          <p:cNvSpPr>
            <a:spLocks noGrp="1"/>
          </p:cNvSpPr>
          <p:nvPr>
            <p:ph type="ftr" sz="quarter" idx="11"/>
          </p:nvPr>
        </p:nvSpPr>
        <p:spPr/>
        <p:txBody>
          <a:bodyPr/>
          <a:lstStyle/>
          <a:p>
            <a:endParaRPr lang="ru-RU" dirty="0"/>
          </a:p>
        </p:txBody>
      </p:sp>
      <p:sp>
        <p:nvSpPr>
          <p:cNvPr id="6" name="Marcador de número de diapositiva 5"/>
          <p:cNvSpPr>
            <a:spLocks noGrp="1"/>
          </p:cNvSpPr>
          <p:nvPr>
            <p:ph type="sldNum" sz="quarter" idx="12"/>
          </p:nvPr>
        </p:nvSpPr>
        <p:spPr/>
        <p:txBody>
          <a:bodyPr/>
          <a:lstStyle/>
          <a:p>
            <a:fld id="{74C80674-0C3A-461C-8E60-67A8CCC5BB66}" type="slidenum">
              <a:rPr lang="ru-RU" smtClean="0"/>
              <a:t>‹Nº›</a:t>
            </a:fld>
            <a:endParaRPr lang="ru-RU" dirty="0"/>
          </a:p>
        </p:txBody>
      </p:sp>
    </p:spTree>
    <p:extLst>
      <p:ext uri="{BB962C8B-B14F-4D97-AF65-F5344CB8AC3E}">
        <p14:creationId xmlns:p14="http://schemas.microsoft.com/office/powerpoint/2010/main" val="404503232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628650" y="1369219"/>
            <a:ext cx="3886200" cy="326350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29150" y="1369219"/>
            <a:ext cx="3886200" cy="326350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18EA667C-B123-4C9D-8392-E4DAC4F69B68}" type="datetimeFigureOut">
              <a:rPr lang="ru-RU" smtClean="0"/>
              <a:t>05.12.2013</a:t>
            </a:fld>
            <a:endParaRPr lang="ru-RU" dirty="0"/>
          </a:p>
        </p:txBody>
      </p:sp>
      <p:sp>
        <p:nvSpPr>
          <p:cNvPr id="6" name="Marcador de pie de página 5"/>
          <p:cNvSpPr>
            <a:spLocks noGrp="1"/>
          </p:cNvSpPr>
          <p:nvPr>
            <p:ph type="ftr" sz="quarter" idx="11"/>
          </p:nvPr>
        </p:nvSpPr>
        <p:spPr/>
        <p:txBody>
          <a:bodyPr/>
          <a:lstStyle/>
          <a:p>
            <a:endParaRPr lang="ru-RU" dirty="0"/>
          </a:p>
        </p:txBody>
      </p:sp>
      <p:sp>
        <p:nvSpPr>
          <p:cNvPr id="7" name="Marcador de número de diapositiva 6"/>
          <p:cNvSpPr>
            <a:spLocks noGrp="1"/>
          </p:cNvSpPr>
          <p:nvPr>
            <p:ph type="sldNum" sz="quarter" idx="12"/>
          </p:nvPr>
        </p:nvSpPr>
        <p:spPr/>
        <p:txBody>
          <a:bodyPr/>
          <a:lstStyle/>
          <a:p>
            <a:fld id="{74C80674-0C3A-461C-8E60-67A8CCC5BB66}" type="slidenum">
              <a:rPr lang="ru-RU" smtClean="0"/>
              <a:t>‹Nº›</a:t>
            </a:fld>
            <a:endParaRPr lang="ru-RU" dirty="0"/>
          </a:p>
        </p:txBody>
      </p:sp>
      <p:pic>
        <p:nvPicPr>
          <p:cNvPr id="8"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14809198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273844"/>
            <a:ext cx="7886700" cy="994172"/>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29842" y="1878806"/>
            <a:ext cx="3868340" cy="276344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1878806"/>
            <a:ext cx="3887391" cy="276344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18EA667C-B123-4C9D-8392-E4DAC4F69B68}" type="datetimeFigureOut">
              <a:rPr lang="ru-RU" smtClean="0"/>
              <a:t>05.12.2013</a:t>
            </a:fld>
            <a:endParaRPr lang="ru-RU" dirty="0"/>
          </a:p>
        </p:txBody>
      </p:sp>
      <p:sp>
        <p:nvSpPr>
          <p:cNvPr id="8" name="Marcador de pie de página 7"/>
          <p:cNvSpPr>
            <a:spLocks noGrp="1"/>
          </p:cNvSpPr>
          <p:nvPr>
            <p:ph type="ftr" sz="quarter" idx="11"/>
          </p:nvPr>
        </p:nvSpPr>
        <p:spPr/>
        <p:txBody>
          <a:bodyPr/>
          <a:lstStyle/>
          <a:p>
            <a:endParaRPr lang="ru-RU" dirty="0"/>
          </a:p>
        </p:txBody>
      </p:sp>
      <p:sp>
        <p:nvSpPr>
          <p:cNvPr id="9" name="Marcador de número de diapositiva 8"/>
          <p:cNvSpPr>
            <a:spLocks noGrp="1"/>
          </p:cNvSpPr>
          <p:nvPr>
            <p:ph type="sldNum" sz="quarter" idx="12"/>
          </p:nvPr>
        </p:nvSpPr>
        <p:spPr/>
        <p:txBody>
          <a:bodyPr/>
          <a:lstStyle/>
          <a:p>
            <a:fld id="{74C80674-0C3A-461C-8E60-67A8CCC5BB66}" type="slidenum">
              <a:rPr lang="ru-RU" smtClean="0"/>
              <a:t>‹Nº›</a:t>
            </a:fld>
            <a:endParaRPr lang="ru-RU" dirty="0"/>
          </a:p>
        </p:txBody>
      </p:sp>
      <p:pic>
        <p:nvPicPr>
          <p:cNvPr id="10"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424774371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18EA667C-B123-4C9D-8392-E4DAC4F69B68}" type="datetimeFigureOut">
              <a:rPr lang="ru-RU" smtClean="0"/>
              <a:t>05.12.2013</a:t>
            </a:fld>
            <a:endParaRPr lang="ru-RU" dirty="0"/>
          </a:p>
        </p:txBody>
      </p:sp>
      <p:sp>
        <p:nvSpPr>
          <p:cNvPr id="4" name="Marcador de pie de página 3"/>
          <p:cNvSpPr>
            <a:spLocks noGrp="1"/>
          </p:cNvSpPr>
          <p:nvPr>
            <p:ph type="ftr" sz="quarter" idx="11"/>
          </p:nvPr>
        </p:nvSpPr>
        <p:spPr/>
        <p:txBody>
          <a:bodyPr/>
          <a:lstStyle/>
          <a:p>
            <a:endParaRPr lang="ru-RU" dirty="0"/>
          </a:p>
        </p:txBody>
      </p:sp>
      <p:sp>
        <p:nvSpPr>
          <p:cNvPr id="5" name="Marcador de número de diapositiva 4"/>
          <p:cNvSpPr>
            <a:spLocks noGrp="1"/>
          </p:cNvSpPr>
          <p:nvPr>
            <p:ph type="sldNum" sz="quarter" idx="12"/>
          </p:nvPr>
        </p:nvSpPr>
        <p:spPr/>
        <p:txBody>
          <a:bodyPr/>
          <a:lstStyle/>
          <a:p>
            <a:fld id="{74C80674-0C3A-461C-8E60-67A8CCC5BB66}" type="slidenum">
              <a:rPr lang="ru-RU" smtClean="0"/>
              <a:t>‹Nº›</a:t>
            </a:fld>
            <a:endParaRPr lang="ru-RU" dirty="0"/>
          </a:p>
        </p:txBody>
      </p:sp>
      <p:pic>
        <p:nvPicPr>
          <p:cNvPr id="6"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61637859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8EA667C-B123-4C9D-8392-E4DAC4F69B68}" type="datetimeFigureOut">
              <a:rPr lang="ru-RU" smtClean="0"/>
              <a:t>05.12.2013</a:t>
            </a:fld>
            <a:endParaRPr lang="ru-RU" dirty="0"/>
          </a:p>
        </p:txBody>
      </p:sp>
      <p:sp>
        <p:nvSpPr>
          <p:cNvPr id="3" name="Marcador de pie de página 2"/>
          <p:cNvSpPr>
            <a:spLocks noGrp="1"/>
          </p:cNvSpPr>
          <p:nvPr>
            <p:ph type="ftr" sz="quarter" idx="11"/>
          </p:nvPr>
        </p:nvSpPr>
        <p:spPr/>
        <p:txBody>
          <a:bodyPr/>
          <a:lstStyle/>
          <a:p>
            <a:endParaRPr lang="ru-RU" dirty="0"/>
          </a:p>
        </p:txBody>
      </p:sp>
      <p:sp>
        <p:nvSpPr>
          <p:cNvPr id="4" name="Marcador de número de diapositiva 3"/>
          <p:cNvSpPr>
            <a:spLocks noGrp="1"/>
          </p:cNvSpPr>
          <p:nvPr>
            <p:ph type="sldNum" sz="quarter" idx="12"/>
          </p:nvPr>
        </p:nvSpPr>
        <p:spPr/>
        <p:txBody>
          <a:bodyPr/>
          <a:lstStyle/>
          <a:p>
            <a:fld id="{74C80674-0C3A-461C-8E60-67A8CCC5BB66}" type="slidenum">
              <a:rPr lang="ru-RU" smtClean="0"/>
              <a:t>‹Nº›</a:t>
            </a:fld>
            <a:endParaRPr lang="ru-RU" dirty="0"/>
          </a:p>
        </p:txBody>
      </p:sp>
      <p:pic>
        <p:nvPicPr>
          <p:cNvPr id="5"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70113021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8EA667C-B123-4C9D-8392-E4DAC4F69B68}" type="datetimeFigureOut">
              <a:rPr lang="ru-RU" smtClean="0"/>
              <a:t>05.12.2013</a:t>
            </a:fld>
            <a:endParaRPr lang="ru-RU" dirty="0"/>
          </a:p>
        </p:txBody>
      </p:sp>
      <p:sp>
        <p:nvSpPr>
          <p:cNvPr id="6" name="Marcador de pie de página 5"/>
          <p:cNvSpPr>
            <a:spLocks noGrp="1"/>
          </p:cNvSpPr>
          <p:nvPr>
            <p:ph type="ftr" sz="quarter" idx="11"/>
          </p:nvPr>
        </p:nvSpPr>
        <p:spPr/>
        <p:txBody>
          <a:bodyPr/>
          <a:lstStyle/>
          <a:p>
            <a:endParaRPr lang="ru-RU" dirty="0"/>
          </a:p>
        </p:txBody>
      </p:sp>
      <p:sp>
        <p:nvSpPr>
          <p:cNvPr id="7" name="Marcador de número de diapositiva 6"/>
          <p:cNvSpPr>
            <a:spLocks noGrp="1"/>
          </p:cNvSpPr>
          <p:nvPr>
            <p:ph type="sldNum" sz="quarter" idx="12"/>
          </p:nvPr>
        </p:nvSpPr>
        <p:spPr/>
        <p:txBody>
          <a:bodyPr/>
          <a:lstStyle/>
          <a:p>
            <a:fld id="{74C80674-0C3A-461C-8E60-67A8CCC5BB66}" type="slidenum">
              <a:rPr lang="ru-RU" smtClean="0"/>
              <a:t>‹Nº›</a:t>
            </a:fld>
            <a:endParaRPr lang="ru-RU" dirty="0"/>
          </a:p>
        </p:txBody>
      </p:sp>
      <p:pic>
        <p:nvPicPr>
          <p:cNvPr id="8"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380550448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8EA667C-B123-4C9D-8392-E4DAC4F69B68}" type="datetimeFigureOut">
              <a:rPr lang="ru-RU" smtClean="0"/>
              <a:t>05.12.2013</a:t>
            </a:fld>
            <a:endParaRPr lang="ru-RU" dirty="0"/>
          </a:p>
        </p:txBody>
      </p:sp>
      <p:sp>
        <p:nvSpPr>
          <p:cNvPr id="6" name="Marcador de pie de página 5"/>
          <p:cNvSpPr>
            <a:spLocks noGrp="1"/>
          </p:cNvSpPr>
          <p:nvPr>
            <p:ph type="ftr" sz="quarter" idx="11"/>
          </p:nvPr>
        </p:nvSpPr>
        <p:spPr/>
        <p:txBody>
          <a:bodyPr/>
          <a:lstStyle/>
          <a:p>
            <a:endParaRPr lang="ru-RU" dirty="0"/>
          </a:p>
        </p:txBody>
      </p:sp>
      <p:sp>
        <p:nvSpPr>
          <p:cNvPr id="7" name="Marcador de número de diapositiva 6"/>
          <p:cNvSpPr>
            <a:spLocks noGrp="1"/>
          </p:cNvSpPr>
          <p:nvPr>
            <p:ph type="sldNum" sz="quarter" idx="12"/>
          </p:nvPr>
        </p:nvSpPr>
        <p:spPr/>
        <p:txBody>
          <a:bodyPr/>
          <a:lstStyle/>
          <a:p>
            <a:fld id="{74C80674-0C3A-461C-8E60-67A8CCC5BB66}" type="slidenum">
              <a:rPr lang="ru-RU" smtClean="0"/>
              <a:t>‹Nº›</a:t>
            </a:fld>
            <a:endParaRPr lang="ru-RU" dirty="0"/>
          </a:p>
        </p:txBody>
      </p:sp>
      <p:pic>
        <p:nvPicPr>
          <p:cNvPr id="8"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272942497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8EA667C-B123-4C9D-8392-E4DAC4F69B68}" type="datetimeFigureOut">
              <a:rPr lang="ru-RU" smtClean="0"/>
              <a:t>05.12.2013</a:t>
            </a:fld>
            <a:endParaRPr lang="ru-RU" dirty="0"/>
          </a:p>
        </p:txBody>
      </p:sp>
      <p:sp>
        <p:nvSpPr>
          <p:cNvPr id="5" name="Marcador de pie de página 4"/>
          <p:cNvSpPr>
            <a:spLocks noGrp="1"/>
          </p:cNvSpPr>
          <p:nvPr>
            <p:ph type="ftr" sz="quarter" idx="11"/>
          </p:nvPr>
        </p:nvSpPr>
        <p:spPr/>
        <p:txBody>
          <a:bodyPr/>
          <a:lstStyle/>
          <a:p>
            <a:endParaRPr lang="ru-RU" dirty="0"/>
          </a:p>
        </p:txBody>
      </p:sp>
      <p:sp>
        <p:nvSpPr>
          <p:cNvPr id="6" name="Marcador de número de diapositiva 5"/>
          <p:cNvSpPr>
            <a:spLocks noGrp="1"/>
          </p:cNvSpPr>
          <p:nvPr>
            <p:ph type="sldNum" sz="quarter" idx="12"/>
          </p:nvPr>
        </p:nvSpPr>
        <p:spPr/>
        <p:txBody>
          <a:bodyPr/>
          <a:lstStyle/>
          <a:p>
            <a:fld id="{74C80674-0C3A-461C-8E60-67A8CCC5BB66}" type="slidenum">
              <a:rPr lang="ru-RU" smtClean="0"/>
              <a:t>‹Nº›</a:t>
            </a:fld>
            <a:endParaRPr lang="ru-RU" dirty="0"/>
          </a:p>
        </p:txBody>
      </p:sp>
    </p:spTree>
    <p:extLst>
      <p:ext uri="{BB962C8B-B14F-4D97-AF65-F5344CB8AC3E}">
        <p14:creationId xmlns:p14="http://schemas.microsoft.com/office/powerpoint/2010/main" val="173592024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273844"/>
            <a:ext cx="1971675" cy="4358879"/>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628650" y="273844"/>
            <a:ext cx="5800725" cy="435887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8EA667C-B123-4C9D-8392-E4DAC4F69B68}" type="datetimeFigureOut">
              <a:rPr lang="ru-RU" smtClean="0"/>
              <a:t>05.12.2013</a:t>
            </a:fld>
            <a:endParaRPr lang="ru-RU" dirty="0"/>
          </a:p>
        </p:txBody>
      </p:sp>
      <p:sp>
        <p:nvSpPr>
          <p:cNvPr id="5" name="Marcador de pie de página 4"/>
          <p:cNvSpPr>
            <a:spLocks noGrp="1"/>
          </p:cNvSpPr>
          <p:nvPr>
            <p:ph type="ftr" sz="quarter" idx="11"/>
          </p:nvPr>
        </p:nvSpPr>
        <p:spPr/>
        <p:txBody>
          <a:bodyPr/>
          <a:lstStyle/>
          <a:p>
            <a:endParaRPr lang="ru-RU" dirty="0"/>
          </a:p>
        </p:txBody>
      </p:sp>
      <p:sp>
        <p:nvSpPr>
          <p:cNvPr id="6" name="Marcador de número de diapositiva 5"/>
          <p:cNvSpPr>
            <a:spLocks noGrp="1"/>
          </p:cNvSpPr>
          <p:nvPr>
            <p:ph type="sldNum" sz="quarter" idx="12"/>
          </p:nvPr>
        </p:nvSpPr>
        <p:spPr/>
        <p:txBody>
          <a:bodyPr/>
          <a:lstStyle/>
          <a:p>
            <a:fld id="{74C80674-0C3A-461C-8E60-67A8CCC5BB66}" type="slidenum">
              <a:rPr lang="ru-RU" smtClean="0"/>
              <a:t>‹Nº›</a:t>
            </a:fld>
            <a:endParaRPr lang="ru-RU" dirty="0"/>
          </a:p>
        </p:txBody>
      </p:sp>
    </p:spTree>
    <p:extLst>
      <p:ext uri="{BB962C8B-B14F-4D97-AF65-F5344CB8AC3E}">
        <p14:creationId xmlns:p14="http://schemas.microsoft.com/office/powerpoint/2010/main" val="30357498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3924" y="2693367"/>
            <a:ext cx="7772400" cy="1102519"/>
          </a:xfrm>
        </p:spPr>
        <p:txBody>
          <a:bodyPr/>
          <a:lstStyle>
            <a:lvl1pPr algn="l">
              <a:lnSpc>
                <a:spcPct val="75000"/>
              </a:lnSpc>
              <a:defRPr lang="en-US" sz="6000" kern="1200" spc="-150" smtClean="0">
                <a:solidFill>
                  <a:schemeClr val="bg1"/>
                </a:solidFill>
                <a:latin typeface="+mj-lt"/>
                <a:ea typeface="+mj-ea"/>
                <a:cs typeface="+mj-cs"/>
              </a:defRPr>
            </a:lvl1pPr>
          </a:lstStyle>
          <a:p>
            <a:r>
              <a:rPr lang="en-US" smtClean="0"/>
              <a:t>Click to edit Master title style</a:t>
            </a:r>
            <a:endParaRPr lang="ru-RU"/>
          </a:p>
        </p:txBody>
      </p:sp>
      <p:sp>
        <p:nvSpPr>
          <p:cNvPr id="3" name="Subtitle 2"/>
          <p:cNvSpPr>
            <a:spLocks noGrp="1"/>
          </p:cNvSpPr>
          <p:nvPr>
            <p:ph type="subTitle" idx="1"/>
          </p:nvPr>
        </p:nvSpPr>
        <p:spPr>
          <a:xfrm>
            <a:off x="433924" y="4011910"/>
            <a:ext cx="6400800" cy="360040"/>
          </a:xfrm>
        </p:spPr>
        <p:txBody>
          <a:bodyPr>
            <a:normAutofit/>
          </a:bodyPr>
          <a:lstStyle>
            <a:lvl1pPr marL="0" indent="0" algn="l">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12" name="Picture Placeholder 11"/>
          <p:cNvSpPr>
            <a:spLocks noGrp="1" noChangeAspect="1"/>
          </p:cNvSpPr>
          <p:nvPr>
            <p:ph type="pic" sz="quarter" idx="10"/>
          </p:nvPr>
        </p:nvSpPr>
        <p:spPr>
          <a:xfrm>
            <a:off x="3635896" y="287665"/>
            <a:ext cx="1674000" cy="1674000"/>
          </a:xfrm>
        </p:spPr>
        <p:txBody>
          <a:bodyPr>
            <a:normAutofit/>
          </a:bodyPr>
          <a:lstStyle>
            <a:lvl1pPr marL="0" indent="0" algn="l">
              <a:buNone/>
              <a:defRPr sz="1000" strike="noStrike">
                <a:solidFill>
                  <a:schemeClr val="bg1"/>
                </a:solidFill>
              </a:defRPr>
            </a:lvl1pPr>
          </a:lstStyle>
          <a:p>
            <a:endParaRPr lang="ru-RU" dirty="0"/>
          </a:p>
        </p:txBody>
      </p:sp>
      <p:sp>
        <p:nvSpPr>
          <p:cNvPr id="13" name="Picture Placeholder 11"/>
          <p:cNvSpPr>
            <a:spLocks noGrp="1" noChangeAspect="1"/>
          </p:cNvSpPr>
          <p:nvPr>
            <p:ph type="pic" sz="quarter" idx="11"/>
          </p:nvPr>
        </p:nvSpPr>
        <p:spPr>
          <a:xfrm>
            <a:off x="5393660"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4" name="Picture Placeholder 11"/>
          <p:cNvSpPr>
            <a:spLocks noGrp="1" noChangeAspect="1"/>
          </p:cNvSpPr>
          <p:nvPr>
            <p:ph type="pic" sz="quarter" idx="12"/>
          </p:nvPr>
        </p:nvSpPr>
        <p:spPr>
          <a:xfrm>
            <a:off x="5393660"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6" name="Picture Placeholder 11"/>
          <p:cNvSpPr>
            <a:spLocks noGrp="1" noChangeAspect="1"/>
          </p:cNvSpPr>
          <p:nvPr>
            <p:ph type="pic" sz="quarter" idx="13"/>
          </p:nvPr>
        </p:nvSpPr>
        <p:spPr>
          <a:xfrm>
            <a:off x="6281483"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7" name="Picture Placeholder 11"/>
          <p:cNvSpPr>
            <a:spLocks noGrp="1" noChangeAspect="1"/>
          </p:cNvSpPr>
          <p:nvPr>
            <p:ph type="pic" sz="quarter" idx="14"/>
          </p:nvPr>
        </p:nvSpPr>
        <p:spPr>
          <a:xfrm>
            <a:off x="6281483"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8" name="Picture Placeholder 11"/>
          <p:cNvSpPr>
            <a:spLocks noGrp="1" noChangeAspect="1"/>
          </p:cNvSpPr>
          <p:nvPr>
            <p:ph type="pic" sz="quarter" idx="15"/>
          </p:nvPr>
        </p:nvSpPr>
        <p:spPr>
          <a:xfrm>
            <a:off x="7164631"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9" name="Picture Placeholder 11"/>
          <p:cNvSpPr>
            <a:spLocks noGrp="1" noChangeAspect="1"/>
          </p:cNvSpPr>
          <p:nvPr>
            <p:ph type="pic" sz="quarter" idx="16"/>
          </p:nvPr>
        </p:nvSpPr>
        <p:spPr>
          <a:xfrm>
            <a:off x="7164631"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0" name="Picture Placeholder 11"/>
          <p:cNvSpPr>
            <a:spLocks noGrp="1" noChangeAspect="1"/>
          </p:cNvSpPr>
          <p:nvPr>
            <p:ph type="pic" sz="quarter" idx="17"/>
          </p:nvPr>
        </p:nvSpPr>
        <p:spPr>
          <a:xfrm>
            <a:off x="8047779"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1" name="Picture Placeholder 11"/>
          <p:cNvSpPr>
            <a:spLocks noGrp="1" noChangeAspect="1"/>
          </p:cNvSpPr>
          <p:nvPr>
            <p:ph type="pic" sz="quarter" idx="18"/>
          </p:nvPr>
        </p:nvSpPr>
        <p:spPr>
          <a:xfrm>
            <a:off x="8047779"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5" name="Text Placeholder 24"/>
          <p:cNvSpPr>
            <a:spLocks noGrp="1"/>
          </p:cNvSpPr>
          <p:nvPr>
            <p:ph type="body" sz="quarter" idx="19"/>
          </p:nvPr>
        </p:nvSpPr>
        <p:spPr>
          <a:xfrm>
            <a:off x="433924" y="4515966"/>
            <a:ext cx="6400800" cy="268288"/>
          </a:xfrm>
        </p:spPr>
        <p:txBody>
          <a:bodyPr vert="horz" lIns="91440" tIns="45720" rIns="91440" bIns="45720" rtlCol="0">
            <a:normAutofit/>
          </a:bodyPr>
          <a:lstStyle>
            <a:lvl1pPr marL="342900" indent="-342900">
              <a:buNone/>
              <a:defRPr lang="en-US" sz="1600" smtClean="0">
                <a:solidFill>
                  <a:schemeClr val="tx2"/>
                </a:solidFill>
              </a:defRPr>
            </a:lvl1pPr>
            <a:lvl2pPr marL="742950" indent="-285750">
              <a:buNone/>
              <a:defRPr lang="en-US" smtClean="0">
                <a:solidFill>
                  <a:schemeClr val="tx1">
                    <a:tint val="75000"/>
                  </a:schemeClr>
                </a:solidFill>
              </a:defRPr>
            </a:lvl2pPr>
            <a:lvl3pPr marL="1143000" indent="-228600">
              <a:buNone/>
              <a:defRPr lang="en-US" smtClean="0">
                <a:solidFill>
                  <a:schemeClr val="tx1">
                    <a:tint val="75000"/>
                  </a:schemeClr>
                </a:solidFill>
              </a:defRPr>
            </a:lvl3pPr>
            <a:lvl4pPr marL="1600200" indent="-228600">
              <a:buNone/>
              <a:defRPr lang="en-US" smtClean="0">
                <a:solidFill>
                  <a:schemeClr val="tx1">
                    <a:tint val="75000"/>
                  </a:schemeClr>
                </a:solidFill>
              </a:defRPr>
            </a:lvl4pPr>
            <a:lvl5pPr marL="2057400" indent="-228600">
              <a:buNone/>
              <a:defRPr lang="ru-RU">
                <a:solidFill>
                  <a:schemeClr val="tx1">
                    <a:tint val="75000"/>
                  </a:schemeClr>
                </a:solidFill>
              </a:defRPr>
            </a:lvl5pPr>
          </a:lstStyle>
          <a:p>
            <a:pPr marL="0" lvl="0" indent="0"/>
            <a:r>
              <a:rPr lang="en-US" smtClean="0"/>
              <a:t>Click to edit Master text styles</a:t>
            </a:r>
          </a:p>
        </p:txBody>
      </p:sp>
    </p:spTree>
    <p:extLst>
      <p:ext uri="{BB962C8B-B14F-4D97-AF65-F5344CB8AC3E}">
        <p14:creationId xmlns:p14="http://schemas.microsoft.com/office/powerpoint/2010/main" val="3326939230"/>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7" name="Picture Placeholder 11"/>
          <p:cNvSpPr>
            <a:spLocks noGrp="1" noChangeAspect="1"/>
          </p:cNvSpPr>
          <p:nvPr>
            <p:ph type="pic" sz="quarter" idx="19"/>
          </p:nvPr>
        </p:nvSpPr>
        <p:spPr>
          <a:xfrm>
            <a:off x="316212" y="1491629"/>
            <a:ext cx="2088000" cy="2088000"/>
          </a:xfrm>
        </p:spPr>
        <p:txBody>
          <a:bodyPr>
            <a:normAutofit/>
          </a:bodyPr>
          <a:lstStyle>
            <a:lvl1pPr marL="0" indent="0" algn="l">
              <a:buNone/>
              <a:defRPr sz="1000">
                <a:solidFill>
                  <a:schemeClr val="bg1"/>
                </a:solidFill>
              </a:defRPr>
            </a:lvl1pPr>
          </a:lstStyle>
          <a:p>
            <a:endParaRPr lang="ru-RU" dirty="0"/>
          </a:p>
        </p:txBody>
      </p:sp>
      <p:sp>
        <p:nvSpPr>
          <p:cNvPr id="29" name="Picture Placeholder 11"/>
          <p:cNvSpPr>
            <a:spLocks noGrp="1" noChangeAspect="1"/>
          </p:cNvSpPr>
          <p:nvPr>
            <p:ph type="pic" sz="quarter" idx="21"/>
          </p:nvPr>
        </p:nvSpPr>
        <p:spPr>
          <a:xfrm>
            <a:off x="2555776" y="1491630"/>
            <a:ext cx="3528392" cy="2088232"/>
          </a:xfrm>
        </p:spPr>
        <p:txBody>
          <a:bodyPr>
            <a:normAutofit/>
          </a:bodyPr>
          <a:lstStyle>
            <a:lvl1pPr marL="0" indent="0" algn="l">
              <a:buNone/>
              <a:defRPr sz="1000">
                <a:solidFill>
                  <a:schemeClr val="bg1"/>
                </a:solidFill>
              </a:defRPr>
            </a:lvl1pPr>
          </a:lstStyle>
          <a:p>
            <a:endParaRPr lang="ru-RU" dirty="0"/>
          </a:p>
        </p:txBody>
      </p:sp>
      <p:sp>
        <p:nvSpPr>
          <p:cNvPr id="31" name="Picture Placeholder 11"/>
          <p:cNvSpPr>
            <a:spLocks noGrp="1" noChangeAspect="1"/>
          </p:cNvSpPr>
          <p:nvPr>
            <p:ph type="pic" sz="quarter" idx="23"/>
          </p:nvPr>
        </p:nvSpPr>
        <p:spPr>
          <a:xfrm>
            <a:off x="6228184" y="1491630"/>
            <a:ext cx="2619232" cy="2088232"/>
          </a:xfrm>
        </p:spPr>
        <p:txBody>
          <a:bodyPr>
            <a:normAutofit/>
          </a:bodyPr>
          <a:lstStyle>
            <a:lvl1pPr marL="0" indent="0" algn="l">
              <a:buNone/>
              <a:defRPr sz="1000">
                <a:solidFill>
                  <a:schemeClr val="bg1"/>
                </a:solidFill>
              </a:defRPr>
            </a:lvl1pPr>
          </a:lstStyle>
          <a:p>
            <a:endParaRPr lang="ru-RU" dirty="0"/>
          </a:p>
        </p:txBody>
      </p:sp>
      <p:sp>
        <p:nvSpPr>
          <p:cNvPr id="13" name="Title 1"/>
          <p:cNvSpPr>
            <a:spLocks noGrp="1"/>
          </p:cNvSpPr>
          <p:nvPr>
            <p:ph type="ctrTitle"/>
          </p:nvPr>
        </p:nvSpPr>
        <p:spPr>
          <a:xfrm>
            <a:off x="208772" y="304069"/>
            <a:ext cx="8662854" cy="770143"/>
          </a:xfrm>
        </p:spPr>
        <p:txBody>
          <a:bodyPr>
            <a:normAutofit/>
          </a:bodyPr>
          <a:lstStyle>
            <a:lvl1pPr algn="l">
              <a:lnSpc>
                <a:spcPct val="75000"/>
              </a:lnSpc>
              <a:defRPr lang="en-US" sz="4800" kern="1200" spc="-150" smtClean="0">
                <a:solidFill>
                  <a:schemeClr val="bg1"/>
                </a:solidFill>
                <a:latin typeface="+mj-lt"/>
                <a:ea typeface="+mj-ea"/>
                <a:cs typeface="+mj-cs"/>
              </a:defRPr>
            </a:lvl1pPr>
          </a:lstStyle>
          <a:p>
            <a:r>
              <a:rPr lang="en-US" smtClean="0"/>
              <a:t>Click to edit Master title style</a:t>
            </a:r>
            <a:endParaRPr lang="ru-RU"/>
          </a:p>
        </p:txBody>
      </p:sp>
      <p:pic>
        <p:nvPicPr>
          <p:cNvPr id="18" name="Picture 17">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pic>
        <p:nvPicPr>
          <p:cNvPr id="19" name="Picture 18">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3469353631"/>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208771" y="304069"/>
            <a:ext cx="8649883" cy="770143"/>
          </a:xfrm>
        </p:spPr>
        <p:txBody>
          <a:bodyPr>
            <a:normAutofit/>
          </a:bodyPr>
          <a:lstStyle>
            <a:lvl1pPr algn="l">
              <a:lnSpc>
                <a:spcPct val="75000"/>
              </a:lnSpc>
              <a:defRPr lang="en-US" sz="4800" kern="1200" spc="-150" smtClean="0">
                <a:solidFill>
                  <a:schemeClr val="bg1"/>
                </a:solidFill>
                <a:latin typeface="+mj-lt"/>
                <a:ea typeface="+mj-ea"/>
                <a:cs typeface="+mj-cs"/>
              </a:defRPr>
            </a:lvl1pPr>
          </a:lstStyle>
          <a:p>
            <a:r>
              <a:rPr lang="en-US" smtClean="0"/>
              <a:t>Click to edit Master title style</a:t>
            </a:r>
            <a:endParaRPr lang="ru-RU"/>
          </a:p>
        </p:txBody>
      </p:sp>
      <p:sp>
        <p:nvSpPr>
          <p:cNvPr id="6" name="Text Placeholder 5"/>
          <p:cNvSpPr>
            <a:spLocks noGrp="1"/>
          </p:cNvSpPr>
          <p:nvPr>
            <p:ph type="body" sz="quarter" idx="20"/>
          </p:nvPr>
        </p:nvSpPr>
        <p:spPr>
          <a:xfrm>
            <a:off x="3995936" y="1076325"/>
            <a:ext cx="4851480" cy="3007593"/>
          </a:xfrm>
        </p:spPr>
        <p:txBody>
          <a:bodyPr tIns="0"/>
          <a:lstStyle>
            <a:lvl1pPr marL="0" indent="0">
              <a:buNone/>
              <a:defRPr sz="2800">
                <a:solidFill>
                  <a:schemeClr val="bg1"/>
                </a:solidFill>
              </a:defRPr>
            </a:lvl1pPr>
            <a:lvl2pPr marL="0" indent="0">
              <a:buNone/>
              <a:defRPr sz="1600">
                <a:solidFill>
                  <a:schemeClr val="tx2"/>
                </a:solidFill>
              </a:defRPr>
            </a:lvl2pPr>
            <a:lvl3pPr marL="447675" indent="-180975">
              <a:buClr>
                <a:schemeClr val="bg2"/>
              </a:buClr>
              <a:buSzPct val="120000"/>
              <a:defRPr sz="1600">
                <a:solidFill>
                  <a:schemeClr val="tx2"/>
                </a:solidFill>
              </a:defRPr>
            </a:lvl3pPr>
            <a:lvl4pPr marL="714375" indent="-266700">
              <a:buClr>
                <a:schemeClr val="bg2"/>
              </a:buClr>
              <a:defRPr sz="1600">
                <a:solidFill>
                  <a:schemeClr val="tx2"/>
                </a:solidFill>
              </a:defRPr>
            </a:lvl4pPr>
            <a:lvl5pPr marL="990600" indent="-276225">
              <a:buClr>
                <a:schemeClr val="bg2"/>
              </a:buClr>
              <a:defRPr sz="16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pic>
        <p:nvPicPr>
          <p:cNvPr id="13"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3045211071"/>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and Pictur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8771" y="304069"/>
            <a:ext cx="8649883" cy="770143"/>
          </a:xfrm>
        </p:spPr>
        <p:txBody>
          <a:bodyPr>
            <a:normAutofit/>
          </a:bodyPr>
          <a:lstStyle>
            <a:lvl1pPr algn="l">
              <a:lnSpc>
                <a:spcPct val="75000"/>
              </a:lnSpc>
              <a:defRPr lang="en-US" sz="4800" kern="1200" spc="-150" smtClean="0">
                <a:solidFill>
                  <a:schemeClr val="bg1"/>
                </a:solidFill>
                <a:latin typeface="+mj-lt"/>
                <a:ea typeface="+mj-ea"/>
                <a:cs typeface="+mj-cs"/>
              </a:defRPr>
            </a:lvl1pPr>
          </a:lstStyle>
          <a:p>
            <a:r>
              <a:rPr lang="en-US" smtClean="0"/>
              <a:t>Click to edit Master title style</a:t>
            </a:r>
            <a:endParaRPr lang="ru-RU"/>
          </a:p>
        </p:txBody>
      </p:sp>
      <p:sp>
        <p:nvSpPr>
          <p:cNvPr id="6" name="Text Placeholder 5"/>
          <p:cNvSpPr>
            <a:spLocks noGrp="1"/>
          </p:cNvSpPr>
          <p:nvPr>
            <p:ph type="body" sz="quarter" idx="20"/>
          </p:nvPr>
        </p:nvSpPr>
        <p:spPr>
          <a:xfrm>
            <a:off x="3995936" y="1076325"/>
            <a:ext cx="4851480" cy="2935585"/>
          </a:xfrm>
        </p:spPr>
        <p:txBody>
          <a:bodyPr tIns="0"/>
          <a:lstStyle>
            <a:lvl1pPr marL="0" indent="0">
              <a:buNone/>
              <a:defRPr sz="2800">
                <a:solidFill>
                  <a:schemeClr val="bg1"/>
                </a:solidFill>
              </a:defRPr>
            </a:lvl1pPr>
            <a:lvl2pPr marL="0" indent="0">
              <a:buNone/>
              <a:defRPr sz="1600">
                <a:solidFill>
                  <a:schemeClr val="tx2"/>
                </a:solidFill>
              </a:defRPr>
            </a:lvl2pPr>
            <a:lvl3pPr marL="447675" indent="-180975">
              <a:buClr>
                <a:schemeClr val="bg2"/>
              </a:buClr>
              <a:buSzPct val="120000"/>
              <a:defRPr sz="1600">
                <a:solidFill>
                  <a:schemeClr val="tx2"/>
                </a:solidFill>
              </a:defRPr>
            </a:lvl3pPr>
            <a:lvl4pPr marL="714375" indent="-266700">
              <a:buClr>
                <a:schemeClr val="bg2"/>
              </a:buClr>
              <a:defRPr sz="1600">
                <a:solidFill>
                  <a:schemeClr val="tx2"/>
                </a:solidFill>
              </a:defRPr>
            </a:lvl4pPr>
            <a:lvl5pPr marL="990600" indent="-276225">
              <a:buClr>
                <a:schemeClr val="bg2"/>
              </a:buClr>
              <a:defRPr sz="16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Picture Placeholder 3"/>
          <p:cNvSpPr>
            <a:spLocks noGrp="1"/>
          </p:cNvSpPr>
          <p:nvPr>
            <p:ph type="pic" sz="quarter" idx="21"/>
          </p:nvPr>
        </p:nvSpPr>
        <p:spPr>
          <a:xfrm>
            <a:off x="296584" y="1203325"/>
            <a:ext cx="3411320" cy="2808585"/>
          </a:xfrm>
        </p:spPr>
        <p:txBody>
          <a:bodyPr/>
          <a:lstStyle>
            <a:lvl1pPr marL="0" indent="0">
              <a:buNone/>
              <a:defRPr>
                <a:solidFill>
                  <a:schemeClr val="bg1"/>
                </a:solidFill>
              </a:defRPr>
            </a:lvl1pPr>
          </a:lstStyle>
          <a:p>
            <a:endParaRPr lang="ru-RU"/>
          </a:p>
        </p:txBody>
      </p:sp>
      <p:pic>
        <p:nvPicPr>
          <p:cNvPr id="13"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204900457"/>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dirty="0"/>
          </a:p>
        </p:txBody>
      </p:sp>
      <p:sp>
        <p:nvSpPr>
          <p:cNvPr id="6" name="Text Placeholder 5"/>
          <p:cNvSpPr>
            <a:spLocks noGrp="1"/>
          </p:cNvSpPr>
          <p:nvPr>
            <p:ph type="body" sz="quarter" idx="12"/>
            <p:custDataLst>
              <p:tags r:id="rId2"/>
            </p:custDataLst>
          </p:nvPr>
        </p:nvSpPr>
        <p:spPr>
          <a:xfrm>
            <a:off x="1043608" y="1059581"/>
            <a:ext cx="7272808" cy="543185"/>
          </a:xfrm>
        </p:spPr>
        <p:txBody>
          <a:bodyPr/>
          <a:lstStyle>
            <a:lvl1pPr>
              <a:spcAft>
                <a:spcPts val="300"/>
              </a:spcAft>
              <a:defRPr/>
            </a:lvl1pPr>
          </a:lstStyle>
          <a:p>
            <a:pPr lvl="0"/>
            <a:r>
              <a:rPr lang="en-US" dirty="0" smtClean="0"/>
              <a:t>Click to edit Master text styles</a:t>
            </a:r>
          </a:p>
        </p:txBody>
      </p:sp>
    </p:spTree>
    <p:extLst>
      <p:ext uri="{BB962C8B-B14F-4D97-AF65-F5344CB8AC3E}">
        <p14:creationId xmlns:p14="http://schemas.microsoft.com/office/powerpoint/2010/main" val="36787449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208771" y="304069"/>
            <a:ext cx="8649883" cy="770143"/>
          </a:xfrm>
        </p:spPr>
        <p:txBody>
          <a:bodyPr>
            <a:normAutofit/>
          </a:bodyPr>
          <a:lstStyle>
            <a:lvl1pPr algn="l">
              <a:lnSpc>
                <a:spcPct val="75000"/>
              </a:lnSpc>
              <a:defRPr lang="en-US" sz="4800" kern="1200" spc="-150" smtClean="0">
                <a:solidFill>
                  <a:schemeClr val="bg1"/>
                </a:solidFill>
                <a:latin typeface="+mj-lt"/>
                <a:ea typeface="+mj-ea"/>
                <a:cs typeface="+mj-cs"/>
              </a:defRPr>
            </a:lvl1pPr>
          </a:lstStyle>
          <a:p>
            <a:r>
              <a:rPr lang="en-US" smtClean="0"/>
              <a:t>Click to edit Master title style</a:t>
            </a:r>
            <a:endParaRPr lang="ru-RU"/>
          </a:p>
        </p:txBody>
      </p:sp>
      <p:sp>
        <p:nvSpPr>
          <p:cNvPr id="6" name="Text Placeholder 5"/>
          <p:cNvSpPr>
            <a:spLocks noGrp="1"/>
          </p:cNvSpPr>
          <p:nvPr>
            <p:ph type="body" sz="quarter" idx="20"/>
          </p:nvPr>
        </p:nvSpPr>
        <p:spPr>
          <a:xfrm>
            <a:off x="3995936" y="1076325"/>
            <a:ext cx="4851480" cy="3007593"/>
          </a:xfrm>
        </p:spPr>
        <p:txBody>
          <a:bodyPr tIns="0"/>
          <a:lstStyle>
            <a:lvl1pPr marL="0" indent="0">
              <a:buNone/>
              <a:defRPr sz="2800">
                <a:solidFill>
                  <a:schemeClr val="bg1"/>
                </a:solidFill>
              </a:defRPr>
            </a:lvl1pPr>
            <a:lvl2pPr marL="0" indent="0">
              <a:buNone/>
              <a:defRPr sz="1600">
                <a:solidFill>
                  <a:schemeClr val="tx2"/>
                </a:solidFill>
              </a:defRPr>
            </a:lvl2pPr>
            <a:lvl3pPr marL="447675" indent="-180975">
              <a:buClr>
                <a:schemeClr val="bg2"/>
              </a:buClr>
              <a:buSzPct val="120000"/>
              <a:defRPr sz="1600">
                <a:solidFill>
                  <a:schemeClr val="tx2"/>
                </a:solidFill>
              </a:defRPr>
            </a:lvl3pPr>
            <a:lvl4pPr marL="714375" indent="-266700">
              <a:buClr>
                <a:schemeClr val="bg2"/>
              </a:buClr>
              <a:defRPr sz="1600">
                <a:solidFill>
                  <a:schemeClr val="tx2"/>
                </a:solidFill>
              </a:defRPr>
            </a:lvl4pPr>
            <a:lvl5pPr marL="990600" indent="-276225">
              <a:buClr>
                <a:schemeClr val="bg2"/>
              </a:buClr>
              <a:defRPr sz="16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pic>
        <p:nvPicPr>
          <p:cNvPr id="13"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791953414"/>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Pictur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8771" y="304069"/>
            <a:ext cx="8649883" cy="770143"/>
          </a:xfrm>
        </p:spPr>
        <p:txBody>
          <a:bodyPr>
            <a:normAutofit/>
          </a:bodyPr>
          <a:lstStyle>
            <a:lvl1pPr algn="l">
              <a:lnSpc>
                <a:spcPct val="75000"/>
              </a:lnSpc>
              <a:defRPr lang="en-US" sz="4800" kern="1200" spc="-150" smtClean="0">
                <a:solidFill>
                  <a:schemeClr val="bg1"/>
                </a:solidFill>
                <a:latin typeface="+mj-lt"/>
                <a:ea typeface="+mj-ea"/>
                <a:cs typeface="+mj-cs"/>
              </a:defRPr>
            </a:lvl1pPr>
          </a:lstStyle>
          <a:p>
            <a:r>
              <a:rPr lang="en-US" smtClean="0"/>
              <a:t>Click to edit Master title style</a:t>
            </a:r>
            <a:endParaRPr lang="ru-RU"/>
          </a:p>
        </p:txBody>
      </p:sp>
      <p:sp>
        <p:nvSpPr>
          <p:cNvPr id="6" name="Text Placeholder 5"/>
          <p:cNvSpPr>
            <a:spLocks noGrp="1"/>
          </p:cNvSpPr>
          <p:nvPr>
            <p:ph type="body" sz="quarter" idx="20"/>
          </p:nvPr>
        </p:nvSpPr>
        <p:spPr>
          <a:xfrm>
            <a:off x="3995936" y="1076325"/>
            <a:ext cx="4851480" cy="2935585"/>
          </a:xfrm>
        </p:spPr>
        <p:txBody>
          <a:bodyPr tIns="0"/>
          <a:lstStyle>
            <a:lvl1pPr marL="0" indent="0">
              <a:buNone/>
              <a:defRPr sz="2800">
                <a:solidFill>
                  <a:schemeClr val="bg1"/>
                </a:solidFill>
              </a:defRPr>
            </a:lvl1pPr>
            <a:lvl2pPr marL="0" indent="0">
              <a:buNone/>
              <a:defRPr sz="1600">
                <a:solidFill>
                  <a:schemeClr val="tx2"/>
                </a:solidFill>
              </a:defRPr>
            </a:lvl2pPr>
            <a:lvl3pPr marL="447675" indent="-180975">
              <a:buClr>
                <a:schemeClr val="bg2"/>
              </a:buClr>
              <a:buSzPct val="120000"/>
              <a:defRPr sz="1600">
                <a:solidFill>
                  <a:schemeClr val="tx2"/>
                </a:solidFill>
              </a:defRPr>
            </a:lvl3pPr>
            <a:lvl4pPr marL="714375" indent="-266700">
              <a:buClr>
                <a:schemeClr val="bg2"/>
              </a:buClr>
              <a:defRPr sz="1600">
                <a:solidFill>
                  <a:schemeClr val="tx2"/>
                </a:solidFill>
              </a:defRPr>
            </a:lvl4pPr>
            <a:lvl5pPr marL="990600" indent="-276225">
              <a:buClr>
                <a:schemeClr val="bg2"/>
              </a:buClr>
              <a:defRPr sz="16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Picture Placeholder 3"/>
          <p:cNvSpPr>
            <a:spLocks noGrp="1"/>
          </p:cNvSpPr>
          <p:nvPr>
            <p:ph type="pic" sz="quarter" idx="21"/>
          </p:nvPr>
        </p:nvSpPr>
        <p:spPr>
          <a:xfrm>
            <a:off x="296584" y="1203325"/>
            <a:ext cx="3411320" cy="2808585"/>
          </a:xfrm>
        </p:spPr>
        <p:txBody>
          <a:bodyPr/>
          <a:lstStyle>
            <a:lvl1pPr marL="0" indent="0">
              <a:buNone/>
              <a:defRPr>
                <a:solidFill>
                  <a:schemeClr val="bg1"/>
                </a:solidFill>
              </a:defRPr>
            </a:lvl1pPr>
          </a:lstStyle>
          <a:p>
            <a:endParaRPr lang="ru-RU"/>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pic>
        <p:nvPicPr>
          <p:cNvPr id="13"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2340013513"/>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Video Slide">
    <p:spTree>
      <p:nvGrpSpPr>
        <p:cNvPr id="1" name=""/>
        <p:cNvGrpSpPr/>
        <p:nvPr/>
      </p:nvGrpSpPr>
      <p:grpSpPr>
        <a:xfrm>
          <a:off x="0" y="0"/>
          <a:ext cx="0" cy="0"/>
          <a:chOff x="0" y="0"/>
          <a:chExt cx="0" cy="0"/>
        </a:xfrm>
      </p:grpSpPr>
      <p:sp>
        <p:nvSpPr>
          <p:cNvPr id="2" name="Title 1"/>
          <p:cNvSpPr>
            <a:spLocks noGrp="1"/>
          </p:cNvSpPr>
          <p:nvPr>
            <p:ph type="ctrTitle"/>
          </p:nvPr>
        </p:nvSpPr>
        <p:spPr>
          <a:xfrm>
            <a:off x="208772" y="304069"/>
            <a:ext cx="8638644" cy="770143"/>
          </a:xfrm>
        </p:spPr>
        <p:txBody>
          <a:bodyPr>
            <a:normAutofit/>
          </a:bodyPr>
          <a:lstStyle>
            <a:lvl1pPr algn="l">
              <a:lnSpc>
                <a:spcPct val="75000"/>
              </a:lnSpc>
              <a:defRPr lang="en-US" sz="4800" kern="1200" spc="-150" smtClean="0">
                <a:solidFill>
                  <a:schemeClr val="bg1"/>
                </a:solidFill>
                <a:latin typeface="+mj-lt"/>
                <a:ea typeface="+mj-ea"/>
                <a:cs typeface="+mj-cs"/>
              </a:defRPr>
            </a:lvl1pPr>
          </a:lstStyle>
          <a:p>
            <a:r>
              <a:rPr lang="en-US" smtClean="0"/>
              <a:t>Click to edit Master title style</a:t>
            </a:r>
            <a:endParaRPr lang="ru-RU"/>
          </a:p>
        </p:txBody>
      </p:sp>
      <p:sp>
        <p:nvSpPr>
          <p:cNvPr id="6" name="Text Placeholder 5"/>
          <p:cNvSpPr>
            <a:spLocks noGrp="1"/>
          </p:cNvSpPr>
          <p:nvPr>
            <p:ph type="body" sz="quarter" idx="20"/>
          </p:nvPr>
        </p:nvSpPr>
        <p:spPr>
          <a:xfrm>
            <a:off x="6012200" y="1076325"/>
            <a:ext cx="2835216" cy="2935585"/>
          </a:xfrm>
        </p:spPr>
        <p:txBody>
          <a:bodyPr tIns="0"/>
          <a:lstStyle>
            <a:lvl1pPr marL="0" indent="0">
              <a:buNone/>
              <a:defRPr sz="2800">
                <a:solidFill>
                  <a:schemeClr val="bg1"/>
                </a:solidFill>
              </a:defRPr>
            </a:lvl1pPr>
            <a:lvl2pPr marL="0" indent="0">
              <a:buNone/>
              <a:defRPr sz="1600">
                <a:solidFill>
                  <a:schemeClr val="tx2"/>
                </a:solidFill>
              </a:defRPr>
            </a:lvl2pPr>
            <a:lvl3pPr marL="447675" indent="-180975">
              <a:buClr>
                <a:schemeClr val="bg2"/>
              </a:buClr>
              <a:defRPr sz="1600">
                <a:solidFill>
                  <a:schemeClr val="tx2"/>
                </a:solidFill>
              </a:defRPr>
            </a:lvl3pPr>
            <a:lvl4pPr marL="714375" indent="-266700">
              <a:buClr>
                <a:schemeClr val="bg2"/>
              </a:buClr>
              <a:defRPr sz="1600">
                <a:solidFill>
                  <a:schemeClr val="tx2"/>
                </a:solidFill>
              </a:defRPr>
            </a:lvl4pPr>
            <a:lvl5pPr marL="990600" indent="-276225">
              <a:buClr>
                <a:schemeClr val="bg2"/>
              </a:buClr>
              <a:defRPr sz="16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Media Placeholder 4"/>
          <p:cNvSpPr>
            <a:spLocks noGrp="1"/>
          </p:cNvSpPr>
          <p:nvPr>
            <p:ph type="media" sz="quarter" idx="21"/>
          </p:nvPr>
        </p:nvSpPr>
        <p:spPr>
          <a:xfrm>
            <a:off x="395288" y="1131888"/>
            <a:ext cx="4895850" cy="2663825"/>
          </a:xfrm>
        </p:spPr>
        <p:txBody>
          <a:bodyPr/>
          <a:lstStyle>
            <a:lvl1pPr marL="0" indent="0">
              <a:buNone/>
              <a:defRPr>
                <a:solidFill>
                  <a:schemeClr val="bg1"/>
                </a:solidFill>
              </a:defRPr>
            </a:lvl1pPr>
          </a:lstStyle>
          <a:p>
            <a:endParaRPr lang="ru-RU"/>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pic>
        <p:nvPicPr>
          <p:cNvPr id="13"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1415649323"/>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2" name="Title 1"/>
          <p:cNvSpPr>
            <a:spLocks noGrp="1"/>
          </p:cNvSpPr>
          <p:nvPr>
            <p:ph type="ctrTitle"/>
          </p:nvPr>
        </p:nvSpPr>
        <p:spPr>
          <a:xfrm>
            <a:off x="208772" y="304069"/>
            <a:ext cx="8675824" cy="770143"/>
          </a:xfrm>
        </p:spPr>
        <p:txBody>
          <a:bodyPr>
            <a:normAutofit/>
          </a:bodyPr>
          <a:lstStyle>
            <a:lvl1pPr algn="l">
              <a:lnSpc>
                <a:spcPct val="75000"/>
              </a:lnSpc>
              <a:defRPr lang="en-US" sz="4800" kern="1200" spc="-150" smtClean="0">
                <a:solidFill>
                  <a:schemeClr val="bg1"/>
                </a:solidFill>
                <a:latin typeface="+mj-lt"/>
                <a:ea typeface="+mj-ea"/>
                <a:cs typeface="+mj-cs"/>
              </a:defRPr>
            </a:lvl1pPr>
          </a:lstStyle>
          <a:p>
            <a:r>
              <a:rPr lang="en-US" smtClean="0"/>
              <a:t>Click to edit Master title style</a:t>
            </a:r>
            <a:endParaRPr lang="ru-RU"/>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pic>
        <p:nvPicPr>
          <p:cNvPr id="13"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1337266079"/>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Title 1"/>
          <p:cNvSpPr>
            <a:spLocks noGrp="1"/>
          </p:cNvSpPr>
          <p:nvPr>
            <p:ph type="ctrTitle"/>
          </p:nvPr>
        </p:nvSpPr>
        <p:spPr>
          <a:xfrm>
            <a:off x="433924" y="2693367"/>
            <a:ext cx="7772400" cy="1102519"/>
          </a:xfrm>
        </p:spPr>
        <p:txBody>
          <a:bodyPr/>
          <a:lstStyle>
            <a:lvl1pPr algn="l">
              <a:lnSpc>
                <a:spcPct val="75000"/>
              </a:lnSpc>
              <a:defRPr lang="en-US" sz="6000" kern="1200" spc="-150" smtClean="0">
                <a:solidFill>
                  <a:schemeClr val="bg1"/>
                </a:solidFill>
                <a:latin typeface="+mj-lt"/>
                <a:ea typeface="+mj-ea"/>
                <a:cs typeface="+mj-cs"/>
              </a:defRPr>
            </a:lvl1pPr>
          </a:lstStyle>
          <a:p>
            <a:r>
              <a:rPr lang="en-US" smtClean="0"/>
              <a:t>Click to edit Master title style</a:t>
            </a:r>
            <a:endParaRPr lang="ru-RU"/>
          </a:p>
        </p:txBody>
      </p:sp>
      <p:sp>
        <p:nvSpPr>
          <p:cNvPr id="3" name="Subtitle 2"/>
          <p:cNvSpPr>
            <a:spLocks noGrp="1"/>
          </p:cNvSpPr>
          <p:nvPr>
            <p:ph type="subTitle" idx="1"/>
          </p:nvPr>
        </p:nvSpPr>
        <p:spPr>
          <a:xfrm>
            <a:off x="433924" y="4011910"/>
            <a:ext cx="6400800" cy="360040"/>
          </a:xfrm>
        </p:spPr>
        <p:txBody>
          <a:bodyPr>
            <a:normAutofit/>
          </a:bodyPr>
          <a:lstStyle>
            <a:lvl1pPr marL="0" indent="0" algn="l">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13" name="Picture Placeholder 11"/>
          <p:cNvSpPr>
            <a:spLocks noGrp="1" noChangeAspect="1"/>
          </p:cNvSpPr>
          <p:nvPr>
            <p:ph type="pic" sz="quarter" idx="11"/>
          </p:nvPr>
        </p:nvSpPr>
        <p:spPr>
          <a:xfrm>
            <a:off x="5393660"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4" name="Picture Placeholder 11"/>
          <p:cNvSpPr>
            <a:spLocks noGrp="1" noChangeAspect="1"/>
          </p:cNvSpPr>
          <p:nvPr>
            <p:ph type="pic" sz="quarter" idx="12"/>
          </p:nvPr>
        </p:nvSpPr>
        <p:spPr>
          <a:xfrm>
            <a:off x="5393660"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6" name="Picture Placeholder 11"/>
          <p:cNvSpPr>
            <a:spLocks noGrp="1" noChangeAspect="1"/>
          </p:cNvSpPr>
          <p:nvPr>
            <p:ph type="pic" sz="quarter" idx="13"/>
          </p:nvPr>
        </p:nvSpPr>
        <p:spPr>
          <a:xfrm>
            <a:off x="6281483"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7" name="Picture Placeholder 11"/>
          <p:cNvSpPr>
            <a:spLocks noGrp="1" noChangeAspect="1"/>
          </p:cNvSpPr>
          <p:nvPr>
            <p:ph type="pic" sz="quarter" idx="14"/>
          </p:nvPr>
        </p:nvSpPr>
        <p:spPr>
          <a:xfrm>
            <a:off x="6281483"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8" name="Picture Placeholder 11"/>
          <p:cNvSpPr>
            <a:spLocks noGrp="1" noChangeAspect="1"/>
          </p:cNvSpPr>
          <p:nvPr>
            <p:ph type="pic" sz="quarter" idx="15"/>
          </p:nvPr>
        </p:nvSpPr>
        <p:spPr>
          <a:xfrm>
            <a:off x="7164631"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9" name="Picture Placeholder 11"/>
          <p:cNvSpPr>
            <a:spLocks noGrp="1" noChangeAspect="1"/>
          </p:cNvSpPr>
          <p:nvPr>
            <p:ph type="pic" sz="quarter" idx="16"/>
          </p:nvPr>
        </p:nvSpPr>
        <p:spPr>
          <a:xfrm>
            <a:off x="7164631"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0" name="Picture Placeholder 11"/>
          <p:cNvSpPr>
            <a:spLocks noGrp="1" noChangeAspect="1"/>
          </p:cNvSpPr>
          <p:nvPr>
            <p:ph type="pic" sz="quarter" idx="17"/>
          </p:nvPr>
        </p:nvSpPr>
        <p:spPr>
          <a:xfrm>
            <a:off x="8047779"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1" name="Picture Placeholder 11"/>
          <p:cNvSpPr>
            <a:spLocks noGrp="1" noChangeAspect="1"/>
          </p:cNvSpPr>
          <p:nvPr>
            <p:ph type="pic" sz="quarter" idx="18"/>
          </p:nvPr>
        </p:nvSpPr>
        <p:spPr>
          <a:xfrm>
            <a:off x="8047779" y="1169665"/>
            <a:ext cx="792000" cy="792000"/>
          </a:xfrm>
        </p:spPr>
        <p:txBody>
          <a:bodyPr>
            <a:normAutofit/>
          </a:bodyPr>
          <a:lstStyle>
            <a:lvl1pPr marL="0" indent="0" algn="l">
              <a:buNone/>
              <a:defRPr sz="1000" strike="noStrike">
                <a:solidFill>
                  <a:schemeClr val="bg1"/>
                </a:solidFill>
              </a:defRPr>
            </a:lvl1pPr>
          </a:lstStyle>
          <a:p>
            <a:endParaRPr lang="ru-RU" dirty="0"/>
          </a:p>
        </p:txBody>
      </p:sp>
      <p:pic>
        <p:nvPicPr>
          <p:cNvPr id="15" name="Picture 14">
            <a:hlinkClick r:id="" action="ppaction://hlinkshowjump?jump=endshow"/>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8900000" flipH="1">
            <a:off x="8487416" y="4499373"/>
            <a:ext cx="360000" cy="360000"/>
          </a:xfrm>
          <a:prstGeom prst="rect">
            <a:avLst/>
          </a:prstGeom>
        </p:spPr>
      </p:pic>
      <p:pic>
        <p:nvPicPr>
          <p:cNvPr id="23" name="Picture 22">
            <a:hlinkClick r:id="" action="ppaction://hlinkshowjump?jump=first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8344" y="4499373"/>
            <a:ext cx="360000" cy="360000"/>
          </a:xfrm>
          <a:prstGeom prst="rect">
            <a:avLst/>
          </a:prstGeom>
        </p:spPr>
      </p:pic>
    </p:spTree>
    <p:extLst>
      <p:ext uri="{BB962C8B-B14F-4D97-AF65-F5344CB8AC3E}">
        <p14:creationId xmlns:p14="http://schemas.microsoft.com/office/powerpoint/2010/main" val="472412620"/>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pic>
        <p:nvPicPr>
          <p:cNvPr id="3"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pic>
        <p:nvPicPr>
          <p:cNvPr id="4"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spTree>
    <p:extLst>
      <p:ext uri="{BB962C8B-B14F-4D97-AF65-F5344CB8AC3E}">
        <p14:creationId xmlns:p14="http://schemas.microsoft.com/office/powerpoint/2010/main" val="25756587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image" Target="../media/image2.png"/><Relationship Id="rId2" Type="http://schemas.openxmlformats.org/officeDocument/2006/relationships/slideLayout" Target="../slideLayouts/slideLayout19.xml"/><Relationship Id="rId16"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8EA667C-B123-4C9D-8392-E4DAC4F69B68}" type="datetimeFigureOut">
              <a:rPr lang="ru-RU" smtClean="0"/>
              <a:t>05.12.2013</a:t>
            </a:fld>
            <a:endParaRPr lang="ru-RU"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4C80674-0C3A-461C-8E60-67A8CCC5BB66}" type="slidenum">
              <a:rPr lang="ru-RU" smtClean="0"/>
              <a:t>‹Nº›</a:t>
            </a:fld>
            <a:endParaRPr lang="ru-RU" dirty="0"/>
          </a:p>
        </p:txBody>
      </p:sp>
    </p:spTree>
    <p:extLst>
      <p:ext uri="{BB962C8B-B14F-4D97-AF65-F5344CB8AC3E}">
        <p14:creationId xmlns:p14="http://schemas.microsoft.com/office/powerpoint/2010/main" val="17796952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9" r:id="rId9"/>
    <p:sldLayoutId id="2147483672" r:id="rId10"/>
    <p:sldLayoutId id="2147483675" r:id="rId11"/>
    <p:sldLayoutId id="2147483679" r:id="rId12"/>
    <p:sldLayoutId id="2147483680" r:id="rId13"/>
    <p:sldLayoutId id="2147483707" r:id="rId14"/>
    <p:sldLayoutId id="2147483709" r:id="rId15"/>
    <p:sldLayoutId id="2147483714" r:id="rId16"/>
    <p:sldLayoutId id="2147483702" r:id="rId17"/>
  </p:sldLayoutIdLst>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8EA667C-B123-4C9D-8392-E4DAC4F69B68}" type="datetimeFigureOut">
              <a:rPr lang="ru-RU" smtClean="0"/>
              <a:t>05.12.2013</a:t>
            </a:fld>
            <a:endParaRPr lang="ru-RU" dirty="0"/>
          </a:p>
        </p:txBody>
      </p:sp>
      <p:sp>
        <p:nvSpPr>
          <p:cNvPr id="5" name="Marcador de pie de página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ru-RU" dirty="0"/>
          </a:p>
        </p:txBody>
      </p:sp>
      <p:sp>
        <p:nvSpPr>
          <p:cNvPr id="6" name="Marcador de número de diapositiva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4C80674-0C3A-461C-8E60-67A8CCC5BB66}" type="slidenum">
              <a:rPr lang="ru-RU" smtClean="0"/>
              <a:t>‹Nº›</a:t>
            </a:fld>
            <a:endParaRPr lang="ru-RU" dirty="0"/>
          </a:p>
        </p:txBody>
      </p:sp>
      <p:pic>
        <p:nvPicPr>
          <p:cNvPr id="7" name="Picture 12">
            <a:hlinkClick r:id="" action="ppaction://hlinkshowjump?jump=previousslide"/>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pic>
        <p:nvPicPr>
          <p:cNvPr id="8" name="Picture 11">
            <a:hlinkClick r:id="" action="ppaction://hlinkshowjump?jump=nextslide"/>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487416" y="4515966"/>
            <a:ext cx="360000" cy="360000"/>
          </a:xfrm>
          <a:prstGeom prst="rect">
            <a:avLst/>
          </a:prstGeom>
        </p:spPr>
      </p:pic>
    </p:spTree>
    <p:extLst>
      <p:ext uri="{BB962C8B-B14F-4D97-AF65-F5344CB8AC3E}">
        <p14:creationId xmlns:p14="http://schemas.microsoft.com/office/powerpoint/2010/main" val="265960678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701" r:id="rId14"/>
    <p:sldLayoutId id="2147483710" r:id="rId15"/>
  </p:sldLayoutIdLst>
  <mc:AlternateContent xmlns:mc="http://schemas.openxmlformats.org/markup-compatibility/2006" xmlns:p14="http://schemas.microsoft.com/office/powerpoint/2010/main">
    <mc:Choice Requires="p14">
      <p:transition spd="slow" p14:dur="1500">
        <p14:ferris dir="r"/>
      </p:transition>
    </mc:Choice>
    <mc:Fallback xmlns="">
      <p:transition spd="slow" advClick="0">
        <p:fade/>
      </p:transition>
    </mc:Fallback>
  </mc:AlternateConten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hyperlink" Target="../Downloads/WP8_60_Manifesto.wmv" TargetMode="Externa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hyperlink" Target="http://playerframework.codeplex.com/" TargetMode="External"/><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3" Type="http://schemas.openxmlformats.org/officeDocument/2006/relationships/hyperlink" Target="http://geeks.ms/blogs/jsuarez/" TargetMode="External"/><Relationship Id="rId2" Type="http://schemas.openxmlformats.org/officeDocument/2006/relationships/hyperlink" Target="http://www.javiersuarezruiz.wordpress.com/" TargetMode="External"/><Relationship Id="rId1" Type="http://schemas.openxmlformats.org/officeDocument/2006/relationships/slideLayout" Target="../slideLayouts/slideLayout31.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9.png"/><Relationship Id="rId5" Type="http://schemas.openxmlformats.org/officeDocument/2006/relationships/hyperlink" Target="mailto:sopwp@microsoft.com" TargetMode="External"/><Relationship Id="rId4"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2.xml"/><Relationship Id="rId1" Type="http://schemas.openxmlformats.org/officeDocument/2006/relationships/tags" Target="../tags/tag5.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hyperlink" Target="../Downloads/WP8_60_Manifesto.wmv"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hyperlink" Target="../Downloads/WP8_60_Manifesto.wmv"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a:xfrm>
            <a:off x="179512" y="96601"/>
            <a:ext cx="3631841" cy="984885"/>
          </a:xfrm>
        </p:spPr>
        <p:txBody>
          <a:bodyPr/>
          <a:lstStyle/>
          <a:p>
            <a:r>
              <a:rPr lang="en-US" sz="3200" dirty="0" smtClean="0">
                <a:solidFill>
                  <a:srgbClr val="FFFFFF"/>
                </a:solidFill>
                <a:latin typeface="Segoe UI Light" panose="020B0502040204020203" pitchFamily="34" charset="0"/>
                <a:cs typeface="Segoe UI Light" panose="020B0502040204020203" pitchFamily="34" charset="0"/>
              </a:rPr>
              <a:t>Windows Phone Update 3</a:t>
            </a:r>
            <a:endParaRPr lang="en-US" sz="3200" dirty="0">
              <a:solidFill>
                <a:srgbClr val="FFFFFF"/>
              </a:solidFill>
              <a:latin typeface="Segoe UI Light" panose="020B0502040204020203" pitchFamily="34" charset="0"/>
              <a:cs typeface="Segoe UI Light" panose="020B0502040204020203" pitchFamily="34" charset="0"/>
            </a:endParaRPr>
          </a:p>
        </p:txBody>
      </p:sp>
      <p:pic>
        <p:nvPicPr>
          <p:cNvPr id="10" name="Picture Placeholder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5936" y="0"/>
            <a:ext cx="6857999" cy="5143500"/>
          </a:xfrm>
          <a:prstGeom prst="rect">
            <a:avLst/>
          </a:prstGeom>
        </p:spPr>
      </p:pic>
      <p:sp>
        <p:nvSpPr>
          <p:cNvPr id="11" name="Rectángulo 10"/>
          <p:cNvSpPr/>
          <p:nvPr/>
        </p:nvSpPr>
        <p:spPr>
          <a:xfrm>
            <a:off x="3995936" y="3823640"/>
            <a:ext cx="5472608" cy="1329267"/>
          </a:xfrm>
          <a:prstGeom prst="rect">
            <a:avLst/>
          </a:prstGeom>
          <a:solidFill>
            <a:schemeClr val="bg1">
              <a:lumMod val="65000"/>
              <a:alpha val="62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2400"/>
          </a:p>
        </p:txBody>
      </p:sp>
      <p:sp>
        <p:nvSpPr>
          <p:cNvPr id="6" name="Title 53"/>
          <p:cNvSpPr txBox="1">
            <a:spLocks/>
          </p:cNvSpPr>
          <p:nvPr/>
        </p:nvSpPr>
        <p:spPr>
          <a:xfrm>
            <a:off x="179512" y="1412652"/>
            <a:ext cx="3631841" cy="246221"/>
          </a:xfrm>
          <a:prstGeom prst="rect">
            <a:avLst/>
          </a:prstGeom>
        </p:spPr>
        <p:txBody>
          <a:bodyPr vert="horz" wrap="square" lIns="0" tIns="0" rIns="0" bIns="0" rtlCol="0" anchor="t"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Cambios</a:t>
            </a:r>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 para los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desarrolladores</a:t>
            </a:r>
            <a:endParaRPr lang="en-US" sz="1600" i="1" dirty="0">
              <a:solidFill>
                <a:schemeClr val="tx1">
                  <a:lumMod val="20000"/>
                  <a:lumOff val="80000"/>
                </a:schemeClr>
              </a:solidFill>
              <a:latin typeface="Segoe UI Light" panose="020B0502040204020203" pitchFamily="34" charset="0"/>
              <a:cs typeface="Segoe UI Light" panose="020B0502040204020203" pitchFamily="34" charset="0"/>
            </a:endParaRPr>
          </a:p>
        </p:txBody>
      </p:sp>
      <p:sp>
        <p:nvSpPr>
          <p:cNvPr id="7" name="Title 53"/>
          <p:cNvSpPr txBox="1">
            <a:spLocks/>
          </p:cNvSpPr>
          <p:nvPr/>
        </p:nvSpPr>
        <p:spPr>
          <a:xfrm>
            <a:off x="467544" y="4281358"/>
            <a:ext cx="3631841" cy="738664"/>
          </a:xfrm>
          <a:prstGeom prst="rect">
            <a:avLst/>
          </a:prstGeom>
        </p:spPr>
        <p:txBody>
          <a:bodyPr vert="horz" wrap="square" lIns="0" tIns="0" rIns="0" bIns="0" rtlCol="0" anchor="t"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Javier Suárez Ruiz</a:t>
            </a:r>
          </a:p>
          <a:p>
            <a:pPr algn="l"/>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javiersuarezruiz@hotmail.com</a:t>
            </a:r>
          </a:p>
          <a:p>
            <a:pPr algn="l"/>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jsuarezruiz</a:t>
            </a:r>
            <a:endParaRPr lang="en-US" sz="1600" i="1" dirty="0">
              <a:solidFill>
                <a:schemeClr val="tx1">
                  <a:lumMod val="20000"/>
                  <a:lumOff val="80000"/>
                </a:schemeClr>
              </a:solidFill>
              <a:latin typeface="Segoe UI Light" panose="020B0502040204020203" pitchFamily="34" charset="0"/>
              <a:cs typeface="Segoe UI Light" panose="020B0502040204020203" pitchFamily="34" charset="0"/>
            </a:endParaRPr>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3077" y="4087830"/>
            <a:ext cx="764835" cy="764835"/>
          </a:xfrm>
          <a:prstGeom prst="rect">
            <a:avLst/>
          </a:prstGeom>
        </p:spPr>
      </p:pic>
      <p:sp>
        <p:nvSpPr>
          <p:cNvPr id="13" name="Title 53"/>
          <p:cNvSpPr txBox="1">
            <a:spLocks/>
          </p:cNvSpPr>
          <p:nvPr/>
        </p:nvSpPr>
        <p:spPr>
          <a:xfrm>
            <a:off x="4955165" y="4011910"/>
            <a:ext cx="3779912" cy="904863"/>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tx1"/>
                </a:solidFill>
                <a:latin typeface="+mj-lt"/>
                <a:ea typeface="+mj-ea"/>
                <a:cs typeface="+mj-cs"/>
              </a:defRPr>
            </a:lvl1pPr>
          </a:lstStyle>
          <a:p>
            <a:r>
              <a:rPr lang="en-US" sz="2800" dirty="0" smtClean="0">
                <a:solidFill>
                  <a:srgbClr val="FFFFFF"/>
                </a:solidFill>
                <a:latin typeface="Segoe WP Light"/>
                <a:cs typeface="Segoe WP Light"/>
              </a:rPr>
              <a:t>Christmas Windows Phone Sessions</a:t>
            </a:r>
            <a:endParaRPr lang="en-US" sz="2800" dirty="0">
              <a:solidFill>
                <a:srgbClr val="FFFFFF"/>
              </a:solidFill>
              <a:latin typeface="Segoe WP Light"/>
              <a:cs typeface="Segoe WP Light"/>
            </a:endParaRPr>
          </a:p>
        </p:txBody>
      </p:sp>
    </p:spTree>
    <p:extLst>
      <p:ext uri="{BB962C8B-B14F-4D97-AF65-F5344CB8AC3E}">
        <p14:creationId xmlns:p14="http://schemas.microsoft.com/office/powerpoint/2010/main" val="399129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36" y="-938642"/>
            <a:ext cx="9481056" cy="7110792"/>
          </a:xfrm>
          <a:prstGeom prst="rect">
            <a:avLst/>
          </a:prstGeom>
        </p:spPr>
      </p:pic>
      <p:sp>
        <p:nvSpPr>
          <p:cNvPr id="6" name="Rectangle 5"/>
          <p:cNvSpPr/>
          <p:nvPr/>
        </p:nvSpPr>
        <p:spPr bwMode="auto">
          <a:xfrm>
            <a:off x="0" y="3651870"/>
            <a:ext cx="9144001" cy="1124262"/>
          </a:xfrm>
          <a:prstGeom prst="rect">
            <a:avLst/>
          </a:prstGeom>
          <a:solidFill>
            <a:schemeClr val="bg2">
              <a:lumMod val="50000"/>
              <a:alpha val="6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ctr" anchorCtr="0" forceAA="0" compatLnSpc="1">
            <a:prstTxWarp prst="textNoShape">
              <a:avLst/>
            </a:prstTxWarp>
            <a:noAutofit/>
          </a:bodyPr>
          <a:lstStyle/>
          <a:p>
            <a:pPr algn="ctr" defTabSz="685574" fontAlgn="base">
              <a:spcBef>
                <a:spcPct val="0"/>
              </a:spcBef>
              <a:spcAft>
                <a:spcPct val="0"/>
              </a:spcAft>
            </a:pPr>
            <a:r>
              <a:rPr lang="en-US" sz="3200" dirty="0">
                <a:solidFill>
                  <a:srgbClr val="FFFFFF"/>
                </a:solidFill>
              </a:rPr>
              <a:t>Windows Phone Preview para </a:t>
            </a:r>
            <a:r>
              <a:rPr lang="en-US" sz="3200" dirty="0" err="1">
                <a:solidFill>
                  <a:srgbClr val="FFFFFF"/>
                </a:solidFill>
              </a:rPr>
              <a:t>desarrolladores</a:t>
            </a:r>
            <a:endParaRPr lang="es-ES" sz="3600" spc="-38" dirty="0">
              <a:solidFill>
                <a:srgbClr val="FFFFFF"/>
              </a:solidFill>
              <a:latin typeface="Bebas"/>
              <a:ea typeface="Segoe UI" pitchFamily="34" charset="0"/>
              <a:cs typeface="Segoe UI" pitchFamily="34" charset="0"/>
            </a:endParaRPr>
          </a:p>
        </p:txBody>
      </p:sp>
    </p:spTree>
    <p:extLst>
      <p:ext uri="{BB962C8B-B14F-4D97-AF65-F5344CB8AC3E}">
        <p14:creationId xmlns:p14="http://schemas.microsoft.com/office/powerpoint/2010/main" val="39987885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defTabSz="685574" fontAlgn="base">
              <a:spcAft>
                <a:spcPct val="0"/>
              </a:spcAft>
            </a:pPr>
            <a:r>
              <a:rPr lang="en-US" sz="2800" dirty="0">
                <a:solidFill>
                  <a:schemeClr val="tx1">
                    <a:lumMod val="50000"/>
                    <a:lumOff val="50000"/>
                  </a:schemeClr>
                </a:solidFill>
              </a:rPr>
              <a:t>Windows Phone Preview para </a:t>
            </a:r>
            <a:r>
              <a:rPr lang="en-US" sz="2800" dirty="0" err="1">
                <a:solidFill>
                  <a:schemeClr val="tx1">
                    <a:lumMod val="50000"/>
                    <a:lumOff val="50000"/>
                  </a:schemeClr>
                </a:solidFill>
              </a:rPr>
              <a:t>desarrolladores</a:t>
            </a:r>
            <a:endParaRPr lang="es-ES" sz="3200" spc="-38" dirty="0">
              <a:solidFill>
                <a:schemeClr val="tx1">
                  <a:lumMod val="50000"/>
                  <a:lumOff val="50000"/>
                </a:schemeClr>
              </a:solidFill>
              <a:latin typeface="Bebas"/>
              <a:ea typeface="Segoe UI" pitchFamily="34" charset="0"/>
              <a:cs typeface="Segoe UI" pitchFamily="34" charset="0"/>
            </a:endParaRPr>
          </a:p>
        </p:txBody>
      </p:sp>
      <p:graphicFrame>
        <p:nvGraphicFramePr>
          <p:cNvPr id="4" name="Diagram 1"/>
          <p:cNvGraphicFramePr>
            <a:graphicFrameLocks noChangeAspect="1"/>
          </p:cNvGraphicFramePr>
          <p:nvPr>
            <p:extLst>
              <p:ext uri="{D42A27DB-BD31-4B8C-83A1-F6EECF244321}">
                <p14:modId xmlns:p14="http://schemas.microsoft.com/office/powerpoint/2010/main" val="413355697"/>
              </p:ext>
            </p:extLst>
          </p:nvPr>
        </p:nvGraphicFramePr>
        <p:xfrm>
          <a:off x="755576" y="1347614"/>
          <a:ext cx="7560840" cy="2448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n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7260" y="915566"/>
            <a:ext cx="3429479" cy="3429479"/>
          </a:xfrm>
          <a:prstGeom prst="rect">
            <a:avLst/>
          </a:prstGeom>
        </p:spPr>
      </p:pic>
    </p:spTree>
    <p:extLst>
      <p:ext uri="{BB962C8B-B14F-4D97-AF65-F5344CB8AC3E}">
        <p14:creationId xmlns:p14="http://schemas.microsoft.com/office/powerpoint/2010/main" val="1035868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Windows Phone Update 3 (GDR3). A </a:t>
            </a:r>
            <a:r>
              <a:rPr lang="en-US" sz="3200" dirty="0" err="1" smtClean="0"/>
              <a:t>nivel</a:t>
            </a:r>
            <a:r>
              <a:rPr lang="en-US" sz="3200" dirty="0" smtClean="0"/>
              <a:t> de </a:t>
            </a:r>
            <a:r>
              <a:rPr lang="en-US" sz="3200" dirty="0" err="1" smtClean="0"/>
              <a:t>desarrollo</a:t>
            </a:r>
            <a:endParaRPr lang="en-US" sz="3200" dirty="0"/>
          </a:p>
        </p:txBody>
      </p:sp>
      <p:sp>
        <p:nvSpPr>
          <p:cNvPr id="13" name="Text Placeholder 6"/>
          <p:cNvSpPr txBox="1">
            <a:spLocks/>
          </p:cNvSpPr>
          <p:nvPr/>
        </p:nvSpPr>
        <p:spPr>
          <a:xfrm>
            <a:off x="755576" y="1317357"/>
            <a:ext cx="7632848" cy="1324637"/>
          </a:xfrm>
          <a:prstGeom prst="rect">
            <a:avLst/>
          </a:prstGeom>
        </p:spPr>
        <p:txBody>
          <a:bodyPr wrap="square" lIns="67227" tIns="33613" rIns="67227" bIns="33613">
            <a:spAutoFit/>
          </a:bodyPr>
          <a:lstStyle>
            <a:lvl1pPr marL="180954" indent="-180954" algn="l" defTabSz="914296" rtl="0" eaLnBrk="1" latinLnBrk="0" hangingPunct="1">
              <a:lnSpc>
                <a:spcPct val="100000"/>
              </a:lnSpc>
              <a:spcBef>
                <a:spcPts val="120"/>
              </a:spcBef>
              <a:spcAft>
                <a:spcPts val="120"/>
              </a:spcAft>
              <a:buFont typeface="Arial" pitchFamily="34" charset="0"/>
              <a:buChar char="•"/>
              <a:defRPr sz="2000" kern="1200">
                <a:solidFill>
                  <a:srgbClr val="646464"/>
                </a:solidFill>
                <a:latin typeface="+mn-lt"/>
                <a:ea typeface="+mn-ea"/>
                <a:cs typeface="+mn-cs"/>
              </a:defRPr>
            </a:lvl1pPr>
            <a:lvl2pPr marL="360322" indent="-179368" algn="l" defTabSz="914296" rtl="0" eaLnBrk="1" latinLnBrk="0" hangingPunct="1">
              <a:lnSpc>
                <a:spcPct val="100000"/>
              </a:lnSpc>
              <a:spcBef>
                <a:spcPts val="110"/>
              </a:spcBef>
              <a:spcAft>
                <a:spcPts val="110"/>
              </a:spcAft>
              <a:buFont typeface="Nokia Pure Text" pitchFamily="34" charset="0"/>
              <a:buChar char="−"/>
              <a:defRPr sz="1800" kern="1200">
                <a:solidFill>
                  <a:srgbClr val="646464"/>
                </a:solidFill>
                <a:latin typeface="+mn-lt"/>
                <a:ea typeface="+mn-ea"/>
                <a:cs typeface="+mn-cs"/>
              </a:defRPr>
            </a:lvl2pPr>
            <a:lvl3pPr marL="538102" indent="-177780" algn="l" defTabSz="914296" rtl="0" eaLnBrk="1" latinLnBrk="0" hangingPunct="1">
              <a:lnSpc>
                <a:spcPct val="100000"/>
              </a:lnSpc>
              <a:spcBef>
                <a:spcPts val="100"/>
              </a:spcBef>
              <a:spcAft>
                <a:spcPts val="100"/>
              </a:spcAft>
              <a:buFont typeface="Nokia Pure Text" pitchFamily="34" charset="0"/>
              <a:buChar char="−"/>
              <a:defRPr sz="1600" kern="1200">
                <a:solidFill>
                  <a:srgbClr val="646464"/>
                </a:solidFill>
                <a:latin typeface="+mn-lt"/>
                <a:ea typeface="+mn-ea"/>
                <a:cs typeface="+mn-cs"/>
              </a:defRPr>
            </a:lvl3pPr>
            <a:lvl4pPr marL="1341285" indent="-179368" algn="l" defTabSz="914296" rtl="0" eaLnBrk="1" latinLnBrk="0" hangingPunct="1">
              <a:spcBef>
                <a:spcPts val="90"/>
              </a:spcBef>
              <a:spcAft>
                <a:spcPts val="90"/>
              </a:spcAft>
              <a:buFont typeface="Nokia Pure Text" pitchFamily="34" charset="0"/>
              <a:buChar char="−"/>
              <a:defRPr sz="1400" kern="1200">
                <a:solidFill>
                  <a:srgbClr val="646464"/>
                </a:solidFill>
                <a:latin typeface="+mn-lt"/>
                <a:ea typeface="+mn-ea"/>
                <a:cs typeface="+mn-cs"/>
              </a:defRPr>
            </a:lvl4pPr>
            <a:lvl5pPr marL="1706369" indent="-179368" algn="l" defTabSz="914296" rtl="0" eaLnBrk="1" latinLnBrk="0" hangingPunct="1">
              <a:spcBef>
                <a:spcPts val="80"/>
              </a:spcBef>
              <a:spcAft>
                <a:spcPts val="80"/>
              </a:spcAft>
              <a:buFont typeface="Nokia Pure Text" pitchFamily="34" charset="0"/>
              <a:buChar char="−"/>
              <a:defRPr sz="1200" kern="1200" baseline="0">
                <a:solidFill>
                  <a:srgbClr val="646464"/>
                </a:solidFill>
                <a:latin typeface="+mn-lt"/>
                <a:ea typeface="+mn-ea"/>
                <a:cs typeface="+mn-cs"/>
              </a:defRPr>
            </a:lvl5pPr>
            <a:lvl6pPr marL="2063515" indent="-179368"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6pPr>
            <a:lvl7pPr marL="2422250" indent="-179980"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7pPr>
            <a:lvl8pPr marL="2776222" indent="-179980"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8pPr>
            <a:lvl9pPr marL="3134957" indent="-174606"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9pPr>
          </a:lstStyle>
          <a:p>
            <a:r>
              <a:rPr lang="es-ES" dirty="0" smtClean="0"/>
              <a:t>NO hay </a:t>
            </a:r>
            <a:r>
              <a:rPr lang="es-ES" dirty="0"/>
              <a:t>nuevo </a:t>
            </a:r>
            <a:r>
              <a:rPr lang="es-ES" b="1" dirty="0"/>
              <a:t>SDK</a:t>
            </a:r>
            <a:r>
              <a:rPr lang="es-ES" dirty="0"/>
              <a:t>. Accederemos a nuevas funcionalidades gracias al uso de </a:t>
            </a:r>
            <a:r>
              <a:rPr lang="es-ES" b="1" dirty="0" err="1" smtClean="0"/>
              <a:t>reflection</a:t>
            </a:r>
            <a:r>
              <a:rPr lang="es-ES" dirty="0" smtClean="0"/>
              <a:t>.</a:t>
            </a:r>
          </a:p>
          <a:p>
            <a:pPr marL="0" indent="0">
              <a:buNone/>
            </a:pPr>
            <a:r>
              <a:rPr lang="es-ES" b="1" dirty="0"/>
              <a:t/>
            </a:r>
            <a:br>
              <a:rPr lang="es-ES" b="1" dirty="0"/>
            </a:br>
            <a:endParaRPr lang="es-ES" dirty="0"/>
          </a:p>
        </p:txBody>
      </p:sp>
      <p:sp>
        <p:nvSpPr>
          <p:cNvPr id="4" name="Text Placeholder 6"/>
          <p:cNvSpPr txBox="1">
            <a:spLocks/>
          </p:cNvSpPr>
          <p:nvPr/>
        </p:nvSpPr>
        <p:spPr>
          <a:xfrm>
            <a:off x="2771800" y="2896122"/>
            <a:ext cx="3456384" cy="1724746"/>
          </a:xfrm>
          <a:prstGeom prst="rect">
            <a:avLst/>
          </a:prstGeom>
        </p:spPr>
        <p:txBody>
          <a:bodyPr wrap="square" lIns="67227" tIns="33613" rIns="67227" bIns="33613">
            <a:spAutoFit/>
          </a:bodyPr>
          <a:lstStyle>
            <a:lvl1pPr marL="180954" indent="-180954" algn="l" defTabSz="914296" rtl="0" eaLnBrk="1" latinLnBrk="0" hangingPunct="1">
              <a:lnSpc>
                <a:spcPct val="100000"/>
              </a:lnSpc>
              <a:spcBef>
                <a:spcPts val="120"/>
              </a:spcBef>
              <a:spcAft>
                <a:spcPts val="120"/>
              </a:spcAft>
              <a:buFont typeface="Arial" pitchFamily="34" charset="0"/>
              <a:buChar char="•"/>
              <a:defRPr sz="2000" kern="1200">
                <a:solidFill>
                  <a:srgbClr val="646464"/>
                </a:solidFill>
                <a:latin typeface="+mn-lt"/>
                <a:ea typeface="+mn-ea"/>
                <a:cs typeface="+mn-cs"/>
              </a:defRPr>
            </a:lvl1pPr>
            <a:lvl2pPr marL="360322" indent="-179368" algn="l" defTabSz="914296" rtl="0" eaLnBrk="1" latinLnBrk="0" hangingPunct="1">
              <a:lnSpc>
                <a:spcPct val="100000"/>
              </a:lnSpc>
              <a:spcBef>
                <a:spcPts val="110"/>
              </a:spcBef>
              <a:spcAft>
                <a:spcPts val="110"/>
              </a:spcAft>
              <a:buFont typeface="Nokia Pure Text" pitchFamily="34" charset="0"/>
              <a:buChar char="−"/>
              <a:defRPr sz="1800" kern="1200">
                <a:solidFill>
                  <a:srgbClr val="646464"/>
                </a:solidFill>
                <a:latin typeface="+mn-lt"/>
                <a:ea typeface="+mn-ea"/>
                <a:cs typeface="+mn-cs"/>
              </a:defRPr>
            </a:lvl2pPr>
            <a:lvl3pPr marL="538102" indent="-177780" algn="l" defTabSz="914296" rtl="0" eaLnBrk="1" latinLnBrk="0" hangingPunct="1">
              <a:lnSpc>
                <a:spcPct val="100000"/>
              </a:lnSpc>
              <a:spcBef>
                <a:spcPts val="100"/>
              </a:spcBef>
              <a:spcAft>
                <a:spcPts val="100"/>
              </a:spcAft>
              <a:buFont typeface="Nokia Pure Text" pitchFamily="34" charset="0"/>
              <a:buChar char="−"/>
              <a:defRPr sz="1600" kern="1200">
                <a:solidFill>
                  <a:srgbClr val="646464"/>
                </a:solidFill>
                <a:latin typeface="+mn-lt"/>
                <a:ea typeface="+mn-ea"/>
                <a:cs typeface="+mn-cs"/>
              </a:defRPr>
            </a:lvl3pPr>
            <a:lvl4pPr marL="1341285" indent="-179368" algn="l" defTabSz="914296" rtl="0" eaLnBrk="1" latinLnBrk="0" hangingPunct="1">
              <a:spcBef>
                <a:spcPts val="90"/>
              </a:spcBef>
              <a:spcAft>
                <a:spcPts val="90"/>
              </a:spcAft>
              <a:buFont typeface="Nokia Pure Text" pitchFamily="34" charset="0"/>
              <a:buChar char="−"/>
              <a:defRPr sz="1400" kern="1200">
                <a:solidFill>
                  <a:srgbClr val="646464"/>
                </a:solidFill>
                <a:latin typeface="+mn-lt"/>
                <a:ea typeface="+mn-ea"/>
                <a:cs typeface="+mn-cs"/>
              </a:defRPr>
            </a:lvl4pPr>
            <a:lvl5pPr marL="1706369" indent="-179368" algn="l" defTabSz="914296" rtl="0" eaLnBrk="1" latinLnBrk="0" hangingPunct="1">
              <a:spcBef>
                <a:spcPts val="80"/>
              </a:spcBef>
              <a:spcAft>
                <a:spcPts val="80"/>
              </a:spcAft>
              <a:buFont typeface="Nokia Pure Text" pitchFamily="34" charset="0"/>
              <a:buChar char="−"/>
              <a:defRPr sz="1200" kern="1200" baseline="0">
                <a:solidFill>
                  <a:srgbClr val="646464"/>
                </a:solidFill>
                <a:latin typeface="+mn-lt"/>
                <a:ea typeface="+mn-ea"/>
                <a:cs typeface="+mn-cs"/>
              </a:defRPr>
            </a:lvl5pPr>
            <a:lvl6pPr marL="2063515" indent="-179368"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6pPr>
            <a:lvl7pPr marL="2422250" indent="-179980"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7pPr>
            <a:lvl8pPr marL="2776222" indent="-179980"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8pPr>
            <a:lvl9pPr marL="3134957" indent="-174606"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9pPr>
          </a:lstStyle>
          <a:p>
            <a:pPr marL="0" indent="0">
              <a:buNone/>
            </a:pPr>
            <a:r>
              <a:rPr lang="es-ES" sz="6600" strike="sngStrike" dirty="0" smtClean="0"/>
              <a:t>NO SDK</a:t>
            </a:r>
          </a:p>
          <a:p>
            <a:pPr marL="0" indent="0">
              <a:buNone/>
            </a:pPr>
            <a:r>
              <a:rPr lang="es-ES" b="1" dirty="0"/>
              <a:t/>
            </a:r>
            <a:br>
              <a:rPr lang="es-ES" b="1" dirty="0"/>
            </a:br>
            <a:endParaRPr lang="es-ES" dirty="0"/>
          </a:p>
        </p:txBody>
      </p:sp>
    </p:spTree>
    <p:extLst>
      <p:ext uri="{BB962C8B-B14F-4D97-AF65-F5344CB8AC3E}">
        <p14:creationId xmlns:p14="http://schemas.microsoft.com/office/powerpoint/2010/main" val="358150669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a:t>Windows Phone Update 3 (GDR3). A </a:t>
            </a:r>
            <a:r>
              <a:rPr lang="en-US" sz="3200" dirty="0" err="1"/>
              <a:t>nivel</a:t>
            </a:r>
            <a:r>
              <a:rPr lang="en-US" sz="3200" dirty="0"/>
              <a:t> de </a:t>
            </a:r>
            <a:r>
              <a:rPr lang="en-US" sz="3200" dirty="0" err="1" smtClean="0"/>
              <a:t>desarrollo</a:t>
            </a:r>
            <a:r>
              <a:rPr lang="en-US" sz="3200" dirty="0" smtClean="0"/>
              <a:t>. </a:t>
            </a:r>
            <a:r>
              <a:rPr lang="en-US" sz="3200" dirty="0" err="1" smtClean="0"/>
              <a:t>Sonidos</a:t>
            </a:r>
            <a:r>
              <a:rPr lang="en-US" sz="3200" dirty="0" smtClean="0"/>
              <a:t> </a:t>
            </a:r>
            <a:r>
              <a:rPr lang="en-US" sz="3200" dirty="0" err="1" smtClean="0"/>
              <a:t>personalizados</a:t>
            </a:r>
            <a:r>
              <a:rPr lang="en-US" sz="3200" dirty="0" smtClean="0"/>
              <a:t>.</a:t>
            </a:r>
            <a:endParaRPr lang="en-US" sz="3200" dirty="0"/>
          </a:p>
        </p:txBody>
      </p:sp>
      <p:sp>
        <p:nvSpPr>
          <p:cNvPr id="3" name="TextBox 2"/>
          <p:cNvSpPr txBox="1"/>
          <p:nvPr/>
        </p:nvSpPr>
        <p:spPr>
          <a:xfrm>
            <a:off x="457200" y="1376140"/>
            <a:ext cx="5410944" cy="1423711"/>
          </a:xfrm>
          <a:prstGeom prst="rect">
            <a:avLst/>
          </a:prstGeom>
          <a:noFill/>
        </p:spPr>
        <p:txBody>
          <a:bodyPr wrap="square" lIns="134453" tIns="107563" rIns="134453" bIns="107563" rtlCol="0">
            <a:spAutoFit/>
          </a:bodyPr>
          <a:lstStyle/>
          <a:p>
            <a:r>
              <a:rPr lang="es-ES" sz="1600" dirty="0">
                <a:solidFill>
                  <a:schemeClr val="tx1">
                    <a:lumMod val="65000"/>
                    <a:lumOff val="35000"/>
                  </a:schemeClr>
                </a:solidFill>
              </a:rPr>
              <a:t>Posibilidad de poder utilizar </a:t>
            </a:r>
            <a:r>
              <a:rPr lang="es-ES" sz="1600" b="1" dirty="0">
                <a:solidFill>
                  <a:schemeClr val="tx1">
                    <a:lumMod val="65000"/>
                    <a:lumOff val="35000"/>
                  </a:schemeClr>
                </a:solidFill>
              </a:rPr>
              <a:t>sonidos personalizados para las notificaciones </a:t>
            </a:r>
            <a:r>
              <a:rPr lang="es-ES" sz="1600" b="1" dirty="0" err="1">
                <a:solidFill>
                  <a:schemeClr val="tx1">
                    <a:lumMod val="65000"/>
                    <a:lumOff val="35000"/>
                  </a:schemeClr>
                </a:solidFill>
              </a:rPr>
              <a:t>Toast</a:t>
            </a:r>
            <a:r>
              <a:rPr lang="es-ES" sz="1600" b="1" dirty="0">
                <a:solidFill>
                  <a:schemeClr val="tx1">
                    <a:lumMod val="65000"/>
                    <a:lumOff val="35000"/>
                  </a:schemeClr>
                </a:solidFill>
              </a:rPr>
              <a:t>. </a:t>
            </a:r>
            <a:r>
              <a:rPr lang="es-ES" sz="1600" dirty="0">
                <a:solidFill>
                  <a:schemeClr val="tx1">
                    <a:lumMod val="65000"/>
                    <a:lumOff val="35000"/>
                  </a:schemeClr>
                </a:solidFill>
              </a:rPr>
              <a:t>El sonido a utilizar debe ser un fichero local en formato</a:t>
            </a:r>
            <a:r>
              <a:rPr lang="es-ES" sz="1600" b="1" dirty="0">
                <a:solidFill>
                  <a:schemeClr val="tx1">
                    <a:lumMod val="65000"/>
                    <a:lumOff val="35000"/>
                  </a:schemeClr>
                </a:solidFill>
              </a:rPr>
              <a:t> WAV, WMA o MP3 </a:t>
            </a:r>
            <a:r>
              <a:rPr lang="es-ES" sz="1600" dirty="0">
                <a:solidFill>
                  <a:schemeClr val="tx1">
                    <a:lumMod val="65000"/>
                    <a:lumOff val="35000"/>
                  </a:schemeClr>
                </a:solidFill>
              </a:rPr>
              <a:t>y de una duración no superior a 10 segundos.</a:t>
            </a:r>
          </a:p>
          <a:p>
            <a:pPr marL="420167" indent="-420167">
              <a:lnSpc>
                <a:spcPct val="90000"/>
              </a:lnSpc>
              <a:spcAft>
                <a:spcPts val="441"/>
              </a:spcAft>
              <a:buSzPct val="105000"/>
              <a:buFont typeface="Arial" panose="020B0604020202020204" pitchFamily="34" charset="0"/>
              <a:buChar char="•"/>
            </a:pPr>
            <a:endParaRPr lang="en-US" sz="1600" dirty="0">
              <a:solidFill>
                <a:schemeClr val="tx1">
                  <a:lumMod val="95000"/>
                  <a:lumOff val="5000"/>
                </a:schemeClr>
              </a:solidFill>
              <a:latin typeface="Aller Light (Cuerpo)"/>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1203598"/>
            <a:ext cx="2471369" cy="2184512"/>
          </a:xfrm>
          <a:prstGeom prst="rect">
            <a:avLst/>
          </a:prstGeom>
        </p:spPr>
      </p:pic>
      <p:sp>
        <p:nvSpPr>
          <p:cNvPr id="16" name="Rectangle 8"/>
          <p:cNvSpPr>
            <a:spLocks noChangeArrowheads="1"/>
          </p:cNvSpPr>
          <p:nvPr/>
        </p:nvSpPr>
        <p:spPr bwMode="auto">
          <a:xfrm>
            <a:off x="539552" y="2681874"/>
            <a:ext cx="496855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err="1" smtClean="0">
                <a:ln>
                  <a:noFill/>
                </a:ln>
                <a:solidFill>
                  <a:schemeClr val="tx1"/>
                </a:solidFill>
                <a:effectLst/>
                <a:latin typeface="Arial Unicode MS" panose="020B0604020202020204" pitchFamily="34" charset="-128"/>
              </a:rPr>
              <a:t>private</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static</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void</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SetProperty</a:t>
            </a: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1000" b="0" i="0" u="none" strike="noStrike" cap="none" normalizeH="0" baseline="0" dirty="0" err="1" smtClean="0">
                <a:ln>
                  <a:noFill/>
                </a:ln>
                <a:solidFill>
                  <a:schemeClr val="tx1"/>
                </a:solidFill>
                <a:effectLst/>
                <a:latin typeface="Arial Unicode MS" panose="020B0604020202020204" pitchFamily="34" charset="-128"/>
              </a:rPr>
              <a:t>object</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instance</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string</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name</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object</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value</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smtClean="0">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var</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setMethod</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instance.GetType</a:t>
            </a: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1000" b="0" i="0" u="none" strike="noStrike" cap="none" normalizeH="0" baseline="0" dirty="0" err="1" smtClean="0">
                <a:ln>
                  <a:noFill/>
                </a:ln>
                <a:solidFill>
                  <a:schemeClr val="tx1"/>
                </a:solidFill>
                <a:effectLst/>
                <a:latin typeface="Arial Unicode MS" panose="020B0604020202020204" pitchFamily="34" charset="-128"/>
              </a:rPr>
              <a:t>GetProperty</a:t>
            </a: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1000" b="0" i="0" u="none" strike="noStrike" cap="none" normalizeH="0" baseline="0" dirty="0" err="1" smtClean="0">
                <a:ln>
                  <a:noFill/>
                </a:ln>
                <a:solidFill>
                  <a:schemeClr val="tx1"/>
                </a:solidFill>
                <a:effectLst/>
                <a:latin typeface="Arial Unicode MS" panose="020B0604020202020204" pitchFamily="34" charset="-128"/>
              </a:rPr>
              <a:t>name</a:t>
            </a: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1000" b="0" i="0" u="none" strike="noStrike" cap="none" normalizeH="0" baseline="0" dirty="0" err="1" smtClean="0">
                <a:ln>
                  <a:noFill/>
                </a:ln>
                <a:solidFill>
                  <a:schemeClr val="tx1"/>
                </a:solidFill>
                <a:effectLst/>
                <a:latin typeface="Arial Unicode MS" panose="020B0604020202020204" pitchFamily="34" charset="-128"/>
              </a:rPr>
              <a:t>GetSetMethod</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setMethod.Invoke</a:t>
            </a: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1000" b="0" i="0" u="none" strike="noStrike" cap="none" normalizeH="0" baseline="0" dirty="0" err="1" smtClean="0">
                <a:ln>
                  <a:noFill/>
                </a:ln>
                <a:solidFill>
                  <a:schemeClr val="tx1"/>
                </a:solidFill>
                <a:effectLst/>
                <a:latin typeface="Arial Unicode MS" panose="020B0604020202020204" pitchFamily="34" charset="-128"/>
              </a:rPr>
              <a:t>instance</a:t>
            </a:r>
            <a:r>
              <a:rPr kumimoji="0" lang="es-ES" sz="1000" b="0" i="0" u="none" strike="noStrike" cap="none" normalizeH="0" baseline="0" dirty="0" smtClean="0">
                <a:ln>
                  <a:noFill/>
                </a:ln>
                <a:solidFill>
                  <a:schemeClr val="tx1"/>
                </a:solidFill>
                <a:effectLst/>
                <a:latin typeface="Arial Unicode MS" panose="020B0604020202020204" pitchFamily="34" charset="-128"/>
              </a:rPr>
              <a:t>, new </a:t>
            </a:r>
            <a:r>
              <a:rPr kumimoji="0" lang="es-ES" sz="1000" b="0" i="0" u="none" strike="noStrike" cap="none" normalizeH="0" baseline="0" dirty="0" err="1" smtClean="0">
                <a:ln>
                  <a:noFill/>
                </a:ln>
                <a:solidFill>
                  <a:schemeClr val="tx1"/>
                </a:solidFill>
                <a:effectLst/>
                <a:latin typeface="Arial Unicode MS" panose="020B0604020202020204" pitchFamily="34" charset="-128"/>
              </a:rPr>
              <a:t>object</a:t>
            </a:r>
            <a:r>
              <a:rPr kumimoji="0" lang="es-ES" sz="1000" b="0" i="0" u="none" strike="noStrike" cap="none" normalizeH="0" baseline="0" dirty="0" smtClean="0">
                <a:ln>
                  <a:noFill/>
                </a:ln>
                <a:solidFill>
                  <a:schemeClr val="tx1"/>
                </a:solidFill>
                <a:effectLst/>
                <a:latin typeface="Arial Unicode MS" panose="020B0604020202020204" pitchFamily="34" charset="-128"/>
              </a:rPr>
              <a:t>[] { </a:t>
            </a:r>
            <a:r>
              <a:rPr kumimoji="0" lang="es-ES" sz="1000" b="0" i="0" u="none" strike="noStrike" cap="none" normalizeH="0" baseline="0" dirty="0" err="1" smtClean="0">
                <a:ln>
                  <a:noFill/>
                </a:ln>
                <a:solidFill>
                  <a:schemeClr val="tx1"/>
                </a:solidFill>
                <a:effectLst/>
                <a:latin typeface="Arial Unicode MS" panose="020B0604020202020204" pitchFamily="34" charset="-128"/>
              </a:rPr>
              <a:t>value</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6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9"/>
          <p:cNvSpPr>
            <a:spLocks noChangeArrowheads="1"/>
          </p:cNvSpPr>
          <p:nvPr/>
        </p:nvSpPr>
        <p:spPr bwMode="auto">
          <a:xfrm>
            <a:off x="539552" y="3582184"/>
            <a:ext cx="496855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err="1" smtClean="0">
                <a:ln>
                  <a:noFill/>
                </a:ln>
                <a:solidFill>
                  <a:schemeClr val="tx1"/>
                </a:solidFill>
                <a:effectLst/>
                <a:latin typeface="Arial Unicode MS" panose="020B0604020202020204" pitchFamily="34" charset="-128"/>
              </a:rPr>
              <a:t>Version</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TargetVersion</a:t>
            </a:r>
            <a:r>
              <a:rPr kumimoji="0" lang="es-ES" sz="1000" b="0" i="0" u="none" strike="noStrike" cap="none" normalizeH="0" baseline="0" dirty="0" smtClean="0">
                <a:ln>
                  <a:noFill/>
                </a:ln>
                <a:solidFill>
                  <a:schemeClr val="tx1"/>
                </a:solidFill>
                <a:effectLst/>
                <a:latin typeface="Arial Unicode MS" panose="020B0604020202020204" pitchFamily="34" charset="-128"/>
              </a:rPr>
              <a:t> = new </a:t>
            </a:r>
            <a:r>
              <a:rPr kumimoji="0" lang="es-ES" sz="1000" b="0" i="0" u="none" strike="noStrike" cap="none" normalizeH="0" baseline="0" dirty="0" err="1" smtClean="0">
                <a:ln>
                  <a:noFill/>
                </a:ln>
                <a:solidFill>
                  <a:schemeClr val="tx1"/>
                </a:solidFill>
                <a:effectLst/>
                <a:latin typeface="Arial Unicode MS" panose="020B0604020202020204" pitchFamily="34" charset="-128"/>
              </a:rPr>
              <a:t>Version</a:t>
            </a:r>
            <a:r>
              <a:rPr kumimoji="0" lang="es-ES" sz="1000" b="0" i="0" u="none" strike="noStrike" cap="none" normalizeH="0" baseline="0" dirty="0" smtClean="0">
                <a:ln>
                  <a:noFill/>
                </a:ln>
                <a:solidFill>
                  <a:schemeClr val="tx1"/>
                </a:solidFill>
                <a:effectLst/>
                <a:latin typeface="Arial Unicode MS" panose="020B0604020202020204" pitchFamily="34" charset="-128"/>
              </a:rPr>
              <a:t>(8, 0, 10492);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err="1" smtClean="0">
                <a:ln>
                  <a:noFill/>
                </a:ln>
                <a:solidFill>
                  <a:schemeClr val="tx1"/>
                </a:solidFill>
                <a:effectLst/>
                <a:latin typeface="Arial Unicode MS" panose="020B0604020202020204" pitchFamily="34" charset="-128"/>
              </a:rPr>
              <a:t>bool</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IsTargetedVersion</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latin typeface="Arial Unicode MS" panose="020B0604020202020204" pitchFamily="34" charset="-128"/>
              </a:rPr>
              <a:t> </a:t>
            </a:r>
            <a:r>
              <a:rPr lang="es-ES" sz="1000" dirty="0" smtClean="0">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get</a:t>
            </a:r>
            <a:r>
              <a:rPr kumimoji="0" lang="es-ES" sz="1000" b="0" i="0" u="none" strike="noStrike" cap="none" normalizeH="0" baseline="0" dirty="0" smtClean="0">
                <a:ln>
                  <a:noFill/>
                </a:ln>
                <a:solidFill>
                  <a:schemeClr val="tx1"/>
                </a:solidFill>
                <a:effectLst/>
                <a:latin typeface="Arial Unicode MS" panose="020B0604020202020204" pitchFamily="34" charset="-128"/>
              </a:rPr>
              <a:t> { </a:t>
            </a:r>
            <a:r>
              <a:rPr kumimoji="0" lang="es-ES" sz="1000" b="0" i="0" u="none" strike="noStrike" cap="none" normalizeH="0" baseline="0" dirty="0" err="1" smtClean="0">
                <a:ln>
                  <a:noFill/>
                </a:ln>
                <a:solidFill>
                  <a:schemeClr val="tx1"/>
                </a:solidFill>
                <a:effectLst/>
                <a:latin typeface="Arial Unicode MS" panose="020B0604020202020204" pitchFamily="34" charset="-128"/>
              </a:rPr>
              <a:t>return</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Environment.OSVersion.Version</a:t>
            </a:r>
            <a:r>
              <a:rPr kumimoji="0" lang="es-ES" sz="1000" b="0" i="0" u="none" strike="noStrike" cap="none" normalizeH="0" baseline="0" dirty="0" smtClean="0">
                <a:ln>
                  <a:noFill/>
                </a:ln>
                <a:solidFill>
                  <a:schemeClr val="tx1"/>
                </a:solidFill>
                <a:effectLst/>
                <a:latin typeface="Arial Unicode MS" panose="020B0604020202020204" pitchFamily="34" charset="-128"/>
              </a:rPr>
              <a:t> &gt;= </a:t>
            </a:r>
            <a:r>
              <a:rPr kumimoji="0" lang="es-ES" sz="1000" b="0" i="0" u="none" strike="noStrike" cap="none" normalizeH="0" baseline="0" dirty="0" err="1" smtClean="0">
                <a:ln>
                  <a:noFill/>
                </a:ln>
                <a:solidFill>
                  <a:schemeClr val="tx1"/>
                </a:solidFill>
                <a:effectLst/>
                <a:latin typeface="Arial Unicode MS" panose="020B0604020202020204" pitchFamily="34" charset="-128"/>
              </a:rPr>
              <a:t>TargetVersion</a:t>
            </a:r>
            <a:r>
              <a:rPr kumimoji="0" lang="es-ES" sz="1000" b="0" i="0" u="none" strike="noStrike" cap="none" normalizeH="0" baseline="0" dirty="0" smtClean="0">
                <a:ln>
                  <a:noFill/>
                </a:ln>
                <a:solidFill>
                  <a:schemeClr val="tx1"/>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6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2373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a:t>Windows Phone Update 3 (GDR3). A </a:t>
            </a:r>
            <a:r>
              <a:rPr lang="en-US" sz="3200" dirty="0" err="1"/>
              <a:t>nivel</a:t>
            </a:r>
            <a:r>
              <a:rPr lang="en-US" sz="3200" dirty="0"/>
              <a:t> de </a:t>
            </a:r>
            <a:r>
              <a:rPr lang="en-US" sz="3200" dirty="0" err="1"/>
              <a:t>desarrollo</a:t>
            </a:r>
            <a:r>
              <a:rPr lang="en-US" sz="3200" dirty="0"/>
              <a:t>. </a:t>
            </a:r>
            <a:r>
              <a:rPr lang="en-US" sz="3200" dirty="0" err="1"/>
              <a:t>Sonidos</a:t>
            </a:r>
            <a:r>
              <a:rPr lang="en-US" sz="3200" dirty="0"/>
              <a:t> </a:t>
            </a:r>
            <a:r>
              <a:rPr lang="en-US" sz="3200" dirty="0" err="1"/>
              <a:t>personalizados</a:t>
            </a:r>
            <a:r>
              <a:rPr lang="en-US" sz="3200" dirty="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9103" y="1203598"/>
            <a:ext cx="2471369" cy="2184512"/>
          </a:xfrm>
          <a:prstGeom prst="rect">
            <a:avLst/>
          </a:prstGeom>
        </p:spPr>
      </p:pic>
      <p:sp>
        <p:nvSpPr>
          <p:cNvPr id="4" name="Rectangle 1"/>
          <p:cNvSpPr>
            <a:spLocks noChangeArrowheads="1"/>
          </p:cNvSpPr>
          <p:nvPr/>
        </p:nvSpPr>
        <p:spPr bwMode="auto">
          <a:xfrm>
            <a:off x="539552" y="1419622"/>
            <a:ext cx="6336704"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err="1" smtClean="0">
                <a:ln>
                  <a:noFill/>
                </a:ln>
                <a:solidFill>
                  <a:schemeClr val="tx1"/>
                </a:solidFill>
                <a:effectLst/>
                <a:latin typeface="Arial Unicode MS" panose="020B0604020202020204" pitchFamily="34" charset="-128"/>
              </a:rPr>
              <a:t>public</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void</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ShowToast</a:t>
            </a: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1000" b="0" i="0" u="none" strike="noStrike" cap="none" normalizeH="0" baseline="0" dirty="0" err="1" smtClean="0">
                <a:ln>
                  <a:noFill/>
                </a:ln>
                <a:solidFill>
                  <a:schemeClr val="tx1"/>
                </a:solidFill>
                <a:effectLst/>
                <a:latin typeface="Arial Unicode MS" panose="020B0604020202020204" pitchFamily="34" charset="-128"/>
              </a:rPr>
              <a:t>bool</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useCustomSound</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bool</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useWavFormat</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bool</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doSilentToast</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ShellToast</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toast</a:t>
            </a:r>
            <a:r>
              <a:rPr kumimoji="0" lang="es-ES" sz="1000" b="0" i="0" u="none" strike="noStrike" cap="none" normalizeH="0" baseline="0" dirty="0" smtClean="0">
                <a:ln>
                  <a:noFill/>
                </a:ln>
                <a:solidFill>
                  <a:schemeClr val="tx1"/>
                </a:solidFill>
                <a:effectLst/>
                <a:latin typeface="Arial Unicode MS" panose="020B0604020202020204" pitchFamily="34" charset="-128"/>
              </a:rPr>
              <a:t> = new </a:t>
            </a:r>
            <a:r>
              <a:rPr kumimoji="0" lang="es-ES" sz="1000" b="0" i="0" u="none" strike="noStrike" cap="none" normalizeH="0" baseline="0" dirty="0" err="1" smtClean="0">
                <a:ln>
                  <a:noFill/>
                </a:ln>
                <a:solidFill>
                  <a:schemeClr val="tx1"/>
                </a:solidFill>
                <a:effectLst/>
                <a:latin typeface="Arial Unicode MS" panose="020B0604020202020204" pitchFamily="34" charset="-128"/>
              </a:rPr>
              <a:t>ShellToast</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toast.Title</a:t>
            </a:r>
            <a:r>
              <a:rPr kumimoji="0" lang="es-ES" sz="1000" b="0" i="0" u="none" strike="noStrike" cap="none" normalizeH="0" baseline="0" dirty="0" smtClean="0">
                <a:ln>
                  <a:noFill/>
                </a:ln>
                <a:solidFill>
                  <a:schemeClr val="tx1"/>
                </a:solidFill>
                <a:effectLst/>
                <a:latin typeface="Arial Unicode MS" panose="020B0604020202020204" pitchFamily="34" charset="-128"/>
              </a:rPr>
              <a:t> = "[</a:t>
            </a:r>
            <a:r>
              <a:rPr kumimoji="0" lang="es-ES" sz="1000" b="0" i="0" u="none" strike="noStrike" cap="none" normalizeH="0" baseline="0" dirty="0" err="1" smtClean="0">
                <a:ln>
                  <a:noFill/>
                </a:ln>
                <a:solidFill>
                  <a:schemeClr val="tx1"/>
                </a:solidFill>
                <a:effectLst/>
                <a:latin typeface="Arial Unicode MS" panose="020B0604020202020204" pitchFamily="34" charset="-128"/>
              </a:rPr>
              <a:t>title</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toast.Content</a:t>
            </a:r>
            <a:r>
              <a:rPr kumimoji="0" lang="es-ES" sz="1000" b="0" i="0" u="none" strike="noStrike" cap="none" normalizeH="0" baseline="0" dirty="0" smtClean="0">
                <a:ln>
                  <a:noFill/>
                </a:ln>
                <a:solidFill>
                  <a:schemeClr val="tx1"/>
                </a:solidFill>
                <a:effectLst/>
                <a:latin typeface="Arial Unicode MS" panose="020B0604020202020204" pitchFamily="34" charset="-128"/>
              </a:rPr>
              <a:t> = "[</a:t>
            </a:r>
            <a:r>
              <a:rPr kumimoji="0" lang="es-ES" sz="1000" b="0" i="0" u="none" strike="noStrike" cap="none" normalizeH="0" baseline="0" dirty="0" err="1" smtClean="0">
                <a:ln>
                  <a:noFill/>
                </a:ln>
                <a:solidFill>
                  <a:schemeClr val="tx1"/>
                </a:solidFill>
                <a:effectLst/>
                <a:latin typeface="Arial Unicode MS" panose="020B0604020202020204" pitchFamily="34" charset="-128"/>
              </a:rPr>
              <a:t>content</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if</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IsTargetedVersion</a:t>
            </a:r>
            <a:r>
              <a:rPr kumimoji="0" lang="es-ES" sz="1000" b="0" i="0" u="none" strike="noStrike" cap="none" normalizeH="0" baseline="0" dirty="0" smtClean="0">
                <a:ln>
                  <a:noFill/>
                </a:ln>
                <a:solidFill>
                  <a:schemeClr val="tx1"/>
                </a:solidFill>
                <a:effectLst/>
                <a:latin typeface="Arial Unicode MS" panose="020B0604020202020204" pitchFamily="34" charset="-128"/>
              </a:rPr>
              <a:t>) &amp;&amp; (</a:t>
            </a:r>
            <a:r>
              <a:rPr kumimoji="0" lang="es-ES" sz="1000" b="0" i="0" u="none" strike="noStrike" cap="none" normalizeH="0" baseline="0" dirty="0" err="1" smtClean="0">
                <a:ln>
                  <a:noFill/>
                </a:ln>
                <a:solidFill>
                  <a:schemeClr val="tx1"/>
                </a:solidFill>
                <a:effectLst/>
                <a:latin typeface="Arial Unicode MS" panose="020B0604020202020204" pitchFamily="34" charset="-128"/>
              </a:rPr>
              <a:t>useCustomSound</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if</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useWavFormat</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SetProperty</a:t>
            </a: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1000" b="0" i="0" u="none" strike="noStrike" cap="none" normalizeH="0" baseline="0" dirty="0" err="1" smtClean="0">
                <a:ln>
                  <a:noFill/>
                </a:ln>
                <a:solidFill>
                  <a:schemeClr val="tx1"/>
                </a:solidFill>
                <a:effectLst/>
                <a:latin typeface="Arial Unicode MS" panose="020B0604020202020204" pitchFamily="34" charset="-128"/>
              </a:rPr>
              <a:t>toast</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Sound</a:t>
            </a:r>
            <a:r>
              <a:rPr kumimoji="0" lang="es-ES" sz="1000" b="0" i="0" u="none" strike="noStrike" cap="none" normalizeH="0" baseline="0" dirty="0" smtClean="0">
                <a:ln>
                  <a:noFill/>
                </a:ln>
                <a:solidFill>
                  <a:schemeClr val="tx1"/>
                </a:solidFill>
                <a:effectLst/>
                <a:latin typeface="Arial Unicode MS" panose="020B0604020202020204" pitchFamily="34" charset="-128"/>
              </a:rPr>
              <a:t>", new Uri("MyToastSound.wav", </a:t>
            </a:r>
            <a:r>
              <a:rPr kumimoji="0" lang="es-ES" sz="1000" b="0" i="0" u="none" strike="noStrike" cap="none" normalizeH="0" baseline="0" dirty="0" err="1" smtClean="0">
                <a:ln>
                  <a:noFill/>
                </a:ln>
                <a:solidFill>
                  <a:schemeClr val="tx1"/>
                </a:solidFill>
                <a:effectLst/>
                <a:latin typeface="Arial Unicode MS" panose="020B0604020202020204" pitchFamily="34" charset="-128"/>
              </a:rPr>
              <a:t>UriKind.RelativeOrAbsolute</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latin typeface="Arial Unicode MS" panose="020B0604020202020204" pitchFamily="34" charset="-128"/>
              </a:rPr>
              <a:t> </a:t>
            </a:r>
            <a:r>
              <a:rPr lang="es-ES" sz="1000" dirty="0" smtClean="0">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else</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latin typeface="Arial Unicode MS" panose="020B0604020202020204" pitchFamily="34" charset="-128"/>
              </a:rPr>
              <a:t> </a:t>
            </a:r>
            <a:r>
              <a:rPr lang="es-ES" sz="1000" dirty="0" smtClean="0">
                <a:latin typeface="Arial Unicode MS" panose="020B0604020202020204" pitchFamily="34" charset="-128"/>
              </a:rPr>
              <a:t>    </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SetProperty</a:t>
            </a: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1000" b="0" i="0" u="none" strike="noStrike" cap="none" normalizeH="0" baseline="0" dirty="0" err="1" smtClean="0">
                <a:ln>
                  <a:noFill/>
                </a:ln>
                <a:solidFill>
                  <a:schemeClr val="tx1"/>
                </a:solidFill>
                <a:effectLst/>
                <a:latin typeface="Arial Unicode MS" panose="020B0604020202020204" pitchFamily="34" charset="-128"/>
              </a:rPr>
              <a:t>toast</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Sound</a:t>
            </a:r>
            <a:r>
              <a:rPr kumimoji="0" lang="es-ES" sz="1000" b="0" i="0" u="none" strike="noStrike" cap="none" normalizeH="0" baseline="0" dirty="0" smtClean="0">
                <a:ln>
                  <a:noFill/>
                </a:ln>
                <a:solidFill>
                  <a:schemeClr val="tx1"/>
                </a:solidFill>
                <a:effectLst/>
                <a:latin typeface="Arial Unicode MS" panose="020B0604020202020204" pitchFamily="34" charset="-128"/>
              </a:rPr>
              <a:t>", new Uri("MyToastSound.mp3", </a:t>
            </a:r>
            <a:r>
              <a:rPr kumimoji="0" lang="es-ES" sz="1000" b="0" i="0" u="none" strike="noStrike" cap="none" normalizeH="0" baseline="0" dirty="0" err="1" smtClean="0">
                <a:ln>
                  <a:noFill/>
                </a:ln>
                <a:solidFill>
                  <a:schemeClr val="tx1"/>
                </a:solidFill>
                <a:effectLst/>
                <a:latin typeface="Arial Unicode MS" panose="020B0604020202020204" pitchFamily="34" charset="-128"/>
              </a:rPr>
              <a:t>UriKind.RelativeOrAbsolute</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else</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if</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IsTargetedVersion</a:t>
            </a:r>
            <a:r>
              <a:rPr kumimoji="0" lang="es-ES" sz="1000" b="0" i="0" u="none" strike="noStrike" cap="none" normalizeH="0" baseline="0" dirty="0" smtClean="0">
                <a:ln>
                  <a:noFill/>
                </a:ln>
                <a:solidFill>
                  <a:schemeClr val="tx1"/>
                </a:solidFill>
                <a:effectLst/>
                <a:latin typeface="Arial Unicode MS" panose="020B0604020202020204" pitchFamily="34" charset="-128"/>
              </a:rPr>
              <a:t>) &amp;&amp; (</a:t>
            </a:r>
            <a:r>
              <a:rPr kumimoji="0" lang="es-ES" sz="1000" b="0" i="0" u="none" strike="noStrike" cap="none" normalizeH="0" baseline="0" dirty="0" err="1" smtClean="0">
                <a:ln>
                  <a:noFill/>
                </a:ln>
                <a:solidFill>
                  <a:schemeClr val="tx1"/>
                </a:solidFill>
                <a:effectLst/>
                <a:latin typeface="Arial Unicode MS" panose="020B0604020202020204" pitchFamily="34" charset="-128"/>
              </a:rPr>
              <a:t>doSilentToast</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latin typeface="Arial Unicode MS" panose="020B0604020202020204" pitchFamily="34" charset="-128"/>
              </a:rPr>
              <a:t> </a:t>
            </a:r>
            <a:r>
              <a:rPr lang="es-ES" sz="1000" dirty="0" smtClean="0">
                <a:latin typeface="Arial Unicode MS" panose="020B0604020202020204" pitchFamily="34" charset="-128"/>
              </a:rPr>
              <a:t>    </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SetProperty</a:t>
            </a: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1000" b="0" i="0" u="none" strike="noStrike" cap="none" normalizeH="0" baseline="0" dirty="0" err="1" smtClean="0">
                <a:ln>
                  <a:noFill/>
                </a:ln>
                <a:solidFill>
                  <a:schemeClr val="tx1"/>
                </a:solidFill>
                <a:effectLst/>
                <a:latin typeface="Arial Unicode MS" panose="020B0604020202020204" pitchFamily="34" charset="-128"/>
              </a:rPr>
              <a:t>toast</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Sound</a:t>
            </a:r>
            <a:r>
              <a:rPr kumimoji="0" lang="es-ES" sz="1000" b="0" i="0" u="none" strike="noStrike" cap="none" normalizeH="0" baseline="0" dirty="0" smtClean="0">
                <a:ln>
                  <a:noFill/>
                </a:ln>
                <a:solidFill>
                  <a:schemeClr val="tx1"/>
                </a:solidFill>
                <a:effectLst/>
                <a:latin typeface="Arial Unicode MS" panose="020B0604020202020204" pitchFamily="34" charset="-128"/>
              </a:rPr>
              <a:t>", new Uri("", </a:t>
            </a:r>
            <a:r>
              <a:rPr kumimoji="0" lang="es-ES" sz="1000" b="0" i="0" u="none" strike="noStrike" cap="none" normalizeH="0" baseline="0" dirty="0" err="1" smtClean="0">
                <a:ln>
                  <a:noFill/>
                </a:ln>
                <a:solidFill>
                  <a:schemeClr val="tx1"/>
                </a:solidFill>
                <a:effectLst/>
                <a:latin typeface="Arial Unicode MS" panose="020B0604020202020204" pitchFamily="34" charset="-128"/>
              </a:rPr>
              <a:t>UriKind.RelativeOrAbsolute</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latin typeface="Arial Unicode MS" panose="020B0604020202020204" pitchFamily="34" charset="-128"/>
              </a:rPr>
              <a:t> </a:t>
            </a:r>
            <a:r>
              <a:rPr lang="es-ES" sz="1000" dirty="0" smtClean="0">
                <a:latin typeface="Arial Unicode MS" panose="020B0604020202020204" pitchFamily="34" charset="-128"/>
              </a:rPr>
              <a:t>    </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sz="10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toast.Show</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6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34926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Windows Phone Update 3 (GDR3). A </a:t>
            </a:r>
            <a:r>
              <a:rPr lang="en-US" sz="3200" dirty="0" err="1" smtClean="0"/>
              <a:t>nivel</a:t>
            </a:r>
            <a:r>
              <a:rPr lang="en-US" sz="3200" dirty="0" smtClean="0"/>
              <a:t> de </a:t>
            </a:r>
            <a:r>
              <a:rPr lang="en-US" sz="3200" dirty="0" err="1"/>
              <a:t>d</a:t>
            </a:r>
            <a:r>
              <a:rPr lang="en-US" sz="3200" dirty="0" err="1" smtClean="0"/>
              <a:t>esarrollo</a:t>
            </a:r>
            <a:r>
              <a:rPr lang="en-US" sz="3200" dirty="0" smtClean="0"/>
              <a:t>. </a:t>
            </a:r>
            <a:r>
              <a:rPr lang="en-US" sz="3200" dirty="0" err="1" smtClean="0"/>
              <a:t>Nuevos</a:t>
            </a:r>
            <a:r>
              <a:rPr lang="en-US" sz="3200" dirty="0" smtClean="0"/>
              <a:t> </a:t>
            </a:r>
            <a:r>
              <a:rPr lang="en-US" sz="3200" dirty="0" err="1" smtClean="0"/>
              <a:t>esquemas</a:t>
            </a:r>
            <a:r>
              <a:rPr lang="en-US" sz="3200" dirty="0" smtClean="0"/>
              <a:t> URI.</a:t>
            </a:r>
            <a:endParaRPr lang="en-US" sz="3200" dirty="0"/>
          </a:p>
        </p:txBody>
      </p:sp>
      <p:sp>
        <p:nvSpPr>
          <p:cNvPr id="13" name="Text Placeholder 6"/>
          <p:cNvSpPr txBox="1">
            <a:spLocks/>
          </p:cNvSpPr>
          <p:nvPr/>
        </p:nvSpPr>
        <p:spPr>
          <a:xfrm>
            <a:off x="755576" y="1317357"/>
            <a:ext cx="7632848" cy="1683709"/>
          </a:xfrm>
          <a:prstGeom prst="rect">
            <a:avLst/>
          </a:prstGeom>
        </p:spPr>
        <p:txBody>
          <a:bodyPr wrap="square" lIns="67227" tIns="33613" rIns="67227" bIns="33613">
            <a:spAutoFit/>
          </a:bodyPr>
          <a:lstStyle>
            <a:lvl1pPr marL="180954" indent="-180954" algn="l" defTabSz="914296" rtl="0" eaLnBrk="1" latinLnBrk="0" hangingPunct="1">
              <a:lnSpc>
                <a:spcPct val="100000"/>
              </a:lnSpc>
              <a:spcBef>
                <a:spcPts val="120"/>
              </a:spcBef>
              <a:spcAft>
                <a:spcPts val="120"/>
              </a:spcAft>
              <a:buFont typeface="Arial" pitchFamily="34" charset="0"/>
              <a:buChar char="•"/>
              <a:defRPr sz="2000" kern="1200">
                <a:solidFill>
                  <a:srgbClr val="646464"/>
                </a:solidFill>
                <a:latin typeface="+mn-lt"/>
                <a:ea typeface="+mn-ea"/>
                <a:cs typeface="+mn-cs"/>
              </a:defRPr>
            </a:lvl1pPr>
            <a:lvl2pPr marL="360322" indent="-179368" algn="l" defTabSz="914296" rtl="0" eaLnBrk="1" latinLnBrk="0" hangingPunct="1">
              <a:lnSpc>
                <a:spcPct val="100000"/>
              </a:lnSpc>
              <a:spcBef>
                <a:spcPts val="110"/>
              </a:spcBef>
              <a:spcAft>
                <a:spcPts val="110"/>
              </a:spcAft>
              <a:buFont typeface="Nokia Pure Text" pitchFamily="34" charset="0"/>
              <a:buChar char="−"/>
              <a:defRPr sz="1800" kern="1200">
                <a:solidFill>
                  <a:srgbClr val="646464"/>
                </a:solidFill>
                <a:latin typeface="+mn-lt"/>
                <a:ea typeface="+mn-ea"/>
                <a:cs typeface="+mn-cs"/>
              </a:defRPr>
            </a:lvl2pPr>
            <a:lvl3pPr marL="538102" indent="-177780" algn="l" defTabSz="914296" rtl="0" eaLnBrk="1" latinLnBrk="0" hangingPunct="1">
              <a:lnSpc>
                <a:spcPct val="100000"/>
              </a:lnSpc>
              <a:spcBef>
                <a:spcPts val="100"/>
              </a:spcBef>
              <a:spcAft>
                <a:spcPts val="100"/>
              </a:spcAft>
              <a:buFont typeface="Nokia Pure Text" pitchFamily="34" charset="0"/>
              <a:buChar char="−"/>
              <a:defRPr sz="1600" kern="1200">
                <a:solidFill>
                  <a:srgbClr val="646464"/>
                </a:solidFill>
                <a:latin typeface="+mn-lt"/>
                <a:ea typeface="+mn-ea"/>
                <a:cs typeface="+mn-cs"/>
              </a:defRPr>
            </a:lvl3pPr>
            <a:lvl4pPr marL="1341285" indent="-179368" algn="l" defTabSz="914296" rtl="0" eaLnBrk="1" latinLnBrk="0" hangingPunct="1">
              <a:spcBef>
                <a:spcPts val="90"/>
              </a:spcBef>
              <a:spcAft>
                <a:spcPts val="90"/>
              </a:spcAft>
              <a:buFont typeface="Nokia Pure Text" pitchFamily="34" charset="0"/>
              <a:buChar char="−"/>
              <a:defRPr sz="1400" kern="1200">
                <a:solidFill>
                  <a:srgbClr val="646464"/>
                </a:solidFill>
                <a:latin typeface="+mn-lt"/>
                <a:ea typeface="+mn-ea"/>
                <a:cs typeface="+mn-cs"/>
              </a:defRPr>
            </a:lvl4pPr>
            <a:lvl5pPr marL="1706369" indent="-179368" algn="l" defTabSz="914296" rtl="0" eaLnBrk="1" latinLnBrk="0" hangingPunct="1">
              <a:spcBef>
                <a:spcPts val="80"/>
              </a:spcBef>
              <a:spcAft>
                <a:spcPts val="80"/>
              </a:spcAft>
              <a:buFont typeface="Nokia Pure Text" pitchFamily="34" charset="0"/>
              <a:buChar char="−"/>
              <a:defRPr sz="1200" kern="1200" baseline="0">
                <a:solidFill>
                  <a:srgbClr val="646464"/>
                </a:solidFill>
                <a:latin typeface="+mn-lt"/>
                <a:ea typeface="+mn-ea"/>
                <a:cs typeface="+mn-cs"/>
              </a:defRPr>
            </a:lvl5pPr>
            <a:lvl6pPr marL="2063515" indent="-179368"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6pPr>
            <a:lvl7pPr marL="2422250" indent="-179980"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7pPr>
            <a:lvl8pPr marL="2776222" indent="-179980"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8pPr>
            <a:lvl9pPr marL="3134957" indent="-174606"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9pPr>
          </a:lstStyle>
          <a:p>
            <a:r>
              <a:rPr lang="es-ES" dirty="0"/>
              <a:t>Contamos también con </a:t>
            </a:r>
            <a:r>
              <a:rPr lang="es-ES" b="1" dirty="0"/>
              <a:t>nuevos esquemas URI:</a:t>
            </a:r>
            <a:r>
              <a:rPr lang="es-ES" dirty="0"/>
              <a:t> </a:t>
            </a:r>
            <a:endParaRPr lang="es-ES" dirty="0" smtClean="0"/>
          </a:p>
          <a:p>
            <a:pPr lvl="1"/>
            <a:r>
              <a:rPr lang="es-ES" dirty="0" smtClean="0"/>
              <a:t>Rotación </a:t>
            </a:r>
            <a:r>
              <a:rPr lang="es-ES" dirty="0"/>
              <a:t>de pantalla: </a:t>
            </a:r>
            <a:r>
              <a:rPr lang="es-ES" i="1" dirty="0"/>
              <a:t>ms-</a:t>
            </a:r>
            <a:r>
              <a:rPr lang="es-ES" i="1" dirty="0" err="1"/>
              <a:t>settings</a:t>
            </a:r>
            <a:r>
              <a:rPr lang="es-ES" i="1" dirty="0"/>
              <a:t>-</a:t>
            </a:r>
            <a:r>
              <a:rPr lang="es-ES" i="1" dirty="0" err="1"/>
              <a:t>screenrotation</a:t>
            </a:r>
            <a:r>
              <a:rPr lang="es-ES" i="1" dirty="0"/>
              <a:t>:</a:t>
            </a:r>
            <a:endParaRPr lang="es-ES" dirty="0"/>
          </a:p>
          <a:p>
            <a:pPr lvl="1"/>
            <a:r>
              <a:rPr lang="es-ES" dirty="0"/>
              <a:t>Ahorro de batería: </a:t>
            </a:r>
            <a:r>
              <a:rPr lang="es-ES" i="1" dirty="0"/>
              <a:t>ms-</a:t>
            </a:r>
            <a:r>
              <a:rPr lang="es-ES" i="1" dirty="0" err="1"/>
              <a:t>settings</a:t>
            </a:r>
            <a:r>
              <a:rPr lang="es-ES" i="1" dirty="0"/>
              <a:t>-</a:t>
            </a:r>
            <a:r>
              <a:rPr lang="es-ES" i="1" dirty="0" err="1"/>
              <a:t>power</a:t>
            </a:r>
            <a:r>
              <a:rPr lang="es-ES" i="1" dirty="0"/>
              <a:t>:</a:t>
            </a:r>
            <a:endParaRPr lang="es-ES" dirty="0"/>
          </a:p>
          <a:p>
            <a:pPr marL="0" indent="0">
              <a:buNone/>
            </a:pPr>
            <a:r>
              <a:rPr lang="es-ES" b="1" dirty="0"/>
              <a:t/>
            </a:r>
            <a:br>
              <a:rPr lang="es-ES" b="1" dirty="0"/>
            </a:br>
            <a:endParaRPr lang="es-ES" dirty="0"/>
          </a:p>
        </p:txBody>
      </p:sp>
      <p:sp>
        <p:nvSpPr>
          <p:cNvPr id="4" name="Rectangle 9"/>
          <p:cNvSpPr>
            <a:spLocks noChangeArrowheads="1"/>
          </p:cNvSpPr>
          <p:nvPr/>
        </p:nvSpPr>
        <p:spPr bwMode="auto">
          <a:xfrm>
            <a:off x="755576" y="2493234"/>
            <a:ext cx="496855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err="1" smtClean="0">
                <a:ln>
                  <a:noFill/>
                </a:ln>
                <a:solidFill>
                  <a:schemeClr val="tx1"/>
                </a:solidFill>
                <a:effectLst/>
                <a:latin typeface="Arial Unicode MS" panose="020B0604020202020204" pitchFamily="34" charset="-128"/>
              </a:rPr>
              <a:t>Version</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TargetVersion</a:t>
            </a:r>
            <a:r>
              <a:rPr kumimoji="0" lang="es-ES" sz="1000" b="0" i="0" u="none" strike="noStrike" cap="none" normalizeH="0" baseline="0" dirty="0" smtClean="0">
                <a:ln>
                  <a:noFill/>
                </a:ln>
                <a:solidFill>
                  <a:schemeClr val="tx1"/>
                </a:solidFill>
                <a:effectLst/>
                <a:latin typeface="Arial Unicode MS" panose="020B0604020202020204" pitchFamily="34" charset="-128"/>
              </a:rPr>
              <a:t> = new </a:t>
            </a:r>
            <a:r>
              <a:rPr kumimoji="0" lang="es-ES" sz="1000" b="0" i="0" u="none" strike="noStrike" cap="none" normalizeH="0" baseline="0" dirty="0" err="1" smtClean="0">
                <a:ln>
                  <a:noFill/>
                </a:ln>
                <a:solidFill>
                  <a:schemeClr val="tx1"/>
                </a:solidFill>
                <a:effectLst/>
                <a:latin typeface="Arial Unicode MS" panose="020B0604020202020204" pitchFamily="34" charset="-128"/>
              </a:rPr>
              <a:t>Version</a:t>
            </a:r>
            <a:r>
              <a:rPr kumimoji="0" lang="es-ES" sz="1000" b="0" i="0" u="none" strike="noStrike" cap="none" normalizeH="0" baseline="0" dirty="0" smtClean="0">
                <a:ln>
                  <a:noFill/>
                </a:ln>
                <a:solidFill>
                  <a:schemeClr val="tx1"/>
                </a:solidFill>
                <a:effectLst/>
                <a:latin typeface="Arial Unicode MS" panose="020B0604020202020204" pitchFamily="34" charset="-128"/>
              </a:rPr>
              <a:t>(8, 0, 10492);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err="1" smtClean="0">
                <a:ln>
                  <a:noFill/>
                </a:ln>
                <a:solidFill>
                  <a:schemeClr val="tx1"/>
                </a:solidFill>
                <a:effectLst/>
                <a:latin typeface="Arial Unicode MS" panose="020B0604020202020204" pitchFamily="34" charset="-128"/>
              </a:rPr>
              <a:t>bool</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IsTargetedVersion</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latin typeface="Arial Unicode MS" panose="020B0604020202020204" pitchFamily="34" charset="-128"/>
              </a:rPr>
              <a:t> </a:t>
            </a:r>
            <a:r>
              <a:rPr lang="es-ES" sz="1000" dirty="0" smtClean="0">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get</a:t>
            </a:r>
            <a:r>
              <a:rPr kumimoji="0" lang="es-ES" sz="1000" b="0" i="0" u="none" strike="noStrike" cap="none" normalizeH="0" baseline="0" dirty="0" smtClean="0">
                <a:ln>
                  <a:noFill/>
                </a:ln>
                <a:solidFill>
                  <a:schemeClr val="tx1"/>
                </a:solidFill>
                <a:effectLst/>
                <a:latin typeface="Arial Unicode MS" panose="020B0604020202020204" pitchFamily="34" charset="-128"/>
              </a:rPr>
              <a:t> { </a:t>
            </a:r>
            <a:r>
              <a:rPr kumimoji="0" lang="es-ES" sz="1000" b="0" i="0" u="none" strike="noStrike" cap="none" normalizeH="0" baseline="0" dirty="0" err="1" smtClean="0">
                <a:ln>
                  <a:noFill/>
                </a:ln>
                <a:solidFill>
                  <a:schemeClr val="tx1"/>
                </a:solidFill>
                <a:effectLst/>
                <a:latin typeface="Arial Unicode MS" panose="020B0604020202020204" pitchFamily="34" charset="-128"/>
              </a:rPr>
              <a:t>return</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Environment.OSVersion.Version</a:t>
            </a:r>
            <a:r>
              <a:rPr kumimoji="0" lang="es-ES" sz="1000" b="0" i="0" u="none" strike="noStrike" cap="none" normalizeH="0" baseline="0" dirty="0" smtClean="0">
                <a:ln>
                  <a:noFill/>
                </a:ln>
                <a:solidFill>
                  <a:schemeClr val="tx1"/>
                </a:solidFill>
                <a:effectLst/>
                <a:latin typeface="Arial Unicode MS" panose="020B0604020202020204" pitchFamily="34" charset="-128"/>
              </a:rPr>
              <a:t> &gt;= </a:t>
            </a:r>
            <a:r>
              <a:rPr kumimoji="0" lang="es-ES" sz="1000" b="0" i="0" u="none" strike="noStrike" cap="none" normalizeH="0" baseline="0" dirty="0" err="1" smtClean="0">
                <a:ln>
                  <a:noFill/>
                </a:ln>
                <a:solidFill>
                  <a:schemeClr val="tx1"/>
                </a:solidFill>
                <a:effectLst/>
                <a:latin typeface="Arial Unicode MS" panose="020B0604020202020204" pitchFamily="34" charset="-128"/>
              </a:rPr>
              <a:t>TargetVersion</a:t>
            </a:r>
            <a:r>
              <a:rPr kumimoji="0" lang="es-ES" sz="1000" b="0" i="0" u="none" strike="noStrike" cap="none" normalizeH="0" baseline="0" dirty="0" smtClean="0">
                <a:ln>
                  <a:noFill/>
                </a:ln>
                <a:solidFill>
                  <a:schemeClr val="tx1"/>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6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33704" y="3797542"/>
            <a:ext cx="49904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sz="1000" b="0" i="0" u="none" strike="noStrike" cap="none" normalizeH="0" baseline="0" dirty="0" err="1" smtClean="0">
                <a:ln>
                  <a:noFill/>
                </a:ln>
                <a:solidFill>
                  <a:schemeClr val="tx1"/>
                </a:solidFill>
                <a:effectLst/>
                <a:latin typeface="Arial Unicode MS" panose="020B0604020202020204" pitchFamily="34" charset="-128"/>
              </a:rPr>
              <a:t>Windows.System.Launcher.LaunchUriAsync</a:t>
            </a: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1000" b="0" i="0" u="none" strike="noStrike" cap="none" normalizeH="0" baseline="0" dirty="0" smtClean="0">
                <a:ln>
                  <a:noFill/>
                </a:ln>
                <a:solidFill>
                  <a:srgbClr val="0000FF"/>
                </a:solidFill>
                <a:effectLst/>
                <a:latin typeface="Arial Unicode MS" panose="020B0604020202020204" pitchFamily="34" charset="-128"/>
              </a:rPr>
              <a:t>new</a:t>
            </a:r>
            <a:r>
              <a:rPr kumimoji="0" lang="es-ES" sz="1000" b="0" i="0" u="none" strike="noStrike" cap="none" normalizeH="0" baseline="0" dirty="0" smtClean="0">
                <a:ln>
                  <a:noFill/>
                </a:ln>
                <a:solidFill>
                  <a:schemeClr val="tx1"/>
                </a:solidFill>
                <a:effectLst/>
                <a:latin typeface="Arial Unicode MS" panose="020B0604020202020204" pitchFamily="34" charset="-128"/>
              </a:rPr>
              <a:t> Uri(“</a:t>
            </a:r>
            <a:r>
              <a:rPr lang="es-ES" sz="1000" dirty="0"/>
              <a:t>ms-</a:t>
            </a:r>
            <a:r>
              <a:rPr lang="es-ES" sz="1000" dirty="0" err="1"/>
              <a:t>settings</a:t>
            </a:r>
            <a:r>
              <a:rPr lang="es-ES" sz="1000" dirty="0"/>
              <a:t>-</a:t>
            </a:r>
            <a:r>
              <a:rPr lang="es-ES" sz="1000" dirty="0" err="1"/>
              <a:t>screenrotation</a:t>
            </a:r>
            <a:r>
              <a:rPr lang="es-ES" sz="1000" dirty="0"/>
              <a:t>:</a:t>
            </a: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6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8380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Windows Phone Update 3 (GDR3). A </a:t>
            </a:r>
            <a:r>
              <a:rPr lang="en-US" sz="3200" dirty="0" err="1" smtClean="0"/>
              <a:t>nivel</a:t>
            </a:r>
            <a:r>
              <a:rPr lang="en-US" sz="3200" dirty="0" smtClean="0"/>
              <a:t> de </a:t>
            </a:r>
            <a:r>
              <a:rPr lang="en-US" sz="3200" dirty="0" err="1" smtClean="0"/>
              <a:t>desarrollo</a:t>
            </a:r>
            <a:r>
              <a:rPr lang="en-US" sz="3200" dirty="0" smtClean="0"/>
              <a:t>. </a:t>
            </a:r>
            <a:r>
              <a:rPr lang="en-US" sz="3200" dirty="0" err="1" smtClean="0"/>
              <a:t>Ahorro</a:t>
            </a:r>
            <a:r>
              <a:rPr lang="en-US" sz="3200" dirty="0" smtClean="0"/>
              <a:t> de </a:t>
            </a:r>
            <a:r>
              <a:rPr lang="en-US" sz="3200" dirty="0" err="1" smtClean="0"/>
              <a:t>batería</a:t>
            </a:r>
            <a:r>
              <a:rPr lang="en-US" sz="3200" dirty="0" smtClean="0"/>
              <a:t>.</a:t>
            </a:r>
            <a:endParaRPr lang="en-US" sz="3200" dirty="0"/>
          </a:p>
        </p:txBody>
      </p:sp>
      <p:sp>
        <p:nvSpPr>
          <p:cNvPr id="13" name="Text Placeholder 6"/>
          <p:cNvSpPr txBox="1">
            <a:spLocks/>
          </p:cNvSpPr>
          <p:nvPr/>
        </p:nvSpPr>
        <p:spPr>
          <a:xfrm>
            <a:off x="755576" y="1317357"/>
            <a:ext cx="7632848" cy="991212"/>
          </a:xfrm>
          <a:prstGeom prst="rect">
            <a:avLst/>
          </a:prstGeom>
        </p:spPr>
        <p:txBody>
          <a:bodyPr wrap="square" lIns="67227" tIns="33613" rIns="67227" bIns="33613">
            <a:spAutoFit/>
          </a:bodyPr>
          <a:lstStyle>
            <a:lvl1pPr marL="180954" indent="-180954" algn="l" defTabSz="914296" rtl="0" eaLnBrk="1" latinLnBrk="0" hangingPunct="1">
              <a:lnSpc>
                <a:spcPct val="100000"/>
              </a:lnSpc>
              <a:spcBef>
                <a:spcPts val="120"/>
              </a:spcBef>
              <a:spcAft>
                <a:spcPts val="120"/>
              </a:spcAft>
              <a:buFont typeface="Arial" pitchFamily="34" charset="0"/>
              <a:buChar char="•"/>
              <a:defRPr sz="2000" kern="1200">
                <a:solidFill>
                  <a:srgbClr val="646464"/>
                </a:solidFill>
                <a:latin typeface="+mn-lt"/>
                <a:ea typeface="+mn-ea"/>
                <a:cs typeface="+mn-cs"/>
              </a:defRPr>
            </a:lvl1pPr>
            <a:lvl2pPr marL="360322" indent="-179368" algn="l" defTabSz="914296" rtl="0" eaLnBrk="1" latinLnBrk="0" hangingPunct="1">
              <a:lnSpc>
                <a:spcPct val="100000"/>
              </a:lnSpc>
              <a:spcBef>
                <a:spcPts val="110"/>
              </a:spcBef>
              <a:spcAft>
                <a:spcPts val="110"/>
              </a:spcAft>
              <a:buFont typeface="Nokia Pure Text" pitchFamily="34" charset="0"/>
              <a:buChar char="−"/>
              <a:defRPr sz="1800" kern="1200">
                <a:solidFill>
                  <a:srgbClr val="646464"/>
                </a:solidFill>
                <a:latin typeface="+mn-lt"/>
                <a:ea typeface="+mn-ea"/>
                <a:cs typeface="+mn-cs"/>
              </a:defRPr>
            </a:lvl2pPr>
            <a:lvl3pPr marL="538102" indent="-177780" algn="l" defTabSz="914296" rtl="0" eaLnBrk="1" latinLnBrk="0" hangingPunct="1">
              <a:lnSpc>
                <a:spcPct val="100000"/>
              </a:lnSpc>
              <a:spcBef>
                <a:spcPts val="100"/>
              </a:spcBef>
              <a:spcAft>
                <a:spcPts val="100"/>
              </a:spcAft>
              <a:buFont typeface="Nokia Pure Text" pitchFamily="34" charset="0"/>
              <a:buChar char="−"/>
              <a:defRPr sz="1600" kern="1200">
                <a:solidFill>
                  <a:srgbClr val="646464"/>
                </a:solidFill>
                <a:latin typeface="+mn-lt"/>
                <a:ea typeface="+mn-ea"/>
                <a:cs typeface="+mn-cs"/>
              </a:defRPr>
            </a:lvl3pPr>
            <a:lvl4pPr marL="1341285" indent="-179368" algn="l" defTabSz="914296" rtl="0" eaLnBrk="1" latinLnBrk="0" hangingPunct="1">
              <a:spcBef>
                <a:spcPts val="90"/>
              </a:spcBef>
              <a:spcAft>
                <a:spcPts val="90"/>
              </a:spcAft>
              <a:buFont typeface="Nokia Pure Text" pitchFamily="34" charset="0"/>
              <a:buChar char="−"/>
              <a:defRPr sz="1400" kern="1200">
                <a:solidFill>
                  <a:srgbClr val="646464"/>
                </a:solidFill>
                <a:latin typeface="+mn-lt"/>
                <a:ea typeface="+mn-ea"/>
                <a:cs typeface="+mn-cs"/>
              </a:defRPr>
            </a:lvl4pPr>
            <a:lvl5pPr marL="1706369" indent="-179368" algn="l" defTabSz="914296" rtl="0" eaLnBrk="1" latinLnBrk="0" hangingPunct="1">
              <a:spcBef>
                <a:spcPts val="80"/>
              </a:spcBef>
              <a:spcAft>
                <a:spcPts val="80"/>
              </a:spcAft>
              <a:buFont typeface="Nokia Pure Text" pitchFamily="34" charset="0"/>
              <a:buChar char="−"/>
              <a:defRPr sz="1200" kern="1200" baseline="0">
                <a:solidFill>
                  <a:srgbClr val="646464"/>
                </a:solidFill>
                <a:latin typeface="+mn-lt"/>
                <a:ea typeface="+mn-ea"/>
                <a:cs typeface="+mn-cs"/>
              </a:defRPr>
            </a:lvl5pPr>
            <a:lvl6pPr marL="2063515" indent="-179368"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6pPr>
            <a:lvl7pPr marL="2422250" indent="-179980"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7pPr>
            <a:lvl8pPr marL="2776222" indent="-179980"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8pPr>
            <a:lvl9pPr marL="3134957" indent="-174606"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9pPr>
          </a:lstStyle>
          <a:p>
            <a:r>
              <a:rPr lang="es-ES" dirty="0"/>
              <a:t>Detectar el </a:t>
            </a:r>
            <a:r>
              <a:rPr lang="es-ES" b="1" dirty="0"/>
              <a:t>ahorro de batería</a:t>
            </a:r>
            <a:r>
              <a:rPr lang="es-ES" dirty="0"/>
              <a:t>. Por </a:t>
            </a:r>
            <a:r>
              <a:rPr lang="es-ES" dirty="0" err="1"/>
              <a:t>reflection</a:t>
            </a:r>
            <a:r>
              <a:rPr lang="es-ES" dirty="0"/>
              <a:t> podremos acceder a una nueva propiedad de la clase </a:t>
            </a:r>
            <a:r>
              <a:rPr lang="es-ES" dirty="0" err="1"/>
              <a:t>PowerManagement</a:t>
            </a:r>
            <a:r>
              <a:rPr lang="es-ES" dirty="0"/>
              <a:t> llamada </a:t>
            </a:r>
            <a:r>
              <a:rPr lang="es-ES" b="1" dirty="0" err="1"/>
              <a:t>PowerSavingModeEnabled</a:t>
            </a:r>
            <a:r>
              <a:rPr lang="es-ES" dirty="0"/>
              <a:t>.</a:t>
            </a:r>
          </a:p>
        </p:txBody>
      </p:sp>
      <p:sp>
        <p:nvSpPr>
          <p:cNvPr id="4" name="Rectángulo 3"/>
          <p:cNvSpPr/>
          <p:nvPr/>
        </p:nvSpPr>
        <p:spPr>
          <a:xfrm>
            <a:off x="755576" y="2685569"/>
            <a:ext cx="7632848" cy="246221"/>
          </a:xfrm>
          <a:prstGeom prst="rect">
            <a:avLst/>
          </a:prstGeom>
        </p:spPr>
        <p:txBody>
          <a:bodyPr wrap="square">
            <a:spAutoFit/>
          </a:bodyPr>
          <a:lstStyle/>
          <a:p>
            <a:r>
              <a:rPr lang="es-ES" sz="1000" dirty="0" err="1"/>
              <a:t>private</a:t>
            </a:r>
            <a:r>
              <a:rPr lang="es-ES" sz="1000" dirty="0"/>
              <a:t> </a:t>
            </a:r>
            <a:r>
              <a:rPr lang="es-ES" sz="1000" dirty="0" err="1"/>
              <a:t>static</a:t>
            </a:r>
            <a:r>
              <a:rPr lang="es-ES" sz="1000" dirty="0"/>
              <a:t> </a:t>
            </a:r>
            <a:r>
              <a:rPr lang="es-ES" sz="1000" dirty="0" err="1"/>
              <a:t>PropertyInfo</a:t>
            </a:r>
            <a:r>
              <a:rPr lang="es-ES" sz="1000" dirty="0"/>
              <a:t> </a:t>
            </a:r>
            <a:r>
              <a:rPr lang="es-ES" sz="1000" dirty="0" err="1" smtClean="0"/>
              <a:t>powerSavingModeEnabledProperty</a:t>
            </a:r>
            <a:endParaRPr lang="es-ES" sz="1000" dirty="0" smtClean="0"/>
          </a:p>
        </p:txBody>
      </p:sp>
      <p:sp>
        <p:nvSpPr>
          <p:cNvPr id="6" name="Rectangle 2"/>
          <p:cNvSpPr>
            <a:spLocks noChangeArrowheads="1"/>
          </p:cNvSpPr>
          <p:nvPr/>
        </p:nvSpPr>
        <p:spPr bwMode="auto">
          <a:xfrm>
            <a:off x="4283968" y="2685569"/>
            <a:ext cx="38884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powerManagerType.GetProperty</a:t>
            </a: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1000" b="0" i="0" u="none" strike="noStrike" cap="none" normalizeH="0" baseline="0" dirty="0" err="1" smtClean="0">
                <a:ln>
                  <a:noFill/>
                </a:ln>
                <a:solidFill>
                  <a:schemeClr val="tx1"/>
                </a:solidFill>
                <a:effectLst/>
                <a:latin typeface="Arial Unicode MS" panose="020B0604020202020204" pitchFamily="34" charset="-128"/>
              </a:rPr>
              <a:t>PowerSavingModeEnabled</a:t>
            </a:r>
            <a:r>
              <a:rPr kumimoji="0" lang="es-ES" sz="1000" b="0" i="0" u="none" strike="noStrike" cap="none" normalizeH="0" baseline="0" dirty="0" smtClean="0">
                <a:ln>
                  <a:noFill/>
                </a:ln>
                <a:solidFill>
                  <a:schemeClr val="tx1"/>
                </a:solidFill>
                <a:effectLst/>
                <a:latin typeface="Arial Unicode MS" panose="020B0604020202020204" pitchFamily="34" charset="-128"/>
              </a:rPr>
              <a:t>");</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55576" y="2999149"/>
            <a:ext cx="4108817"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public</a:t>
            </a:r>
            <a:r>
              <a:rPr kumimoji="0" lang="es-ES" sz="600" b="0" i="0" u="none" strike="noStrike" cap="none" normalizeH="0" baseline="0" dirty="0" smtClean="0">
                <a:ln>
                  <a:noFill/>
                </a:ln>
                <a:solidFill>
                  <a:schemeClr val="tx1"/>
                </a:solidFill>
                <a:effectLst/>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static</a:t>
            </a:r>
            <a:r>
              <a:rPr kumimoji="0" lang="es-ES" sz="600" b="0" i="0" u="none" strike="noStrike" cap="none" normalizeH="0" baseline="0" dirty="0" smtClean="0">
                <a:ln>
                  <a:noFill/>
                </a:ln>
                <a:solidFill>
                  <a:schemeClr val="tx1"/>
                </a:solidFill>
                <a:effectLst/>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bool</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PowerSavingModeEnabled</a:t>
            </a:r>
            <a:endParaRPr kumimoji="0" lang="es-E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endParaRPr kumimoji="0" lang="es-E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get</a:t>
            </a:r>
            <a:endParaRPr kumimoji="0" lang="es-E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endParaRPr kumimoji="0" lang="es-E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if</a:t>
            </a:r>
            <a:r>
              <a:rPr kumimoji="0" lang="es-ES" sz="600" b="0" i="0" u="none" strike="noStrike" cap="none" normalizeH="0" baseline="0" dirty="0" smtClean="0">
                <a:ln>
                  <a:noFill/>
                </a:ln>
                <a:solidFill>
                  <a:schemeClr val="tx1"/>
                </a:solidFill>
                <a:effectLst/>
              </a:rPr>
              <a:t> </a:t>
            </a: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1000" b="0" i="0" u="none" strike="noStrike" cap="none" normalizeH="0" baseline="0" dirty="0" err="1" smtClean="0">
                <a:ln>
                  <a:noFill/>
                </a:ln>
                <a:solidFill>
                  <a:schemeClr val="tx1"/>
                </a:solidFill>
                <a:effectLst/>
                <a:latin typeface="Arial Unicode MS" panose="020B0604020202020204" pitchFamily="34" charset="-128"/>
              </a:rPr>
              <a:t>powerSavingModeEnabledProperty</a:t>
            </a:r>
            <a:r>
              <a:rPr kumimoji="0" lang="es-ES" sz="1000" b="0" i="0" u="none" strike="noStrike" cap="none" normalizeH="0" baseline="0" dirty="0" smtClean="0">
                <a:ln>
                  <a:noFill/>
                </a:ln>
                <a:solidFill>
                  <a:schemeClr val="tx1"/>
                </a:solidFill>
                <a:effectLst/>
                <a:latin typeface="Arial Unicode MS" panose="020B0604020202020204" pitchFamily="34" charset="-128"/>
              </a:rPr>
              <a:t> != </a:t>
            </a:r>
            <a:r>
              <a:rPr kumimoji="0" lang="es-ES" sz="1000" b="0" i="0" u="none" strike="noStrike" cap="none" normalizeH="0" baseline="0" dirty="0" err="1" smtClean="0">
                <a:ln>
                  <a:noFill/>
                </a:ln>
                <a:solidFill>
                  <a:schemeClr val="tx1"/>
                </a:solidFill>
                <a:effectLst/>
                <a:latin typeface="Arial Unicode MS" panose="020B0604020202020204" pitchFamily="34" charset="-128"/>
              </a:rPr>
              <a:t>null</a:t>
            </a:r>
            <a:r>
              <a:rPr kumimoji="0" lang="es-ES" sz="1000" b="0" i="0" u="none" strike="noStrike" cap="none" normalizeH="0" baseline="0" dirty="0" smtClean="0">
                <a:ln>
                  <a:noFill/>
                </a:ln>
                <a:solidFill>
                  <a:schemeClr val="tx1"/>
                </a:solidFill>
                <a:effectLst/>
                <a:latin typeface="Arial Unicode MS" panose="020B0604020202020204" pitchFamily="34" charset="-128"/>
              </a:rPr>
              <a:t>)</a:t>
            </a:r>
            <a:endParaRPr kumimoji="0" lang="es-E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endParaRPr kumimoji="0" lang="es-E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var</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powerSavingModeEnabled</a:t>
            </a:r>
            <a:r>
              <a:rPr kumimoji="0" lang="es-ES" sz="1000" b="0" i="0" u="none" strike="noStrike" cap="none" normalizeH="0" baseline="0" dirty="0" smtClean="0">
                <a:ln>
                  <a:noFill/>
                </a:ln>
                <a:solidFill>
                  <a:schemeClr val="tx1"/>
                </a:solidFill>
                <a:effectLst/>
                <a:latin typeface="Arial Unicode MS" panose="020B0604020202020204" pitchFamily="34" charset="-128"/>
              </a:rPr>
              <a:t> = </a:t>
            </a:r>
            <a:endParaRPr kumimoji="0" lang="es-E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bool</a:t>
            </a: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1000" b="0" i="0" u="none" strike="noStrike" cap="none" normalizeH="0" baseline="0" dirty="0" err="1" smtClean="0">
                <a:ln>
                  <a:noFill/>
                </a:ln>
                <a:solidFill>
                  <a:schemeClr val="tx1"/>
                </a:solidFill>
                <a:effectLst/>
                <a:latin typeface="Arial Unicode MS" panose="020B0604020202020204" pitchFamily="34" charset="-128"/>
              </a:rPr>
              <a:t>powerSavingModeEnabledProperty.GetValue</a:t>
            </a: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1000" b="0" i="0" u="none" strike="noStrike" cap="none" normalizeH="0" baseline="0" dirty="0" err="1" smtClean="0">
                <a:ln>
                  <a:noFill/>
                </a:ln>
                <a:solidFill>
                  <a:schemeClr val="tx1"/>
                </a:solidFill>
                <a:effectLst/>
                <a:latin typeface="Arial Unicode MS" panose="020B0604020202020204" pitchFamily="34" charset="-128"/>
              </a:rPr>
              <a:t>null</a:t>
            </a:r>
            <a:r>
              <a:rPr kumimoji="0" lang="es-ES" sz="1000" b="0" i="0" u="none" strike="noStrike" cap="none" normalizeH="0" baseline="0" dirty="0" smtClean="0">
                <a:ln>
                  <a:noFill/>
                </a:ln>
                <a:solidFill>
                  <a:schemeClr val="tx1"/>
                </a:solidFill>
                <a:effectLst/>
                <a:latin typeface="Arial Unicode MS" panose="020B0604020202020204" pitchFamily="34" charset="-128"/>
              </a:rPr>
              <a:t>);</a:t>
            </a:r>
            <a:endParaRPr kumimoji="0" lang="es-E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return</a:t>
            </a:r>
            <a:r>
              <a:rPr kumimoji="0" lang="es-ES" sz="600" b="0" i="0" u="none" strike="noStrike" cap="none" normalizeH="0" baseline="0" dirty="0" smtClean="0">
                <a:ln>
                  <a:noFill/>
                </a:ln>
                <a:solidFill>
                  <a:schemeClr val="tx1"/>
                </a:solidFill>
                <a:effectLst/>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powerSavingModeEnabled</a:t>
            </a:r>
            <a:r>
              <a:rPr kumimoji="0" lang="es-ES" sz="1000" b="0" i="0" u="none" strike="noStrike" cap="none" normalizeH="0" baseline="0" dirty="0" smtClean="0">
                <a:ln>
                  <a:noFill/>
                </a:ln>
                <a:solidFill>
                  <a:schemeClr val="tx1"/>
                </a:solidFill>
                <a:effectLst/>
                <a:latin typeface="Arial Unicode MS" panose="020B0604020202020204" pitchFamily="34" charset="-128"/>
              </a:rPr>
              <a:t>;</a:t>
            </a:r>
            <a:endParaRPr kumimoji="0" lang="es-E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return</a:t>
            </a:r>
            <a:r>
              <a:rPr kumimoji="0" lang="es-ES" sz="600" b="0" i="0" u="none" strike="noStrike" cap="none" normalizeH="0" baseline="0" dirty="0" smtClean="0">
                <a:ln>
                  <a:noFill/>
                </a:ln>
                <a:solidFill>
                  <a:schemeClr val="tx1"/>
                </a:solidFill>
                <a:effectLst/>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null</a:t>
            </a:r>
            <a:r>
              <a:rPr kumimoji="0" lang="es-ES" sz="1000" b="0" i="0" u="none" strike="noStrike" cap="none" normalizeH="0" baseline="0" dirty="0" smtClean="0">
                <a:ln>
                  <a:noFill/>
                </a:ln>
                <a:solidFill>
                  <a:schemeClr val="tx1"/>
                </a:solidFill>
                <a:effectLst/>
                <a:latin typeface="Arial Unicode MS" panose="020B0604020202020204" pitchFamily="34" charset="-128"/>
              </a:rPr>
              <a:t>;</a:t>
            </a:r>
            <a:endParaRPr kumimoji="0" lang="es-E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endParaRPr kumimoji="0" lang="es-E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755576" y="2373958"/>
            <a:ext cx="74168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err="1" smtClean="0">
                <a:ln>
                  <a:noFill/>
                </a:ln>
                <a:solidFill>
                  <a:schemeClr val="tx1"/>
                </a:solidFill>
                <a:effectLst/>
                <a:latin typeface="Arial Unicode MS" panose="020B0604020202020204" pitchFamily="34" charset="-128"/>
              </a:rPr>
              <a:t>var</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powerManagerType</a:t>
            </a:r>
            <a:r>
              <a:rPr kumimoji="0" lang="es-ES" sz="1000" b="0" i="0" u="none" strike="noStrike" cap="none" normalizeH="0" baseline="0" dirty="0" smtClean="0">
                <a:ln>
                  <a:noFill/>
                </a:ln>
                <a:solidFill>
                  <a:schemeClr val="tx1"/>
                </a:solidFill>
                <a:effectLst/>
                <a:latin typeface="Arial Unicode MS" panose="020B0604020202020204" pitchFamily="34" charset="-128"/>
              </a:rPr>
              <a:t> = </a:t>
            </a:r>
            <a:r>
              <a:rPr kumimoji="0" lang="es-ES" sz="1000" b="0" i="0" u="none" strike="noStrike" cap="none" normalizeH="0" baseline="0" dirty="0" err="1" smtClean="0">
                <a:ln>
                  <a:noFill/>
                </a:ln>
                <a:solidFill>
                  <a:schemeClr val="tx1"/>
                </a:solidFill>
                <a:effectLst/>
                <a:latin typeface="Arial Unicode MS" panose="020B0604020202020204" pitchFamily="34" charset="-128"/>
              </a:rPr>
              <a:t>typeof</a:t>
            </a: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1000" b="0" i="0" u="none" strike="noStrike" cap="none" normalizeH="0" baseline="0" dirty="0" err="1" smtClean="0">
                <a:ln>
                  <a:noFill/>
                </a:ln>
                <a:solidFill>
                  <a:schemeClr val="tx1"/>
                </a:solidFill>
                <a:effectLst/>
                <a:latin typeface="Arial Unicode MS" panose="020B0604020202020204" pitchFamily="34" charset="-128"/>
              </a:rPr>
              <a:t>Windows.Phone.System.Power.PowerManager</a:t>
            </a: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6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514914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Windows Phone Update 3 (GDR3). A </a:t>
            </a:r>
            <a:r>
              <a:rPr lang="en-US" sz="3200" dirty="0" err="1" smtClean="0"/>
              <a:t>nivel</a:t>
            </a:r>
            <a:r>
              <a:rPr lang="en-US" sz="3200" dirty="0" smtClean="0"/>
              <a:t> de </a:t>
            </a:r>
            <a:r>
              <a:rPr lang="en-US" sz="3200" dirty="0" err="1" smtClean="0"/>
              <a:t>desarrollo</a:t>
            </a:r>
            <a:endParaRPr lang="en-US" sz="3200" dirty="0"/>
          </a:p>
        </p:txBody>
      </p:sp>
      <p:sp>
        <p:nvSpPr>
          <p:cNvPr id="13" name="Text Placeholder 6"/>
          <p:cNvSpPr txBox="1">
            <a:spLocks/>
          </p:cNvSpPr>
          <p:nvPr/>
        </p:nvSpPr>
        <p:spPr>
          <a:xfrm>
            <a:off x="755576" y="1317357"/>
            <a:ext cx="7632848" cy="375659"/>
          </a:xfrm>
          <a:prstGeom prst="rect">
            <a:avLst/>
          </a:prstGeom>
        </p:spPr>
        <p:txBody>
          <a:bodyPr wrap="square" lIns="67227" tIns="33613" rIns="67227" bIns="33613">
            <a:spAutoFit/>
          </a:bodyPr>
          <a:lstStyle>
            <a:lvl1pPr marL="180954" indent="-180954" algn="l" defTabSz="914296" rtl="0" eaLnBrk="1" latinLnBrk="0" hangingPunct="1">
              <a:lnSpc>
                <a:spcPct val="100000"/>
              </a:lnSpc>
              <a:spcBef>
                <a:spcPts val="120"/>
              </a:spcBef>
              <a:spcAft>
                <a:spcPts val="120"/>
              </a:spcAft>
              <a:buFont typeface="Arial" pitchFamily="34" charset="0"/>
              <a:buChar char="•"/>
              <a:defRPr sz="2000" kern="1200">
                <a:solidFill>
                  <a:srgbClr val="646464"/>
                </a:solidFill>
                <a:latin typeface="+mn-lt"/>
                <a:ea typeface="+mn-ea"/>
                <a:cs typeface="+mn-cs"/>
              </a:defRPr>
            </a:lvl1pPr>
            <a:lvl2pPr marL="360322" indent="-179368" algn="l" defTabSz="914296" rtl="0" eaLnBrk="1" latinLnBrk="0" hangingPunct="1">
              <a:lnSpc>
                <a:spcPct val="100000"/>
              </a:lnSpc>
              <a:spcBef>
                <a:spcPts val="110"/>
              </a:spcBef>
              <a:spcAft>
                <a:spcPts val="110"/>
              </a:spcAft>
              <a:buFont typeface="Nokia Pure Text" pitchFamily="34" charset="0"/>
              <a:buChar char="−"/>
              <a:defRPr sz="1800" kern="1200">
                <a:solidFill>
                  <a:srgbClr val="646464"/>
                </a:solidFill>
                <a:latin typeface="+mn-lt"/>
                <a:ea typeface="+mn-ea"/>
                <a:cs typeface="+mn-cs"/>
              </a:defRPr>
            </a:lvl2pPr>
            <a:lvl3pPr marL="538102" indent="-177780" algn="l" defTabSz="914296" rtl="0" eaLnBrk="1" latinLnBrk="0" hangingPunct="1">
              <a:lnSpc>
                <a:spcPct val="100000"/>
              </a:lnSpc>
              <a:spcBef>
                <a:spcPts val="100"/>
              </a:spcBef>
              <a:spcAft>
                <a:spcPts val="100"/>
              </a:spcAft>
              <a:buFont typeface="Nokia Pure Text" pitchFamily="34" charset="0"/>
              <a:buChar char="−"/>
              <a:defRPr sz="1600" kern="1200">
                <a:solidFill>
                  <a:srgbClr val="646464"/>
                </a:solidFill>
                <a:latin typeface="+mn-lt"/>
                <a:ea typeface="+mn-ea"/>
                <a:cs typeface="+mn-cs"/>
              </a:defRPr>
            </a:lvl3pPr>
            <a:lvl4pPr marL="1341285" indent="-179368" algn="l" defTabSz="914296" rtl="0" eaLnBrk="1" latinLnBrk="0" hangingPunct="1">
              <a:spcBef>
                <a:spcPts val="90"/>
              </a:spcBef>
              <a:spcAft>
                <a:spcPts val="90"/>
              </a:spcAft>
              <a:buFont typeface="Nokia Pure Text" pitchFamily="34" charset="0"/>
              <a:buChar char="−"/>
              <a:defRPr sz="1400" kern="1200">
                <a:solidFill>
                  <a:srgbClr val="646464"/>
                </a:solidFill>
                <a:latin typeface="+mn-lt"/>
                <a:ea typeface="+mn-ea"/>
                <a:cs typeface="+mn-cs"/>
              </a:defRPr>
            </a:lvl4pPr>
            <a:lvl5pPr marL="1706369" indent="-179368" algn="l" defTabSz="914296" rtl="0" eaLnBrk="1" latinLnBrk="0" hangingPunct="1">
              <a:spcBef>
                <a:spcPts val="80"/>
              </a:spcBef>
              <a:spcAft>
                <a:spcPts val="80"/>
              </a:spcAft>
              <a:buFont typeface="Nokia Pure Text" pitchFamily="34" charset="0"/>
              <a:buChar char="−"/>
              <a:defRPr sz="1200" kern="1200" baseline="0">
                <a:solidFill>
                  <a:srgbClr val="646464"/>
                </a:solidFill>
                <a:latin typeface="+mn-lt"/>
                <a:ea typeface="+mn-ea"/>
                <a:cs typeface="+mn-cs"/>
              </a:defRPr>
            </a:lvl5pPr>
            <a:lvl6pPr marL="2063515" indent="-179368"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6pPr>
            <a:lvl7pPr marL="2422250" indent="-179980"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7pPr>
            <a:lvl8pPr marL="2776222" indent="-179980"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8pPr>
            <a:lvl9pPr marL="3134957" indent="-174606"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9pPr>
          </a:lstStyle>
          <a:p>
            <a:r>
              <a:rPr lang="es-ES" dirty="0"/>
              <a:t>Soporte para dispositivos con pantalla de </a:t>
            </a:r>
            <a:r>
              <a:rPr lang="es-ES" b="1" dirty="0" smtClean="0"/>
              <a:t>1080p.</a:t>
            </a:r>
            <a:endParaRPr lang="es-ES" dirty="0"/>
          </a:p>
        </p:txBody>
      </p:sp>
      <p:pic>
        <p:nvPicPr>
          <p:cNvPr id="4"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1453575"/>
            <a:ext cx="5619177" cy="3689925"/>
          </a:xfrm>
          <a:prstGeom prst="rect">
            <a:avLst/>
          </a:prstGeom>
        </p:spPr>
      </p:pic>
      <p:sp>
        <p:nvSpPr>
          <p:cNvPr id="5" name="Text Placeholder 6"/>
          <p:cNvSpPr txBox="1">
            <a:spLocks/>
          </p:cNvSpPr>
          <p:nvPr/>
        </p:nvSpPr>
        <p:spPr>
          <a:xfrm>
            <a:off x="323528" y="1947144"/>
            <a:ext cx="1368152" cy="683436"/>
          </a:xfrm>
          <a:prstGeom prst="rect">
            <a:avLst/>
          </a:prstGeom>
        </p:spPr>
        <p:txBody>
          <a:bodyPr wrap="square" lIns="67227" tIns="33613" rIns="67227" bIns="33613">
            <a:spAutoFit/>
          </a:bodyPr>
          <a:lstStyle>
            <a:lvl1pPr marL="180954" indent="-180954" algn="l" defTabSz="914296" rtl="0" eaLnBrk="1" latinLnBrk="0" hangingPunct="1">
              <a:lnSpc>
                <a:spcPct val="100000"/>
              </a:lnSpc>
              <a:spcBef>
                <a:spcPts val="120"/>
              </a:spcBef>
              <a:spcAft>
                <a:spcPts val="120"/>
              </a:spcAft>
              <a:buFont typeface="Arial" pitchFamily="34" charset="0"/>
              <a:buChar char="•"/>
              <a:defRPr sz="2000" kern="1200">
                <a:solidFill>
                  <a:srgbClr val="646464"/>
                </a:solidFill>
                <a:latin typeface="+mn-lt"/>
                <a:ea typeface="+mn-ea"/>
                <a:cs typeface="+mn-cs"/>
              </a:defRPr>
            </a:lvl1pPr>
            <a:lvl2pPr marL="360322" indent="-179368" algn="l" defTabSz="914296" rtl="0" eaLnBrk="1" latinLnBrk="0" hangingPunct="1">
              <a:lnSpc>
                <a:spcPct val="100000"/>
              </a:lnSpc>
              <a:spcBef>
                <a:spcPts val="110"/>
              </a:spcBef>
              <a:spcAft>
                <a:spcPts val="110"/>
              </a:spcAft>
              <a:buFont typeface="Nokia Pure Text" pitchFamily="34" charset="0"/>
              <a:buChar char="−"/>
              <a:defRPr sz="1800" kern="1200">
                <a:solidFill>
                  <a:srgbClr val="646464"/>
                </a:solidFill>
                <a:latin typeface="+mn-lt"/>
                <a:ea typeface="+mn-ea"/>
                <a:cs typeface="+mn-cs"/>
              </a:defRPr>
            </a:lvl2pPr>
            <a:lvl3pPr marL="538102" indent="-177780" algn="l" defTabSz="914296" rtl="0" eaLnBrk="1" latinLnBrk="0" hangingPunct="1">
              <a:lnSpc>
                <a:spcPct val="100000"/>
              </a:lnSpc>
              <a:spcBef>
                <a:spcPts val="100"/>
              </a:spcBef>
              <a:spcAft>
                <a:spcPts val="100"/>
              </a:spcAft>
              <a:buFont typeface="Nokia Pure Text" pitchFamily="34" charset="0"/>
              <a:buChar char="−"/>
              <a:defRPr sz="1600" kern="1200">
                <a:solidFill>
                  <a:srgbClr val="646464"/>
                </a:solidFill>
                <a:latin typeface="+mn-lt"/>
                <a:ea typeface="+mn-ea"/>
                <a:cs typeface="+mn-cs"/>
              </a:defRPr>
            </a:lvl3pPr>
            <a:lvl4pPr marL="1341285" indent="-179368" algn="l" defTabSz="914296" rtl="0" eaLnBrk="1" latinLnBrk="0" hangingPunct="1">
              <a:spcBef>
                <a:spcPts val="90"/>
              </a:spcBef>
              <a:spcAft>
                <a:spcPts val="90"/>
              </a:spcAft>
              <a:buFont typeface="Nokia Pure Text" pitchFamily="34" charset="0"/>
              <a:buChar char="−"/>
              <a:defRPr sz="1400" kern="1200">
                <a:solidFill>
                  <a:srgbClr val="646464"/>
                </a:solidFill>
                <a:latin typeface="+mn-lt"/>
                <a:ea typeface="+mn-ea"/>
                <a:cs typeface="+mn-cs"/>
              </a:defRPr>
            </a:lvl4pPr>
            <a:lvl5pPr marL="1706369" indent="-179368" algn="l" defTabSz="914296" rtl="0" eaLnBrk="1" latinLnBrk="0" hangingPunct="1">
              <a:spcBef>
                <a:spcPts val="80"/>
              </a:spcBef>
              <a:spcAft>
                <a:spcPts val="80"/>
              </a:spcAft>
              <a:buFont typeface="Nokia Pure Text" pitchFamily="34" charset="0"/>
              <a:buChar char="−"/>
              <a:defRPr sz="1200" kern="1200" baseline="0">
                <a:solidFill>
                  <a:srgbClr val="646464"/>
                </a:solidFill>
                <a:latin typeface="+mn-lt"/>
                <a:ea typeface="+mn-ea"/>
                <a:cs typeface="+mn-cs"/>
              </a:defRPr>
            </a:lvl5pPr>
            <a:lvl6pPr marL="2063515" indent="-179368"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6pPr>
            <a:lvl7pPr marL="2422250" indent="-179980"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7pPr>
            <a:lvl8pPr marL="2776222" indent="-179980"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8pPr>
            <a:lvl9pPr marL="3134957" indent="-174606"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9pPr>
          </a:lstStyle>
          <a:p>
            <a:pPr marL="0" indent="0">
              <a:buNone/>
            </a:pPr>
            <a:r>
              <a:rPr lang="es-ES" dirty="0" err="1" smtClean="0"/>
              <a:t>Scale</a:t>
            </a:r>
            <a:r>
              <a:rPr lang="es-ES" dirty="0" smtClean="0"/>
              <a:t> factor: 1.5</a:t>
            </a:r>
            <a:endParaRPr lang="es-ES" dirty="0"/>
          </a:p>
        </p:txBody>
      </p:sp>
    </p:spTree>
    <p:extLst>
      <p:ext uri="{BB962C8B-B14F-4D97-AF65-F5344CB8AC3E}">
        <p14:creationId xmlns:p14="http://schemas.microsoft.com/office/powerpoint/2010/main" val="40628304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131840" y="1923678"/>
            <a:ext cx="6012160" cy="1296144"/>
          </a:xfrm>
        </p:spPr>
        <p:txBody>
          <a:bodyPr/>
          <a:lstStyle/>
          <a:p>
            <a:pPr marL="0" indent="0">
              <a:buNone/>
            </a:pPr>
            <a:r>
              <a:rPr lang="en-US" sz="4000" dirty="0" err="1" smtClean="0"/>
              <a:t>Adaptando</a:t>
            </a:r>
            <a:r>
              <a:rPr lang="en-US" sz="4000" dirty="0" smtClean="0"/>
              <a:t> Apps a </a:t>
            </a:r>
            <a:r>
              <a:rPr lang="en-US" sz="4000" dirty="0" err="1" smtClean="0"/>
              <a:t>pantallas</a:t>
            </a:r>
            <a:r>
              <a:rPr lang="en-US" sz="4000" dirty="0" smtClean="0"/>
              <a:t> </a:t>
            </a:r>
            <a:r>
              <a:rPr lang="en-US" sz="4000" dirty="0" err="1" smtClean="0"/>
              <a:t>grandes</a:t>
            </a:r>
            <a:endParaRPr lang="en-US" sz="4000" dirty="0"/>
          </a:p>
        </p:txBody>
      </p:sp>
      <p:sp>
        <p:nvSpPr>
          <p:cNvPr id="4" name="Isosceles Triangle 3">
            <a:hlinkClick r:id="rId2" action="ppaction://hlinkfile" highlightClick="1"/>
          </p:cNvPr>
          <p:cNvSpPr/>
          <p:nvPr/>
        </p:nvSpPr>
        <p:spPr bwMode="auto">
          <a:xfrm rot="5400000">
            <a:off x="701239" y="1511999"/>
            <a:ext cx="2506401" cy="2160384"/>
          </a:xfrm>
          <a:prstGeom prs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lIns="67227" tIns="67227" rIns="25213" bIns="25213" rtlCol="0" anchor="ctr" anchorCtr="0"/>
          <a:lstStyle/>
          <a:p>
            <a:pPr algn="ctr" defTabSz="685505"/>
            <a:r>
              <a:rPr lang="en-US" sz="8500" spc="-75" dirty="0">
                <a:gradFill>
                  <a:gsLst>
                    <a:gs pos="0">
                      <a:srgbClr val="FFFFFF"/>
                    </a:gs>
                    <a:gs pos="100000">
                      <a:srgbClr val="FFFFFF"/>
                    </a:gs>
                  </a:gsLst>
                  <a:lin ang="5400000" scaled="0"/>
                </a:gradFill>
                <a:ea typeface="Segoe UI" pitchFamily="34" charset="0"/>
                <a:cs typeface="Segoe UI" pitchFamily="34" charset="0"/>
              </a:rPr>
              <a:t>3</a:t>
            </a:r>
            <a:r>
              <a:rPr lang="en-US" sz="8500" spc="-75" dirty="0" smtClean="0">
                <a:gradFill>
                  <a:gsLst>
                    <a:gs pos="0">
                      <a:srgbClr val="FFFFFF"/>
                    </a:gs>
                    <a:gs pos="100000">
                      <a:srgbClr val="FFFFFF"/>
                    </a:gs>
                  </a:gsLst>
                  <a:lin ang="5400000" scaled="0"/>
                </a:gradFill>
                <a:ea typeface="Segoe UI" pitchFamily="34" charset="0"/>
                <a:cs typeface="Segoe UI" pitchFamily="34" charset="0"/>
              </a:rPr>
              <a:t>º</a:t>
            </a:r>
            <a:endParaRPr lang="en-US" sz="8500" spc="-7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17659779"/>
      </p:ext>
    </p:extLst>
  </p:cSld>
  <p:clrMapOvr>
    <a:masterClrMapping/>
  </p:clrMapOvr>
  <mc:AlternateContent xmlns:mc="http://schemas.openxmlformats.org/markup-compatibility/2006" xmlns:p14="http://schemas.microsoft.com/office/powerpoint/2010/main">
    <mc:Choice Requires="p14">
      <p:transition spd="slow" p14:dur="1300" advClick="0">
        <p14:pan/>
      </p:transition>
    </mc:Choice>
    <mc:Fallback xmlns="">
      <p:transition spd="slow"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s-ES" dirty="0" smtClean="0"/>
              <a:t>¿Cómo se vería mi Aplicación actual en un dispositivo a </a:t>
            </a:r>
            <a:r>
              <a:rPr lang="es-ES" b="1" dirty="0" smtClean="0"/>
              <a:t>1080p</a:t>
            </a:r>
            <a:r>
              <a:rPr lang="es-ES" dirty="0"/>
              <a:t>?</a:t>
            </a:r>
            <a:endParaRPr lang="en-US" b="1" dirty="0"/>
          </a:p>
        </p:txBody>
      </p:sp>
    </p:spTree>
    <p:extLst>
      <p:ext uri="{BB962C8B-B14F-4D97-AF65-F5344CB8AC3E}">
        <p14:creationId xmlns:p14="http://schemas.microsoft.com/office/powerpoint/2010/main" val="1952475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s-ES" sz="3200" dirty="0"/>
              <a:t>Christmas Windows Phone </a:t>
            </a:r>
            <a:r>
              <a:rPr lang="es-ES" sz="3200" dirty="0" err="1"/>
              <a:t>Sessions</a:t>
            </a:r>
            <a:endParaRPr lang="en-US" sz="3200" dirty="0"/>
          </a:p>
        </p:txBody>
      </p:sp>
      <p:sp>
        <p:nvSpPr>
          <p:cNvPr id="13" name="Text Placeholder 6"/>
          <p:cNvSpPr txBox="1">
            <a:spLocks/>
          </p:cNvSpPr>
          <p:nvPr/>
        </p:nvSpPr>
        <p:spPr>
          <a:xfrm>
            <a:off x="755576" y="1317357"/>
            <a:ext cx="7632848" cy="3304666"/>
          </a:xfrm>
          <a:prstGeom prst="rect">
            <a:avLst/>
          </a:prstGeom>
        </p:spPr>
        <p:txBody>
          <a:bodyPr wrap="square" lIns="67227" tIns="33613" rIns="67227" bIns="33613">
            <a:spAutoFit/>
          </a:bodyPr>
          <a:lstStyle>
            <a:lvl1pPr marL="180954" indent="-180954" algn="l" defTabSz="914296" rtl="0" eaLnBrk="1" latinLnBrk="0" hangingPunct="1">
              <a:lnSpc>
                <a:spcPct val="100000"/>
              </a:lnSpc>
              <a:spcBef>
                <a:spcPts val="120"/>
              </a:spcBef>
              <a:spcAft>
                <a:spcPts val="120"/>
              </a:spcAft>
              <a:buFont typeface="Arial" pitchFamily="34" charset="0"/>
              <a:buChar char="•"/>
              <a:defRPr sz="2000" kern="1200">
                <a:solidFill>
                  <a:srgbClr val="646464"/>
                </a:solidFill>
                <a:latin typeface="+mn-lt"/>
                <a:ea typeface="+mn-ea"/>
                <a:cs typeface="+mn-cs"/>
              </a:defRPr>
            </a:lvl1pPr>
            <a:lvl2pPr marL="360322" indent="-179368" algn="l" defTabSz="914296" rtl="0" eaLnBrk="1" latinLnBrk="0" hangingPunct="1">
              <a:lnSpc>
                <a:spcPct val="100000"/>
              </a:lnSpc>
              <a:spcBef>
                <a:spcPts val="110"/>
              </a:spcBef>
              <a:spcAft>
                <a:spcPts val="110"/>
              </a:spcAft>
              <a:buFont typeface="Nokia Pure Text" pitchFamily="34" charset="0"/>
              <a:buChar char="−"/>
              <a:defRPr sz="1800" kern="1200">
                <a:solidFill>
                  <a:srgbClr val="646464"/>
                </a:solidFill>
                <a:latin typeface="+mn-lt"/>
                <a:ea typeface="+mn-ea"/>
                <a:cs typeface="+mn-cs"/>
              </a:defRPr>
            </a:lvl2pPr>
            <a:lvl3pPr marL="538102" indent="-177780" algn="l" defTabSz="914296" rtl="0" eaLnBrk="1" latinLnBrk="0" hangingPunct="1">
              <a:lnSpc>
                <a:spcPct val="100000"/>
              </a:lnSpc>
              <a:spcBef>
                <a:spcPts val="100"/>
              </a:spcBef>
              <a:spcAft>
                <a:spcPts val="100"/>
              </a:spcAft>
              <a:buFont typeface="Nokia Pure Text" pitchFamily="34" charset="0"/>
              <a:buChar char="−"/>
              <a:defRPr sz="1600" kern="1200">
                <a:solidFill>
                  <a:srgbClr val="646464"/>
                </a:solidFill>
                <a:latin typeface="+mn-lt"/>
                <a:ea typeface="+mn-ea"/>
                <a:cs typeface="+mn-cs"/>
              </a:defRPr>
            </a:lvl3pPr>
            <a:lvl4pPr marL="1341285" indent="-179368" algn="l" defTabSz="914296" rtl="0" eaLnBrk="1" latinLnBrk="0" hangingPunct="1">
              <a:spcBef>
                <a:spcPts val="90"/>
              </a:spcBef>
              <a:spcAft>
                <a:spcPts val="90"/>
              </a:spcAft>
              <a:buFont typeface="Nokia Pure Text" pitchFamily="34" charset="0"/>
              <a:buChar char="−"/>
              <a:defRPr sz="1400" kern="1200">
                <a:solidFill>
                  <a:srgbClr val="646464"/>
                </a:solidFill>
                <a:latin typeface="+mn-lt"/>
                <a:ea typeface="+mn-ea"/>
                <a:cs typeface="+mn-cs"/>
              </a:defRPr>
            </a:lvl4pPr>
            <a:lvl5pPr marL="1706369" indent="-179368" algn="l" defTabSz="914296" rtl="0" eaLnBrk="1" latinLnBrk="0" hangingPunct="1">
              <a:spcBef>
                <a:spcPts val="80"/>
              </a:spcBef>
              <a:spcAft>
                <a:spcPts val="80"/>
              </a:spcAft>
              <a:buFont typeface="Nokia Pure Text" pitchFamily="34" charset="0"/>
              <a:buChar char="−"/>
              <a:defRPr sz="1200" kern="1200" baseline="0">
                <a:solidFill>
                  <a:srgbClr val="646464"/>
                </a:solidFill>
                <a:latin typeface="+mn-lt"/>
                <a:ea typeface="+mn-ea"/>
                <a:cs typeface="+mn-cs"/>
              </a:defRPr>
            </a:lvl5pPr>
            <a:lvl6pPr marL="2063515" indent="-179368"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6pPr>
            <a:lvl7pPr marL="2422250" indent="-179980"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7pPr>
            <a:lvl8pPr marL="2776222" indent="-179980"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8pPr>
            <a:lvl9pPr marL="3134957" indent="-174606"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9pPr>
          </a:lstStyle>
          <a:p>
            <a:pPr marL="0" indent="0">
              <a:buNone/>
            </a:pPr>
            <a:r>
              <a:rPr lang="es-ES" sz="1600" dirty="0"/>
              <a:t>02/12/13 	Introducción al diseño de Apps para Windows Phone</a:t>
            </a:r>
          </a:p>
          <a:p>
            <a:pPr marL="0" indent="0">
              <a:buNone/>
            </a:pPr>
            <a:r>
              <a:rPr lang="en-US" sz="1600" dirty="0"/>
              <a:t>03/12/13 	</a:t>
            </a:r>
            <a:r>
              <a:rPr lang="en-US" sz="1600" dirty="0" err="1"/>
              <a:t>Desde</a:t>
            </a:r>
            <a:r>
              <a:rPr lang="en-US" sz="1600" dirty="0"/>
              <a:t> Windows Phone 7 a Windows Phone 8</a:t>
            </a:r>
          </a:p>
          <a:p>
            <a:pPr marL="0" indent="0">
              <a:buNone/>
            </a:pPr>
            <a:r>
              <a:rPr lang="es-ES" sz="1600" dirty="0"/>
              <a:t>04/12/13 	Desarrollando con MVVM</a:t>
            </a:r>
          </a:p>
          <a:p>
            <a:pPr marL="0" indent="0">
              <a:buNone/>
            </a:pPr>
            <a:r>
              <a:rPr lang="es-ES" sz="1600" b="1" dirty="0"/>
              <a:t>05/12/13 	Windows Phone 8 </a:t>
            </a:r>
            <a:r>
              <a:rPr lang="es-ES" sz="1600" b="1" dirty="0" err="1"/>
              <a:t>Update</a:t>
            </a:r>
            <a:r>
              <a:rPr lang="es-ES" sz="1600" b="1" dirty="0"/>
              <a:t> 3. Cambios para los desarrolladores</a:t>
            </a:r>
          </a:p>
          <a:p>
            <a:pPr marL="0" indent="0">
              <a:buNone/>
            </a:pPr>
            <a:r>
              <a:rPr lang="es-ES" sz="1600" dirty="0"/>
              <a:t>09/12/13 	Optimiza tus </a:t>
            </a:r>
            <a:r>
              <a:rPr lang="es-ES" sz="1600" dirty="0" err="1"/>
              <a:t>apps</a:t>
            </a:r>
            <a:r>
              <a:rPr lang="es-ES" sz="1600" dirty="0"/>
              <a:t> de Windows Phone 8</a:t>
            </a:r>
          </a:p>
          <a:p>
            <a:pPr marL="0" indent="0">
              <a:buNone/>
            </a:pPr>
            <a:r>
              <a:rPr lang="es-ES" sz="1600" dirty="0"/>
              <a:t>10/12/13 	¡¡¡NFC a tope!!!</a:t>
            </a:r>
          </a:p>
          <a:p>
            <a:pPr marL="0" indent="0">
              <a:buNone/>
            </a:pPr>
            <a:r>
              <a:rPr lang="es-ES" sz="1600" dirty="0"/>
              <a:t>11/12/13 	Efectos alucinantes con Nokia </a:t>
            </a:r>
            <a:r>
              <a:rPr lang="es-ES" sz="1600" dirty="0" err="1"/>
              <a:t>Imaging</a:t>
            </a:r>
            <a:r>
              <a:rPr lang="es-ES" sz="1600" dirty="0"/>
              <a:t> SDK</a:t>
            </a:r>
          </a:p>
          <a:p>
            <a:pPr marL="0" indent="0">
              <a:buNone/>
            </a:pPr>
            <a:r>
              <a:rPr lang="es-ES" sz="1600" dirty="0"/>
              <a:t>12/12/13 	Descubriendo Windows Phone App Studio</a:t>
            </a:r>
          </a:p>
          <a:p>
            <a:pPr marL="0" indent="0">
              <a:buNone/>
            </a:pPr>
            <a:r>
              <a:rPr lang="es-ES" sz="1600" dirty="0"/>
              <a:t>16/12/13 	Diseño de Apps exclusivas para Windows Phone</a:t>
            </a:r>
          </a:p>
          <a:p>
            <a:pPr marL="0" indent="0">
              <a:buNone/>
            </a:pPr>
            <a:r>
              <a:rPr lang="es-ES" sz="1600" dirty="0"/>
              <a:t>17/12/13 	</a:t>
            </a:r>
            <a:r>
              <a:rPr lang="es-ES" sz="1600" dirty="0" err="1"/>
              <a:t>Azure</a:t>
            </a:r>
            <a:r>
              <a:rPr lang="es-ES" sz="1600" dirty="0"/>
              <a:t> Mobile </a:t>
            </a:r>
            <a:r>
              <a:rPr lang="es-ES" sz="1600" dirty="0" err="1"/>
              <a:t>Services</a:t>
            </a:r>
            <a:r>
              <a:rPr lang="es-ES" sz="1600" dirty="0"/>
              <a:t>, desde las trincheras</a:t>
            </a:r>
          </a:p>
          <a:p>
            <a:pPr marL="0" indent="0">
              <a:buNone/>
            </a:pPr>
            <a:r>
              <a:rPr lang="es-ES" sz="1600" dirty="0"/>
              <a:t>18/12/13 	</a:t>
            </a:r>
            <a:r>
              <a:rPr lang="es-ES" sz="1600" dirty="0" err="1"/>
              <a:t>Cimbalino</a:t>
            </a:r>
            <a:r>
              <a:rPr lang="es-ES" sz="1600" dirty="0"/>
              <a:t> </a:t>
            </a:r>
            <a:r>
              <a:rPr lang="es-ES" sz="1600" dirty="0" err="1"/>
              <a:t>Toolkit</a:t>
            </a:r>
            <a:r>
              <a:rPr lang="es-ES" sz="1600" dirty="0"/>
              <a:t> y </a:t>
            </a:r>
            <a:r>
              <a:rPr lang="es-ES" sz="1600" dirty="0" err="1"/>
              <a:t>Multilingual</a:t>
            </a:r>
            <a:r>
              <a:rPr lang="es-ES" sz="1600" dirty="0"/>
              <a:t> </a:t>
            </a:r>
            <a:r>
              <a:rPr lang="es-ES" sz="1600" dirty="0" err="1"/>
              <a:t>Toolkit</a:t>
            </a:r>
            <a:endParaRPr lang="es-ES" sz="1600" dirty="0"/>
          </a:p>
          <a:p>
            <a:pPr marL="0" indent="0">
              <a:buNone/>
            </a:pPr>
            <a:r>
              <a:rPr lang="es-ES" sz="1600" dirty="0"/>
              <a:t>19/12/13 	Distribución empresarial en Windows Phone 8</a:t>
            </a:r>
          </a:p>
        </p:txBody>
      </p:sp>
    </p:spTree>
    <p:extLst>
      <p:ext uri="{BB962C8B-B14F-4D97-AF65-F5344CB8AC3E}">
        <p14:creationId xmlns:p14="http://schemas.microsoft.com/office/powerpoint/2010/main" val="162886795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err="1" smtClean="0"/>
              <a:t>Impacto</a:t>
            </a:r>
            <a:r>
              <a:rPr lang="en-US" sz="3200" dirty="0" smtClean="0"/>
              <a:t> en Apps </a:t>
            </a:r>
            <a:r>
              <a:rPr lang="en-US" sz="3200" dirty="0" err="1" smtClean="0"/>
              <a:t>existentes</a:t>
            </a:r>
            <a:r>
              <a:rPr lang="en-US" sz="3200" dirty="0" smtClean="0"/>
              <a:t>. Windows Phone 8</a:t>
            </a:r>
            <a:endParaRPr lang="en-US" sz="3200" dirty="0"/>
          </a:p>
        </p:txBody>
      </p:sp>
      <p:sp>
        <p:nvSpPr>
          <p:cNvPr id="3" name="TextBox 2"/>
          <p:cNvSpPr txBox="1"/>
          <p:nvPr/>
        </p:nvSpPr>
        <p:spPr>
          <a:xfrm>
            <a:off x="457200" y="1376140"/>
            <a:ext cx="5410944" cy="3294992"/>
          </a:xfrm>
          <a:prstGeom prst="rect">
            <a:avLst/>
          </a:prstGeom>
          <a:noFill/>
        </p:spPr>
        <p:txBody>
          <a:bodyPr wrap="square" lIns="134453" tIns="107563" rIns="134453" bIns="107563" rtlCol="0">
            <a:spAutoFit/>
          </a:bodyPr>
          <a:lstStyle/>
          <a:p>
            <a:r>
              <a:rPr lang="es-ES" sz="1600" dirty="0" smtClean="0">
                <a:solidFill>
                  <a:schemeClr val="tx1">
                    <a:lumMod val="65000"/>
                    <a:lumOff val="35000"/>
                  </a:schemeClr>
                </a:solidFill>
              </a:rPr>
              <a:t>En el archivo de manifiesto vienen incluidas las resoluciones que soportará nuestra App:</a:t>
            </a:r>
          </a:p>
          <a:p>
            <a:endParaRPr lang="es-ES" sz="1600" dirty="0">
              <a:solidFill>
                <a:schemeClr val="tx1">
                  <a:lumMod val="65000"/>
                  <a:lumOff val="35000"/>
                </a:schemeClr>
              </a:solidFill>
              <a:latin typeface="Aller Light (Cuerpo)"/>
            </a:endParaRPr>
          </a:p>
          <a:p>
            <a:endParaRPr lang="es-ES" sz="1600" dirty="0" smtClean="0">
              <a:solidFill>
                <a:schemeClr val="tx1">
                  <a:lumMod val="65000"/>
                  <a:lumOff val="35000"/>
                </a:schemeClr>
              </a:solidFill>
              <a:latin typeface="Aller Light (Cuerpo)"/>
            </a:endParaRPr>
          </a:p>
          <a:p>
            <a:endParaRPr lang="es-ES" sz="1600" dirty="0">
              <a:solidFill>
                <a:schemeClr val="tx1">
                  <a:lumMod val="65000"/>
                  <a:lumOff val="35000"/>
                </a:schemeClr>
              </a:solidFill>
              <a:latin typeface="Aller Light (Cuerpo)"/>
            </a:endParaRPr>
          </a:p>
          <a:p>
            <a:endParaRPr lang="es-ES" sz="1600" dirty="0" smtClean="0">
              <a:solidFill>
                <a:schemeClr val="tx1">
                  <a:lumMod val="65000"/>
                  <a:lumOff val="35000"/>
                </a:schemeClr>
              </a:solidFill>
              <a:latin typeface="Aller Light (Cuerpo)"/>
            </a:endParaRPr>
          </a:p>
          <a:p>
            <a:r>
              <a:rPr lang="es-ES" sz="1600" dirty="0">
                <a:solidFill>
                  <a:schemeClr val="tx1">
                    <a:lumMod val="50000"/>
                    <a:lumOff val="50000"/>
                  </a:schemeClr>
                </a:solidFill>
              </a:rPr>
              <a:t>La resolución 1080p no se distingue de los 720p, por lo tanto, si nuestra Aplicación soporta 720p (</a:t>
            </a:r>
            <a:r>
              <a:rPr lang="es-ES" sz="1600" b="1" dirty="0">
                <a:solidFill>
                  <a:schemeClr val="tx1">
                    <a:lumMod val="50000"/>
                    <a:lumOff val="50000"/>
                  </a:schemeClr>
                </a:solidFill>
              </a:rPr>
              <a:t>ID_RESOLUTION_HD720P</a:t>
            </a:r>
            <a:r>
              <a:rPr lang="es-ES" sz="1600" dirty="0">
                <a:solidFill>
                  <a:schemeClr val="tx1">
                    <a:lumMod val="50000"/>
                    <a:lumOff val="50000"/>
                  </a:schemeClr>
                </a:solidFill>
              </a:rPr>
              <a:t>) funcionará en dispositivos 1080p</a:t>
            </a:r>
            <a:r>
              <a:rPr lang="es-ES" sz="1600" dirty="0" smtClean="0">
                <a:solidFill>
                  <a:schemeClr val="tx1">
                    <a:lumMod val="50000"/>
                    <a:lumOff val="50000"/>
                  </a:schemeClr>
                </a:solidFill>
              </a:rPr>
              <a:t>.</a:t>
            </a:r>
          </a:p>
          <a:p>
            <a:endParaRPr lang="es-ES" sz="1600" dirty="0" smtClean="0">
              <a:solidFill>
                <a:schemeClr val="tx1">
                  <a:lumMod val="50000"/>
                  <a:lumOff val="50000"/>
                </a:schemeClr>
              </a:solidFill>
            </a:endParaRPr>
          </a:p>
          <a:p>
            <a:r>
              <a:rPr lang="es-ES" sz="1200" b="1" i="1" dirty="0">
                <a:solidFill>
                  <a:schemeClr val="tx1">
                    <a:lumMod val="50000"/>
                    <a:lumOff val="50000"/>
                  </a:schemeClr>
                </a:solidFill>
              </a:rPr>
              <a:t>NOTA:</a:t>
            </a:r>
            <a:r>
              <a:rPr lang="es-ES" sz="1200" i="1" dirty="0">
                <a:solidFill>
                  <a:schemeClr val="tx1">
                    <a:lumMod val="50000"/>
                    <a:lumOff val="50000"/>
                  </a:schemeClr>
                </a:solidFill>
              </a:rPr>
              <a:t> Si tu Aplicación Windows Phone 8 no soporta 720p tampoco estará disponible para dispositivos 1020p.</a:t>
            </a:r>
            <a:endParaRPr lang="en-US" sz="1200" dirty="0">
              <a:solidFill>
                <a:schemeClr val="tx1">
                  <a:lumMod val="50000"/>
                  <a:lumOff val="50000"/>
                </a:schemeClr>
              </a:solidFill>
              <a:latin typeface="Aller Light (Cuerpo)"/>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516" y="653572"/>
            <a:ext cx="2300128" cy="4089116"/>
          </a:xfrm>
          <a:prstGeom prst="rect">
            <a:avLst/>
          </a:prstGeom>
        </p:spPr>
      </p:pic>
      <p:sp>
        <p:nvSpPr>
          <p:cNvPr id="4" name="Rectangle 1"/>
          <p:cNvSpPr>
            <a:spLocks noChangeArrowheads="1"/>
          </p:cNvSpPr>
          <p:nvPr/>
        </p:nvSpPr>
        <p:spPr bwMode="auto">
          <a:xfrm>
            <a:off x="457200" y="2085809"/>
            <a:ext cx="539931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&lt;</a:t>
            </a:r>
            <a:r>
              <a:rPr kumimoji="0" lang="es-ES" sz="1000" b="0" i="0" u="none" strike="noStrike" cap="none" normalizeH="0" baseline="0" dirty="0" err="1" smtClean="0">
                <a:ln>
                  <a:noFill/>
                </a:ln>
                <a:solidFill>
                  <a:schemeClr val="tx1"/>
                </a:solidFill>
                <a:effectLst/>
                <a:latin typeface="Arial Unicode MS" panose="020B0604020202020204" pitchFamily="34" charset="-128"/>
              </a:rPr>
              <a:t>ScreenResolutions</a:t>
            </a:r>
            <a:r>
              <a:rPr kumimoji="0" lang="es-ES" sz="1000" b="0" i="0" u="none" strike="noStrike" cap="none" normalizeH="0" baseline="0" dirty="0" smtClean="0">
                <a:ln>
                  <a:noFill/>
                </a:ln>
                <a:solidFill>
                  <a:schemeClr val="tx1"/>
                </a:solidFill>
                <a:effectLst/>
                <a:latin typeface="Arial Unicode MS" panose="020B0604020202020204" pitchFamily="34" charset="-128"/>
              </a:rPr>
              <a:t>&gt;</a:t>
            </a:r>
            <a:endParaRPr kumimoji="0" lang="es-E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&lt;</a:t>
            </a:r>
            <a:r>
              <a:rPr kumimoji="0" lang="es-ES" sz="1000" b="0" i="0" u="none" strike="noStrike" cap="none" normalizeH="0" baseline="0" dirty="0" err="1" smtClean="0">
                <a:ln>
                  <a:noFill/>
                </a:ln>
                <a:solidFill>
                  <a:schemeClr val="tx1"/>
                </a:solidFill>
                <a:effectLst/>
                <a:latin typeface="Arial Unicode MS" panose="020B0604020202020204" pitchFamily="34" charset="-128"/>
              </a:rPr>
              <a:t>ScreenResolution</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Name</a:t>
            </a:r>
            <a:r>
              <a:rPr kumimoji="0" lang="es-ES" sz="1000" b="0" i="0" u="none" strike="noStrike" cap="none" normalizeH="0" baseline="0" dirty="0" smtClean="0">
                <a:ln>
                  <a:noFill/>
                </a:ln>
                <a:solidFill>
                  <a:schemeClr val="tx1"/>
                </a:solidFill>
                <a:effectLst/>
                <a:latin typeface="Arial Unicode MS" panose="020B0604020202020204" pitchFamily="34" charset="-128"/>
              </a:rPr>
              <a:t>="ID_RESOLUTION_WVGA"/&gt;</a:t>
            </a:r>
            <a:endParaRPr kumimoji="0" lang="es-E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&lt;</a:t>
            </a:r>
            <a:r>
              <a:rPr kumimoji="0" lang="es-ES" sz="1000" b="0" i="0" u="none" strike="noStrike" cap="none" normalizeH="0" baseline="0" dirty="0" err="1" smtClean="0">
                <a:ln>
                  <a:noFill/>
                </a:ln>
                <a:solidFill>
                  <a:schemeClr val="tx1"/>
                </a:solidFill>
                <a:effectLst/>
                <a:latin typeface="Arial Unicode MS" panose="020B0604020202020204" pitchFamily="34" charset="-128"/>
              </a:rPr>
              <a:t>ScreenResolution</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Name</a:t>
            </a:r>
            <a:r>
              <a:rPr kumimoji="0" lang="es-ES" sz="1000" b="0" i="0" u="none" strike="noStrike" cap="none" normalizeH="0" baseline="0" dirty="0" smtClean="0">
                <a:ln>
                  <a:noFill/>
                </a:ln>
                <a:solidFill>
                  <a:schemeClr val="tx1"/>
                </a:solidFill>
                <a:effectLst/>
                <a:latin typeface="Arial Unicode MS" panose="020B0604020202020204" pitchFamily="34" charset="-128"/>
              </a:rPr>
              <a:t>="ID_RESOLUTION_WXGA"/&gt;</a:t>
            </a:r>
            <a:endParaRPr kumimoji="0" lang="es-E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&lt;</a:t>
            </a:r>
            <a:r>
              <a:rPr kumimoji="0" lang="es-ES" sz="1000" b="0" i="0" u="none" strike="noStrike" cap="none" normalizeH="0" baseline="0" dirty="0" err="1" smtClean="0">
                <a:ln>
                  <a:noFill/>
                </a:ln>
                <a:solidFill>
                  <a:schemeClr val="tx1"/>
                </a:solidFill>
                <a:effectLst/>
                <a:latin typeface="Arial Unicode MS" panose="020B0604020202020204" pitchFamily="34" charset="-128"/>
              </a:rPr>
              <a:t>ScreenResolution</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Name</a:t>
            </a:r>
            <a:r>
              <a:rPr kumimoji="0" lang="es-ES" sz="1000" b="0" i="0" u="none" strike="noStrike" cap="none" normalizeH="0" baseline="0" dirty="0" smtClean="0">
                <a:ln>
                  <a:noFill/>
                </a:ln>
                <a:solidFill>
                  <a:schemeClr val="tx1"/>
                </a:solidFill>
                <a:effectLst/>
                <a:latin typeface="Arial Unicode MS" panose="020B0604020202020204" pitchFamily="34" charset="-128"/>
              </a:rPr>
              <a:t>="ID_RESOLUTION_HD720P"/&gt;</a:t>
            </a:r>
            <a:endParaRPr kumimoji="0" lang="es-E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&lt;/</a:t>
            </a:r>
            <a:r>
              <a:rPr kumimoji="0" lang="es-ES" sz="1000" b="0" i="0" u="none" strike="noStrike" cap="none" normalizeH="0" baseline="0" dirty="0" err="1" smtClean="0">
                <a:ln>
                  <a:noFill/>
                </a:ln>
                <a:solidFill>
                  <a:schemeClr val="tx1"/>
                </a:solidFill>
                <a:effectLst/>
                <a:latin typeface="Arial Unicode MS" panose="020B0604020202020204" pitchFamily="34" charset="-128"/>
              </a:rPr>
              <a:t>ScreenResolutions</a:t>
            </a:r>
            <a:r>
              <a:rPr kumimoji="0" lang="es-ES" sz="1000" b="0" i="0" u="none" strike="noStrike" cap="none" normalizeH="0" baseline="0" dirty="0" smtClean="0">
                <a:ln>
                  <a:noFill/>
                </a:ln>
                <a:solidFill>
                  <a:schemeClr val="tx1"/>
                </a:solidFill>
                <a:effectLst/>
                <a:latin typeface="Arial Unicode MS" panose="020B0604020202020204" pitchFamily="34" charset="-128"/>
              </a:rPr>
              <a:t>&gt;</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9107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err="1" smtClean="0"/>
              <a:t>Impacto</a:t>
            </a:r>
            <a:r>
              <a:rPr lang="en-US" sz="3200" dirty="0" smtClean="0"/>
              <a:t> en Apps </a:t>
            </a:r>
            <a:r>
              <a:rPr lang="en-US" sz="3200" dirty="0" err="1" smtClean="0"/>
              <a:t>existentes</a:t>
            </a:r>
            <a:r>
              <a:rPr lang="en-US" sz="3200" dirty="0" smtClean="0"/>
              <a:t>. Windows Phone 7</a:t>
            </a:r>
            <a:endParaRPr lang="en-US" sz="3200" dirty="0"/>
          </a:p>
        </p:txBody>
      </p:sp>
      <p:sp>
        <p:nvSpPr>
          <p:cNvPr id="3" name="TextBox 2"/>
          <p:cNvSpPr txBox="1"/>
          <p:nvPr/>
        </p:nvSpPr>
        <p:spPr>
          <a:xfrm>
            <a:off x="457200" y="1376140"/>
            <a:ext cx="5410944" cy="1694554"/>
          </a:xfrm>
          <a:prstGeom prst="rect">
            <a:avLst/>
          </a:prstGeom>
          <a:noFill/>
        </p:spPr>
        <p:txBody>
          <a:bodyPr wrap="square" lIns="134453" tIns="107563" rIns="134453" bIns="107563" rtlCol="0">
            <a:spAutoFit/>
          </a:bodyPr>
          <a:lstStyle/>
          <a:p>
            <a:r>
              <a:rPr lang="es-ES" sz="1600" dirty="0">
                <a:solidFill>
                  <a:schemeClr val="tx1">
                    <a:lumMod val="50000"/>
                    <a:lumOff val="50000"/>
                  </a:schemeClr>
                </a:solidFill>
              </a:rPr>
              <a:t>Las Aplicaciones Windows Phone 7 funcionaran sin problemas en dispositivos con la actualización </a:t>
            </a:r>
            <a:r>
              <a:rPr lang="es-ES" sz="1600" dirty="0" err="1">
                <a:solidFill>
                  <a:schemeClr val="tx1">
                    <a:lumMod val="50000"/>
                    <a:lumOff val="50000"/>
                  </a:schemeClr>
                </a:solidFill>
              </a:rPr>
              <a:t>Update</a:t>
            </a:r>
            <a:r>
              <a:rPr lang="es-ES" sz="1600" dirty="0">
                <a:solidFill>
                  <a:schemeClr val="tx1">
                    <a:lumMod val="50000"/>
                    <a:lumOff val="50000"/>
                  </a:schemeClr>
                </a:solidFill>
              </a:rPr>
              <a:t> 3 y con un </a:t>
            </a:r>
            <a:r>
              <a:rPr lang="es-ES" sz="1600" dirty="0" err="1">
                <a:solidFill>
                  <a:schemeClr val="tx1">
                    <a:lumMod val="50000"/>
                    <a:lumOff val="50000"/>
                  </a:schemeClr>
                </a:solidFill>
              </a:rPr>
              <a:t>aspect</a:t>
            </a:r>
            <a:r>
              <a:rPr lang="es-ES" sz="1600" dirty="0">
                <a:solidFill>
                  <a:schemeClr val="tx1">
                    <a:lumMod val="50000"/>
                    <a:lumOff val="50000"/>
                  </a:schemeClr>
                </a:solidFill>
              </a:rPr>
              <a:t> ratio de 16:9. Sin embargo, y dado que estas Aplicaciones se crearon con un </a:t>
            </a:r>
            <a:r>
              <a:rPr lang="es-ES" sz="1600" dirty="0" err="1">
                <a:solidFill>
                  <a:schemeClr val="tx1">
                    <a:lumMod val="50000"/>
                    <a:lumOff val="50000"/>
                  </a:schemeClr>
                </a:solidFill>
              </a:rPr>
              <a:t>aspect</a:t>
            </a:r>
            <a:r>
              <a:rPr lang="es-ES" sz="1600" dirty="0">
                <a:solidFill>
                  <a:schemeClr val="tx1">
                    <a:lumMod val="50000"/>
                    <a:lumOff val="50000"/>
                  </a:schemeClr>
                </a:solidFill>
              </a:rPr>
              <a:t> ratio de 15:9, no se </a:t>
            </a:r>
            <a:r>
              <a:rPr lang="es-ES" sz="1600" dirty="0" err="1">
                <a:solidFill>
                  <a:schemeClr val="tx1">
                    <a:lumMod val="50000"/>
                    <a:lumOff val="50000"/>
                  </a:schemeClr>
                </a:solidFill>
              </a:rPr>
              <a:t>reescalaran</a:t>
            </a:r>
            <a:r>
              <a:rPr lang="es-ES" sz="1600" dirty="0">
                <a:solidFill>
                  <a:schemeClr val="tx1">
                    <a:lumMod val="50000"/>
                    <a:lumOff val="50000"/>
                  </a:schemeClr>
                </a:solidFill>
              </a:rPr>
              <a:t> correctamente dejando una </a:t>
            </a:r>
            <a:r>
              <a:rPr lang="es-ES" sz="1600" b="1" dirty="0">
                <a:solidFill>
                  <a:schemeClr val="tx1">
                    <a:lumMod val="50000"/>
                    <a:lumOff val="50000"/>
                  </a:schemeClr>
                </a:solidFill>
              </a:rPr>
              <a:t>banda negra </a:t>
            </a:r>
            <a:r>
              <a:rPr lang="es-ES" sz="1600" dirty="0">
                <a:solidFill>
                  <a:schemeClr val="tx1">
                    <a:lumMod val="50000"/>
                    <a:lumOff val="50000"/>
                  </a:schemeClr>
                </a:solidFill>
              </a:rPr>
              <a:t>en la parte superior de la pantalla.</a:t>
            </a:r>
            <a:endParaRPr lang="en-US" sz="1200" dirty="0">
              <a:solidFill>
                <a:schemeClr val="tx1">
                  <a:lumMod val="50000"/>
                  <a:lumOff val="50000"/>
                </a:schemeClr>
              </a:solidFill>
              <a:latin typeface="Aller Light (Cuerpo)"/>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516" y="653572"/>
            <a:ext cx="2300127" cy="4089116"/>
          </a:xfrm>
          <a:prstGeom prst="rect">
            <a:avLst/>
          </a:prstGeom>
        </p:spPr>
      </p:pic>
    </p:spTree>
    <p:extLst>
      <p:ext uri="{BB962C8B-B14F-4D97-AF65-F5344CB8AC3E}">
        <p14:creationId xmlns:p14="http://schemas.microsoft.com/office/powerpoint/2010/main" val="13099489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s-ES" dirty="0" smtClean="0"/>
              <a:t>¿Cómo adapto </a:t>
            </a:r>
            <a:r>
              <a:rPr lang="es-ES" dirty="0"/>
              <a:t>mi Aplicación </a:t>
            </a:r>
            <a:r>
              <a:rPr lang="es-ES" dirty="0" smtClean="0"/>
              <a:t>a dispositivos </a:t>
            </a:r>
            <a:r>
              <a:rPr lang="es-ES" b="1" dirty="0" smtClean="0"/>
              <a:t>1080p</a:t>
            </a:r>
            <a:r>
              <a:rPr lang="es-ES" dirty="0"/>
              <a:t>?</a:t>
            </a:r>
            <a:endParaRPr lang="en-US" b="1" dirty="0"/>
          </a:p>
        </p:txBody>
      </p:sp>
    </p:spTree>
    <p:extLst>
      <p:ext uri="{BB962C8B-B14F-4D97-AF65-F5344CB8AC3E}">
        <p14:creationId xmlns:p14="http://schemas.microsoft.com/office/powerpoint/2010/main" val="1701952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err="1" smtClean="0"/>
              <a:t>Optimizar</a:t>
            </a:r>
            <a:r>
              <a:rPr lang="en-US" sz="3200" dirty="0" smtClean="0"/>
              <a:t> la App a </a:t>
            </a:r>
            <a:r>
              <a:rPr lang="en-US" sz="3200" dirty="0" err="1" smtClean="0"/>
              <a:t>pantallas</a:t>
            </a:r>
            <a:r>
              <a:rPr lang="en-US" sz="3200" dirty="0" smtClean="0"/>
              <a:t> HD de </a:t>
            </a:r>
            <a:r>
              <a:rPr lang="en-US" sz="3200" dirty="0" err="1" smtClean="0"/>
              <a:t>grandes</a:t>
            </a:r>
            <a:r>
              <a:rPr lang="en-US" sz="3200" dirty="0" smtClean="0"/>
              <a:t> </a:t>
            </a:r>
            <a:r>
              <a:rPr lang="en-US" sz="3200" dirty="0" err="1" smtClean="0"/>
              <a:t>dimensiones</a:t>
            </a:r>
            <a:endParaRPr lang="en-US" sz="3200" dirty="0"/>
          </a:p>
        </p:txBody>
      </p:sp>
      <p:sp>
        <p:nvSpPr>
          <p:cNvPr id="13" name="Text Placeholder 6"/>
          <p:cNvSpPr txBox="1">
            <a:spLocks/>
          </p:cNvSpPr>
          <p:nvPr/>
        </p:nvSpPr>
        <p:spPr>
          <a:xfrm>
            <a:off x="755576" y="1317357"/>
            <a:ext cx="7632848" cy="2376207"/>
          </a:xfrm>
          <a:prstGeom prst="rect">
            <a:avLst/>
          </a:prstGeom>
        </p:spPr>
        <p:txBody>
          <a:bodyPr wrap="square" lIns="67227" tIns="33613" rIns="67227" bIns="33613">
            <a:spAutoFit/>
          </a:bodyPr>
          <a:lstStyle>
            <a:lvl1pPr marL="180954" indent="-180954" algn="l" defTabSz="914296" rtl="0" eaLnBrk="1" latinLnBrk="0" hangingPunct="1">
              <a:lnSpc>
                <a:spcPct val="100000"/>
              </a:lnSpc>
              <a:spcBef>
                <a:spcPts val="120"/>
              </a:spcBef>
              <a:spcAft>
                <a:spcPts val="120"/>
              </a:spcAft>
              <a:buFont typeface="Arial" pitchFamily="34" charset="0"/>
              <a:buChar char="•"/>
              <a:defRPr sz="2000" kern="1200">
                <a:solidFill>
                  <a:srgbClr val="646464"/>
                </a:solidFill>
                <a:latin typeface="+mn-lt"/>
                <a:ea typeface="+mn-ea"/>
                <a:cs typeface="+mn-cs"/>
              </a:defRPr>
            </a:lvl1pPr>
            <a:lvl2pPr marL="360322" indent="-179368" algn="l" defTabSz="914296" rtl="0" eaLnBrk="1" latinLnBrk="0" hangingPunct="1">
              <a:lnSpc>
                <a:spcPct val="100000"/>
              </a:lnSpc>
              <a:spcBef>
                <a:spcPts val="110"/>
              </a:spcBef>
              <a:spcAft>
                <a:spcPts val="110"/>
              </a:spcAft>
              <a:buFont typeface="Nokia Pure Text" pitchFamily="34" charset="0"/>
              <a:buChar char="−"/>
              <a:defRPr sz="1800" kern="1200">
                <a:solidFill>
                  <a:srgbClr val="646464"/>
                </a:solidFill>
                <a:latin typeface="+mn-lt"/>
                <a:ea typeface="+mn-ea"/>
                <a:cs typeface="+mn-cs"/>
              </a:defRPr>
            </a:lvl2pPr>
            <a:lvl3pPr marL="538102" indent="-177780" algn="l" defTabSz="914296" rtl="0" eaLnBrk="1" latinLnBrk="0" hangingPunct="1">
              <a:lnSpc>
                <a:spcPct val="100000"/>
              </a:lnSpc>
              <a:spcBef>
                <a:spcPts val="100"/>
              </a:spcBef>
              <a:spcAft>
                <a:spcPts val="100"/>
              </a:spcAft>
              <a:buFont typeface="Nokia Pure Text" pitchFamily="34" charset="0"/>
              <a:buChar char="−"/>
              <a:defRPr sz="1600" kern="1200">
                <a:solidFill>
                  <a:srgbClr val="646464"/>
                </a:solidFill>
                <a:latin typeface="+mn-lt"/>
                <a:ea typeface="+mn-ea"/>
                <a:cs typeface="+mn-cs"/>
              </a:defRPr>
            </a:lvl3pPr>
            <a:lvl4pPr marL="1341285" indent="-179368" algn="l" defTabSz="914296" rtl="0" eaLnBrk="1" latinLnBrk="0" hangingPunct="1">
              <a:spcBef>
                <a:spcPts val="90"/>
              </a:spcBef>
              <a:spcAft>
                <a:spcPts val="90"/>
              </a:spcAft>
              <a:buFont typeface="Nokia Pure Text" pitchFamily="34" charset="0"/>
              <a:buChar char="−"/>
              <a:defRPr sz="1400" kern="1200">
                <a:solidFill>
                  <a:srgbClr val="646464"/>
                </a:solidFill>
                <a:latin typeface="+mn-lt"/>
                <a:ea typeface="+mn-ea"/>
                <a:cs typeface="+mn-cs"/>
              </a:defRPr>
            </a:lvl4pPr>
            <a:lvl5pPr marL="1706369" indent="-179368" algn="l" defTabSz="914296" rtl="0" eaLnBrk="1" latinLnBrk="0" hangingPunct="1">
              <a:spcBef>
                <a:spcPts val="80"/>
              </a:spcBef>
              <a:spcAft>
                <a:spcPts val="80"/>
              </a:spcAft>
              <a:buFont typeface="Nokia Pure Text" pitchFamily="34" charset="0"/>
              <a:buChar char="−"/>
              <a:defRPr sz="1200" kern="1200" baseline="0">
                <a:solidFill>
                  <a:srgbClr val="646464"/>
                </a:solidFill>
                <a:latin typeface="+mn-lt"/>
                <a:ea typeface="+mn-ea"/>
                <a:cs typeface="+mn-cs"/>
              </a:defRPr>
            </a:lvl5pPr>
            <a:lvl6pPr marL="2063515" indent="-179368"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6pPr>
            <a:lvl7pPr marL="2422250" indent="-179980"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7pPr>
            <a:lvl8pPr marL="2776222" indent="-179980"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8pPr>
            <a:lvl9pPr marL="3134957" indent="-174606"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9pPr>
          </a:lstStyle>
          <a:p>
            <a:pPr marL="0" indent="0">
              <a:buNone/>
            </a:pPr>
            <a:r>
              <a:rPr lang="es-ES" dirty="0" smtClean="0"/>
              <a:t>¿Qué podemos hacer?</a:t>
            </a:r>
          </a:p>
          <a:p>
            <a:pPr marL="0" indent="0">
              <a:buNone/>
            </a:pPr>
            <a:endParaRPr lang="es-ES" dirty="0"/>
          </a:p>
          <a:p>
            <a:r>
              <a:rPr lang="es-ES" dirty="0" smtClean="0"/>
              <a:t>Detectar la resolución del teléfono.</a:t>
            </a:r>
          </a:p>
          <a:p>
            <a:r>
              <a:rPr lang="es-ES" dirty="0" smtClean="0"/>
              <a:t>Diseñar un </a:t>
            </a:r>
            <a:r>
              <a:rPr lang="es-ES" dirty="0" err="1" smtClean="0"/>
              <a:t>layout</a:t>
            </a:r>
            <a:r>
              <a:rPr lang="es-ES" dirty="0" smtClean="0"/>
              <a:t> que auto escale y se adapte.</a:t>
            </a:r>
          </a:p>
          <a:p>
            <a:r>
              <a:rPr lang="es-ES" dirty="0" smtClean="0"/>
              <a:t>Optimizar los recursos gráficos.</a:t>
            </a:r>
          </a:p>
          <a:p>
            <a:r>
              <a:rPr lang="es-ES" dirty="0" smtClean="0"/>
              <a:t>Optimizar la reproducción de video.</a:t>
            </a:r>
          </a:p>
          <a:p>
            <a:r>
              <a:rPr lang="es-ES" dirty="0" smtClean="0"/>
              <a:t>Optimizar fuentes.</a:t>
            </a:r>
            <a:endParaRPr lang="es-E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123" y="634604"/>
            <a:ext cx="2137973" cy="4081585"/>
          </a:xfrm>
          <a:prstGeom prst="rect">
            <a:avLst/>
          </a:prstGeom>
        </p:spPr>
      </p:pic>
    </p:spTree>
    <p:extLst>
      <p:ext uri="{BB962C8B-B14F-4D97-AF65-F5344CB8AC3E}">
        <p14:creationId xmlns:p14="http://schemas.microsoft.com/office/powerpoint/2010/main" val="139056621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err="1" smtClean="0"/>
              <a:t>Detectar</a:t>
            </a:r>
            <a:r>
              <a:rPr lang="en-US" sz="3200" dirty="0" smtClean="0"/>
              <a:t> la </a:t>
            </a:r>
            <a:r>
              <a:rPr lang="en-US" sz="3200" dirty="0" err="1" smtClean="0"/>
              <a:t>resolución</a:t>
            </a:r>
            <a:endParaRPr lang="en-US" sz="3200" dirty="0"/>
          </a:p>
        </p:txBody>
      </p:sp>
      <p:sp>
        <p:nvSpPr>
          <p:cNvPr id="3" name="TextBox 2"/>
          <p:cNvSpPr txBox="1"/>
          <p:nvPr/>
        </p:nvSpPr>
        <p:spPr>
          <a:xfrm>
            <a:off x="457200" y="1376140"/>
            <a:ext cx="8003232" cy="709669"/>
          </a:xfrm>
          <a:prstGeom prst="rect">
            <a:avLst/>
          </a:prstGeom>
          <a:noFill/>
        </p:spPr>
        <p:txBody>
          <a:bodyPr wrap="square" lIns="134453" tIns="107563" rIns="134453" bIns="107563" rtlCol="0">
            <a:spAutoFit/>
          </a:bodyPr>
          <a:lstStyle/>
          <a:p>
            <a:r>
              <a:rPr lang="es-ES" sz="1600" dirty="0" smtClean="0">
                <a:solidFill>
                  <a:schemeClr val="tx1">
                    <a:lumMod val="50000"/>
                    <a:lumOff val="50000"/>
                  </a:schemeClr>
                </a:solidFill>
              </a:rPr>
              <a:t>Contamos con tres propiedades nuevas disponibles en el </a:t>
            </a:r>
            <a:r>
              <a:rPr lang="es-ES" sz="1600" dirty="0" err="1" smtClean="0">
                <a:solidFill>
                  <a:schemeClr val="tx1">
                    <a:lumMod val="50000"/>
                    <a:lumOff val="50000"/>
                  </a:schemeClr>
                </a:solidFill>
              </a:rPr>
              <a:t>Update</a:t>
            </a:r>
            <a:r>
              <a:rPr lang="es-ES" sz="1600" dirty="0" smtClean="0">
                <a:solidFill>
                  <a:schemeClr val="tx1">
                    <a:lumMod val="50000"/>
                    <a:lumOff val="50000"/>
                  </a:schemeClr>
                </a:solidFill>
              </a:rPr>
              <a:t> 3 (GDR3) para lograr este objetivo:</a:t>
            </a:r>
            <a:endParaRPr lang="en-US" sz="1200" dirty="0">
              <a:solidFill>
                <a:schemeClr val="tx1">
                  <a:lumMod val="50000"/>
                  <a:lumOff val="50000"/>
                </a:schemeClr>
              </a:solidFill>
              <a:latin typeface="Aller Light (Cuerpo)"/>
            </a:endParaRPr>
          </a:p>
        </p:txBody>
      </p:sp>
      <p:graphicFrame>
        <p:nvGraphicFramePr>
          <p:cNvPr id="6" name="Tabla 5"/>
          <p:cNvGraphicFramePr>
            <a:graphicFrameLocks noGrp="1"/>
          </p:cNvGraphicFramePr>
          <p:nvPr>
            <p:extLst>
              <p:ext uri="{D42A27DB-BD31-4B8C-83A1-F6EECF244321}">
                <p14:modId xmlns:p14="http://schemas.microsoft.com/office/powerpoint/2010/main" val="3357869953"/>
              </p:ext>
            </p:extLst>
          </p:nvPr>
        </p:nvGraphicFramePr>
        <p:xfrm>
          <a:off x="1043608" y="2029460"/>
          <a:ext cx="7056784" cy="2839720"/>
        </p:xfrm>
        <a:graphic>
          <a:graphicData uri="http://schemas.openxmlformats.org/drawingml/2006/table">
            <a:tbl>
              <a:tblPr firstRow="1" bandRow="1">
                <a:tableStyleId>{0660B408-B3CF-4A94-85FC-2B1E0A45F4A2}</a:tableStyleId>
              </a:tblPr>
              <a:tblGrid>
                <a:gridCol w="3486881"/>
                <a:gridCol w="913231"/>
                <a:gridCol w="2656672"/>
              </a:tblGrid>
              <a:tr h="370840">
                <a:tc>
                  <a:txBody>
                    <a:bodyPr/>
                    <a:lstStyle/>
                    <a:p>
                      <a:pPr algn="ctr"/>
                      <a:r>
                        <a:rPr lang="es-ES" sz="1200" dirty="0" smtClean="0">
                          <a:solidFill>
                            <a:srgbClr val="FFFFFF"/>
                          </a:solidFill>
                        </a:rPr>
                        <a:t>Propiedad</a:t>
                      </a:r>
                      <a:endParaRPr lang="es-ES" sz="1200" dirty="0">
                        <a:solidFill>
                          <a:srgbClr val="FFFFFF"/>
                        </a:solidFill>
                      </a:endParaRPr>
                    </a:p>
                  </a:txBody>
                  <a:tcPr/>
                </a:tc>
                <a:tc>
                  <a:txBody>
                    <a:bodyPr/>
                    <a:lstStyle/>
                    <a:p>
                      <a:pPr algn="ctr"/>
                      <a:r>
                        <a:rPr lang="es-ES" sz="1200" dirty="0" smtClean="0">
                          <a:solidFill>
                            <a:srgbClr val="FFFFFF"/>
                          </a:solidFill>
                        </a:rPr>
                        <a:t>Tipo</a:t>
                      </a:r>
                      <a:endParaRPr lang="es-ES" sz="1200" dirty="0">
                        <a:solidFill>
                          <a:srgbClr val="FFFFFF"/>
                        </a:solidFill>
                      </a:endParaRPr>
                    </a:p>
                  </a:txBody>
                  <a:tcPr/>
                </a:tc>
                <a:tc>
                  <a:txBody>
                    <a:bodyPr/>
                    <a:lstStyle/>
                    <a:p>
                      <a:pPr algn="ctr"/>
                      <a:r>
                        <a:rPr lang="es-ES" sz="1200" dirty="0" smtClean="0">
                          <a:solidFill>
                            <a:srgbClr val="FFFFFF"/>
                          </a:solidFill>
                        </a:rPr>
                        <a:t>Descripción</a:t>
                      </a:r>
                      <a:endParaRPr lang="es-ES" sz="1200" dirty="0">
                        <a:solidFill>
                          <a:srgbClr val="FFFFFF"/>
                        </a:solidFill>
                      </a:endParaRPr>
                    </a:p>
                  </a:txBody>
                  <a:tcPr/>
                </a:tc>
              </a:tr>
              <a:tr h="370840">
                <a:tc>
                  <a:txBody>
                    <a:bodyPr/>
                    <a:lstStyle/>
                    <a:p>
                      <a:pPr algn="ctr"/>
                      <a:r>
                        <a:rPr lang="es-ES" dirty="0" err="1" smtClean="0"/>
                        <a:t>PhysicalScreenResolution</a:t>
                      </a:r>
                      <a:endParaRPr lang="es-ES" dirty="0"/>
                    </a:p>
                  </a:txBody>
                  <a:tcPr/>
                </a:tc>
                <a:tc>
                  <a:txBody>
                    <a:bodyPr/>
                    <a:lstStyle/>
                    <a:p>
                      <a:pPr algn="ctr"/>
                      <a:r>
                        <a:rPr lang="es-ES" sz="1200" dirty="0" err="1" smtClean="0"/>
                        <a:t>Size</a:t>
                      </a:r>
                      <a:endParaRPr lang="es-ES" sz="1200" dirty="0"/>
                    </a:p>
                  </a:txBody>
                  <a:tcPr/>
                </a:tc>
                <a:tc>
                  <a:txBody>
                    <a:bodyPr/>
                    <a:lstStyle/>
                    <a:p>
                      <a:pPr algn="ctr"/>
                      <a:r>
                        <a:rPr lang="es-ES" dirty="0" smtClean="0"/>
                        <a:t>Nos devuelve el ancho y alto de la pantalla en pixeles.</a:t>
                      </a:r>
                      <a:endParaRPr lang="es-ES" dirty="0"/>
                    </a:p>
                  </a:txBody>
                  <a:tcPr/>
                </a:tc>
              </a:tr>
              <a:tr h="370840">
                <a:tc>
                  <a:txBody>
                    <a:bodyPr/>
                    <a:lstStyle/>
                    <a:p>
                      <a:pPr algn="ctr"/>
                      <a:r>
                        <a:rPr lang="es-ES" dirty="0" err="1" smtClean="0"/>
                        <a:t>RawDpiX</a:t>
                      </a:r>
                      <a:endParaRPr lang="es-ES" dirty="0"/>
                    </a:p>
                  </a:txBody>
                  <a:tcPr/>
                </a:tc>
                <a:tc>
                  <a:txBody>
                    <a:bodyPr/>
                    <a:lstStyle/>
                    <a:p>
                      <a:pPr algn="ctr"/>
                      <a:r>
                        <a:rPr lang="es-ES" sz="1200" dirty="0" err="1" smtClean="0"/>
                        <a:t>Double</a:t>
                      </a:r>
                      <a:endParaRPr lang="es-ES" sz="1200" dirty="0"/>
                    </a:p>
                  </a:txBody>
                  <a:tcPr/>
                </a:tc>
                <a:tc>
                  <a:txBody>
                    <a:bodyPr/>
                    <a:lstStyle/>
                    <a:p>
                      <a:pPr algn="ctr"/>
                      <a:r>
                        <a:rPr lang="es-ES" dirty="0" smtClean="0"/>
                        <a:t>Devuelve los DPI del horizontal de la pantalla.</a:t>
                      </a:r>
                      <a:endParaRPr lang="es-ES" dirty="0"/>
                    </a:p>
                  </a:txBody>
                  <a:tcPr/>
                </a:tc>
              </a:tr>
              <a:tr h="370840">
                <a:tc>
                  <a:txBody>
                    <a:bodyPr/>
                    <a:lstStyle/>
                    <a:p>
                      <a:pPr algn="ctr"/>
                      <a:r>
                        <a:rPr lang="es-ES" dirty="0" err="1" smtClean="0"/>
                        <a:t>RawDpiY</a:t>
                      </a:r>
                      <a:endParaRPr lang="es-ES" dirty="0"/>
                    </a:p>
                  </a:txBody>
                  <a:tcPr/>
                </a:tc>
                <a:tc>
                  <a:txBody>
                    <a:bodyPr/>
                    <a:lstStyle/>
                    <a:p>
                      <a:pPr algn="ctr"/>
                      <a:r>
                        <a:rPr lang="es-ES" sz="1200" dirty="0" err="1" smtClean="0"/>
                        <a:t>Double</a:t>
                      </a:r>
                      <a:endParaRPr lang="es-ES" sz="1200" dirty="0"/>
                    </a:p>
                  </a:txBody>
                  <a:tcPr/>
                </a:tc>
                <a:tc>
                  <a:txBody>
                    <a:bodyPr/>
                    <a:lstStyle/>
                    <a:p>
                      <a:pPr algn="ctr"/>
                      <a:r>
                        <a:rPr lang="es-ES" dirty="0" smtClean="0"/>
                        <a:t>Devuelve los DPI del vertical de la pantalla.</a:t>
                      </a:r>
                      <a:endParaRPr lang="es-ES" dirty="0"/>
                    </a:p>
                  </a:txBody>
                  <a:tcPr/>
                </a:tc>
              </a:tr>
            </a:tbl>
          </a:graphicData>
        </a:graphic>
      </p:graphicFrame>
    </p:spTree>
    <p:extLst>
      <p:ext uri="{BB962C8B-B14F-4D97-AF65-F5344CB8AC3E}">
        <p14:creationId xmlns:p14="http://schemas.microsoft.com/office/powerpoint/2010/main" val="14880704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err="1" smtClean="0"/>
              <a:t>Detectar</a:t>
            </a:r>
            <a:r>
              <a:rPr lang="en-US" sz="3200" dirty="0" smtClean="0"/>
              <a:t> la </a:t>
            </a:r>
            <a:r>
              <a:rPr lang="en-US" sz="3200" dirty="0" err="1" smtClean="0"/>
              <a:t>resolución</a:t>
            </a:r>
            <a:r>
              <a:rPr lang="en-US" sz="3200" dirty="0" smtClean="0"/>
              <a:t> 1080p</a:t>
            </a:r>
            <a:endParaRPr lang="en-US" sz="3200" dirty="0"/>
          </a:p>
        </p:txBody>
      </p:sp>
      <p:sp>
        <p:nvSpPr>
          <p:cNvPr id="4" name="Rectangle 1"/>
          <p:cNvSpPr>
            <a:spLocks noChangeArrowheads="1"/>
          </p:cNvSpPr>
          <p:nvPr/>
        </p:nvSpPr>
        <p:spPr bwMode="auto">
          <a:xfrm>
            <a:off x="457200" y="1275606"/>
            <a:ext cx="755637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Unicode MS" panose="020B0604020202020204" pitchFamily="34" charset="-128"/>
              </a:rPr>
              <a:t>static private Size _size; </a:t>
            </a:r>
            <a:endParaRPr kumimoji="0" lang="es-ES" sz="1800" b="0" i="0" u="none" strike="noStrike" cap="none" normalizeH="0" baseline="0" smtClean="0">
              <a:ln>
                <a:noFill/>
              </a:ln>
              <a:solidFill>
                <a:schemeClr val="tx1"/>
              </a:solidFill>
              <a:effectLst/>
              <a:latin typeface="Arial" panose="020B0604020202020204" pitchFamily="34" charset="0"/>
            </a:endParaRPr>
          </a:p>
        </p:txBody>
      </p:sp>
      <p:sp>
        <p:nvSpPr>
          <p:cNvPr id="3" name="Rectángulo 2"/>
          <p:cNvSpPr/>
          <p:nvPr/>
        </p:nvSpPr>
        <p:spPr>
          <a:xfrm>
            <a:off x="1187624" y="2715766"/>
            <a:ext cx="4680520" cy="36004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angle 2"/>
          <p:cNvSpPr>
            <a:spLocks noChangeArrowheads="1"/>
          </p:cNvSpPr>
          <p:nvPr/>
        </p:nvSpPr>
        <p:spPr bwMode="auto">
          <a:xfrm>
            <a:off x="457200" y="1509628"/>
            <a:ext cx="755637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err="1" smtClean="0">
                <a:ln>
                  <a:noFill/>
                </a:ln>
                <a:solidFill>
                  <a:schemeClr val="tx1"/>
                </a:solidFill>
                <a:effectLst/>
                <a:latin typeface="Arial Unicode MS" panose="020B0604020202020204" pitchFamily="34" charset="-128"/>
              </a:rPr>
              <a:t>private</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static</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bool</a:t>
            </a:r>
            <a:r>
              <a:rPr kumimoji="0" lang="es-ES" sz="1000" b="0" i="0" u="none" strike="noStrike" cap="none" normalizeH="0" baseline="0" dirty="0" smtClean="0">
                <a:ln>
                  <a:noFill/>
                </a:ln>
                <a:solidFill>
                  <a:schemeClr val="tx1"/>
                </a:solidFill>
                <a:effectLst/>
                <a:latin typeface="Arial Unicode MS" panose="020B0604020202020204" pitchFamily="34" charset="-128"/>
              </a:rPr>
              <a:t> Is1080p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latin typeface="Arial Unicode MS" panose="020B0604020202020204" pitchFamily="34" charset="-128"/>
              </a:rPr>
              <a:t> </a:t>
            </a:r>
            <a:r>
              <a:rPr lang="es-ES" sz="1000" dirty="0" smtClean="0">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get</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latin typeface="Arial Unicode MS" panose="020B0604020202020204" pitchFamily="34" charset="-128"/>
              </a:rPr>
              <a:t> </a:t>
            </a:r>
            <a:r>
              <a:rPr lang="es-ES" sz="1000" dirty="0" smtClean="0">
                <a:latin typeface="Arial Unicode MS" panose="020B0604020202020204" pitchFamily="34" charset="-128"/>
              </a:rPr>
              <a:t>    </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latin typeface="Arial Unicode MS" panose="020B0604020202020204" pitchFamily="34" charset="-128"/>
              </a:rPr>
              <a:t> </a:t>
            </a:r>
            <a:r>
              <a:rPr lang="es-ES" sz="1000" dirty="0" smtClean="0">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if</a:t>
            </a:r>
            <a:r>
              <a:rPr kumimoji="0" lang="es-ES" sz="1000" b="0" i="0" u="none" strike="noStrike" cap="none" normalizeH="0" baseline="0" dirty="0" smtClean="0">
                <a:ln>
                  <a:noFill/>
                </a:ln>
                <a:solidFill>
                  <a:schemeClr val="tx1"/>
                </a:solidFill>
                <a:effectLst/>
                <a:latin typeface="Arial Unicode MS" panose="020B0604020202020204" pitchFamily="34" charset="-128"/>
              </a:rPr>
              <a:t>(_</a:t>
            </a:r>
            <a:r>
              <a:rPr kumimoji="0" lang="es-ES" sz="1000" b="0" i="0" u="none" strike="noStrike" cap="none" normalizeH="0" baseline="0" dirty="0" err="1" smtClean="0">
                <a:ln>
                  <a:noFill/>
                </a:ln>
                <a:solidFill>
                  <a:schemeClr val="tx1"/>
                </a:solidFill>
                <a:effectLst/>
                <a:latin typeface="Arial Unicode MS" panose="020B0604020202020204" pitchFamily="34" charset="-128"/>
              </a:rPr>
              <a:t>size.Width</a:t>
            </a:r>
            <a:r>
              <a:rPr kumimoji="0" lang="es-ES" sz="1000" b="0" i="0" u="none" strike="noStrike" cap="none" normalizeH="0" baseline="0" dirty="0" smtClean="0">
                <a:ln>
                  <a:noFill/>
                </a:ln>
                <a:solidFill>
                  <a:schemeClr val="tx1"/>
                </a:solidFill>
                <a:effectLst/>
                <a:latin typeface="Arial Unicode MS" panose="020B0604020202020204" pitchFamily="34" charset="-128"/>
              </a:rPr>
              <a:t> == 0)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latin typeface="Arial Unicode MS" panose="020B0604020202020204" pitchFamily="34" charset="-128"/>
              </a:rPr>
              <a:t> </a:t>
            </a:r>
            <a:r>
              <a:rPr lang="es-ES" sz="1000" dirty="0" smtClean="0">
                <a:latin typeface="Arial Unicode MS" panose="020B0604020202020204" pitchFamily="34" charset="-128"/>
              </a:rPr>
              <a:t>         </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latin typeface="Arial Unicode MS" panose="020B0604020202020204" pitchFamily="34" charset="-128"/>
              </a:rPr>
              <a:t> </a:t>
            </a:r>
            <a:r>
              <a:rPr lang="es-ES" sz="1000" dirty="0" smtClean="0">
                <a:latin typeface="Arial Unicode MS" panose="020B0604020202020204" pitchFamily="34" charset="-128"/>
              </a:rPr>
              <a:t>              </a:t>
            </a:r>
            <a:r>
              <a:rPr kumimoji="0" lang="es-ES" sz="1000" b="0" i="0" u="none" strike="noStrike" cap="none" normalizeH="0" baseline="0" dirty="0" smtClean="0">
                <a:ln>
                  <a:noFill/>
                </a:ln>
                <a:solidFill>
                  <a:schemeClr val="tx1"/>
                </a:solidFill>
                <a:effectLst/>
                <a:latin typeface="Arial Unicode MS" panose="020B0604020202020204" pitchFamily="34" charset="-128"/>
              </a:rPr>
              <a:t>try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latin typeface="Arial Unicode MS" panose="020B0604020202020204" pitchFamily="34" charset="-128"/>
              </a:rPr>
              <a:t> </a:t>
            </a:r>
            <a:r>
              <a:rPr lang="es-ES" sz="1000" dirty="0" smtClean="0">
                <a:latin typeface="Arial Unicode MS" panose="020B0604020202020204" pitchFamily="34" charset="-128"/>
              </a:rPr>
              <a:t>              </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solidFill>
                  <a:srgbClr val="FFFFFF"/>
                </a:solidFill>
                <a:latin typeface="Arial Unicode MS" panose="020B0604020202020204" pitchFamily="34" charset="-128"/>
              </a:rPr>
              <a:t> </a:t>
            </a:r>
            <a:r>
              <a:rPr lang="es-ES" sz="1000" dirty="0" smtClean="0">
                <a:solidFill>
                  <a:srgbClr val="FFFFFF"/>
                </a:solidFill>
                <a:latin typeface="Arial Unicode MS" panose="020B0604020202020204" pitchFamily="34" charset="-128"/>
              </a:rPr>
              <a:t>                   </a:t>
            </a:r>
            <a:r>
              <a:rPr kumimoji="0" lang="es-ES" sz="1000" b="0" i="0" u="none" strike="noStrike" cap="none" normalizeH="0" baseline="0" dirty="0" smtClean="0">
                <a:ln>
                  <a:noFill/>
                </a:ln>
                <a:solidFill>
                  <a:srgbClr val="FFFFFF"/>
                </a:solidFill>
                <a:effectLst/>
                <a:latin typeface="Arial Unicode MS" panose="020B0604020202020204" pitchFamily="34" charset="-128"/>
              </a:rPr>
              <a:t>_</a:t>
            </a:r>
            <a:r>
              <a:rPr kumimoji="0" lang="es-ES" sz="1000" b="0" i="0" u="none" strike="noStrike" cap="none" normalizeH="0" baseline="0" dirty="0" err="1" smtClean="0">
                <a:ln>
                  <a:noFill/>
                </a:ln>
                <a:solidFill>
                  <a:srgbClr val="FFFFFF"/>
                </a:solidFill>
                <a:effectLst/>
                <a:latin typeface="Arial Unicode MS" panose="020B0604020202020204" pitchFamily="34" charset="-128"/>
              </a:rPr>
              <a:t>size</a:t>
            </a:r>
            <a:r>
              <a:rPr kumimoji="0" lang="es-ES" sz="1000" b="0" i="0" u="none" strike="noStrike" cap="none" normalizeH="0" baseline="0" dirty="0" smtClean="0">
                <a:ln>
                  <a:noFill/>
                </a:ln>
                <a:solidFill>
                  <a:srgbClr val="FFFFFF"/>
                </a:solidFill>
                <a:effectLst/>
                <a:latin typeface="Arial Unicode MS" panose="020B0604020202020204" pitchFamily="34" charset="-128"/>
              </a:rPr>
              <a:t> = (</a:t>
            </a:r>
            <a:r>
              <a:rPr kumimoji="0" lang="es-ES" sz="1000" b="0" i="0" u="none" strike="noStrike" cap="none" normalizeH="0" baseline="0" dirty="0" err="1" smtClean="0">
                <a:ln>
                  <a:noFill/>
                </a:ln>
                <a:solidFill>
                  <a:srgbClr val="FFFFFF"/>
                </a:solidFill>
                <a:effectLst/>
                <a:latin typeface="Arial Unicode MS" panose="020B0604020202020204" pitchFamily="34" charset="-128"/>
              </a:rPr>
              <a:t>Size</a:t>
            </a:r>
            <a:r>
              <a:rPr kumimoji="0" lang="es-ES" sz="1000" b="0" i="0" u="none" strike="noStrike" cap="none" normalizeH="0" baseline="0" dirty="0" smtClean="0">
                <a:ln>
                  <a:noFill/>
                </a:ln>
                <a:solidFill>
                  <a:srgbClr val="FFFFFF"/>
                </a:solidFill>
                <a:effectLst/>
                <a:latin typeface="Arial Unicode MS" panose="020B0604020202020204" pitchFamily="34" charset="-128"/>
              </a:rPr>
              <a:t>)</a:t>
            </a:r>
            <a:r>
              <a:rPr kumimoji="0" lang="es-ES" sz="1000" b="0" i="0" u="none" strike="noStrike" cap="none" normalizeH="0" baseline="0" dirty="0" err="1" smtClean="0">
                <a:ln>
                  <a:noFill/>
                </a:ln>
                <a:solidFill>
                  <a:srgbClr val="FFFFFF"/>
                </a:solidFill>
                <a:effectLst/>
                <a:latin typeface="Arial Unicode MS" panose="020B0604020202020204" pitchFamily="34" charset="-128"/>
              </a:rPr>
              <a:t>DeviceExtendedProperties.GetValue</a:t>
            </a:r>
            <a:r>
              <a:rPr kumimoji="0" lang="es-ES" sz="1000" b="0" i="0" u="none" strike="noStrike" cap="none" normalizeH="0" baseline="0" dirty="0" smtClean="0">
                <a:ln>
                  <a:noFill/>
                </a:ln>
                <a:solidFill>
                  <a:srgbClr val="FFFFFF"/>
                </a:solidFill>
                <a:effectLst/>
                <a:latin typeface="Arial Unicode MS" panose="020B0604020202020204" pitchFamily="34" charset="-128"/>
              </a:rPr>
              <a:t>("</a:t>
            </a:r>
            <a:r>
              <a:rPr kumimoji="0" lang="es-ES" sz="1000" b="0" i="0" u="none" strike="noStrike" cap="none" normalizeH="0" baseline="0" dirty="0" err="1" smtClean="0">
                <a:ln>
                  <a:noFill/>
                </a:ln>
                <a:solidFill>
                  <a:srgbClr val="FFFFFF"/>
                </a:solidFill>
                <a:effectLst/>
                <a:latin typeface="Arial Unicode MS" panose="020B0604020202020204" pitchFamily="34" charset="-128"/>
              </a:rPr>
              <a:t>PhysicalScreenResolution</a:t>
            </a:r>
            <a:r>
              <a:rPr kumimoji="0" lang="es-ES" sz="1000" b="0" i="0" u="none" strike="noStrike" cap="none" normalizeH="0" baseline="0" dirty="0" smtClean="0">
                <a:ln>
                  <a:noFill/>
                </a:ln>
                <a:solidFill>
                  <a:srgbClr val="FFFFFF"/>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latin typeface="Arial Unicode MS" panose="020B0604020202020204" pitchFamily="34" charset="-128"/>
              </a:rPr>
              <a:t> </a:t>
            </a:r>
            <a:r>
              <a:rPr lang="es-ES" sz="1000" dirty="0" smtClean="0">
                <a:latin typeface="Arial Unicode MS" panose="020B0604020202020204" pitchFamily="34" charset="-128"/>
              </a:rPr>
              <a:t>              </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latin typeface="Arial Unicode MS" panose="020B0604020202020204" pitchFamily="34" charset="-128"/>
              </a:rPr>
              <a:t> </a:t>
            </a:r>
            <a:r>
              <a:rPr lang="es-ES" sz="1000" dirty="0" smtClean="0">
                <a:latin typeface="Arial Unicode MS" panose="020B0604020202020204" pitchFamily="34" charset="-128"/>
              </a:rPr>
              <a:t>              </a:t>
            </a:r>
            <a:r>
              <a:rPr kumimoji="0" lang="es-ES" sz="1000" b="0" i="0" u="none" strike="noStrike" cap="none" normalizeH="0" baseline="0" dirty="0" smtClean="0">
                <a:ln>
                  <a:noFill/>
                </a:ln>
                <a:solidFill>
                  <a:schemeClr val="tx1"/>
                </a:solidFill>
                <a:effectLst/>
                <a:latin typeface="Arial Unicode MS" panose="020B0604020202020204" pitchFamily="34" charset="-128"/>
              </a:rPr>
              <a:t>catch (</a:t>
            </a:r>
            <a:r>
              <a:rPr kumimoji="0" lang="es-ES" sz="1000" b="0" i="0" u="none" strike="noStrike" cap="none" normalizeH="0" baseline="0" dirty="0" err="1" smtClean="0">
                <a:ln>
                  <a:noFill/>
                </a:ln>
                <a:solidFill>
                  <a:schemeClr val="tx1"/>
                </a:solidFill>
                <a:effectLst/>
                <a:latin typeface="Arial Unicode MS" panose="020B0604020202020204" pitchFamily="34" charset="-128"/>
              </a:rPr>
              <a:t>Exception</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latin typeface="Arial Unicode MS" panose="020B0604020202020204" pitchFamily="34" charset="-128"/>
              </a:rPr>
              <a:t> </a:t>
            </a:r>
            <a:r>
              <a:rPr lang="es-ES" sz="1000" dirty="0" smtClean="0">
                <a:latin typeface="Arial Unicode MS" panose="020B0604020202020204" pitchFamily="34" charset="-128"/>
              </a:rPr>
              <a:t>              </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latin typeface="Arial Unicode MS" panose="020B0604020202020204" pitchFamily="34" charset="-128"/>
              </a:rPr>
              <a:t> </a:t>
            </a:r>
            <a:r>
              <a:rPr lang="es-ES" sz="1000" dirty="0" smtClean="0">
                <a:latin typeface="Arial Unicode MS" panose="020B0604020202020204" pitchFamily="34" charset="-128"/>
              </a:rPr>
              <a:t>                   </a:t>
            </a:r>
            <a:r>
              <a:rPr kumimoji="0" lang="es-ES" sz="1000" b="0" i="0" u="none" strike="noStrike" cap="none" normalizeH="0" baseline="0" dirty="0" smtClean="0">
                <a:ln>
                  <a:noFill/>
                </a:ln>
                <a:solidFill>
                  <a:schemeClr val="tx1"/>
                </a:solidFill>
                <a:effectLst/>
                <a:latin typeface="Arial Unicode MS" panose="020B0604020202020204" pitchFamily="34" charset="-128"/>
              </a:rPr>
              <a:t>_</a:t>
            </a:r>
            <a:r>
              <a:rPr kumimoji="0" lang="es-ES" sz="1000" b="0" i="0" u="none" strike="noStrike" cap="none" normalizeH="0" baseline="0" dirty="0" err="1" smtClean="0">
                <a:ln>
                  <a:noFill/>
                </a:ln>
                <a:solidFill>
                  <a:schemeClr val="tx1"/>
                </a:solidFill>
                <a:effectLst/>
                <a:latin typeface="Arial Unicode MS" panose="020B0604020202020204" pitchFamily="34" charset="-128"/>
              </a:rPr>
              <a:t>size.Width</a:t>
            </a:r>
            <a:r>
              <a:rPr kumimoji="0" lang="es-ES" sz="1000" b="0" i="0" u="none" strike="noStrike" cap="none" normalizeH="0" baseline="0" dirty="0" smtClean="0">
                <a:ln>
                  <a:noFill/>
                </a:ln>
                <a:solidFill>
                  <a:schemeClr val="tx1"/>
                </a:solidFill>
                <a:effectLst/>
                <a:latin typeface="Arial Unicode MS" panose="020B0604020202020204" pitchFamily="34" charset="-128"/>
              </a:rPr>
              <a:t> = 0;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latin typeface="Arial Unicode MS" panose="020B0604020202020204" pitchFamily="34" charset="-128"/>
              </a:rPr>
              <a:t> </a:t>
            </a:r>
            <a:r>
              <a:rPr lang="es-ES" sz="1000" dirty="0" smtClean="0">
                <a:latin typeface="Arial Unicode MS" panose="020B0604020202020204" pitchFamily="34" charset="-128"/>
              </a:rPr>
              <a:t>              </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latin typeface="Arial Unicode MS" panose="020B0604020202020204" pitchFamily="34" charset="-128"/>
              </a:rPr>
              <a:t> </a:t>
            </a:r>
            <a:r>
              <a:rPr lang="es-ES" sz="1000" dirty="0" smtClean="0">
                <a:latin typeface="Arial Unicode MS" panose="020B0604020202020204" pitchFamily="34" charset="-128"/>
              </a:rPr>
              <a:t>         </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latin typeface="Arial Unicode MS" panose="020B0604020202020204" pitchFamily="34" charset="-128"/>
              </a:rPr>
              <a:t> </a:t>
            </a:r>
            <a:r>
              <a:rPr lang="es-ES" sz="1000" dirty="0" smtClean="0">
                <a:latin typeface="Arial Unicode MS" panose="020B0604020202020204" pitchFamily="34" charset="-128"/>
              </a:rPr>
              <a:t>         </a:t>
            </a:r>
            <a:r>
              <a:rPr kumimoji="0" lang="es-ES" sz="1000" b="0" i="0" u="none" strike="noStrike" cap="none" normalizeH="0" baseline="0" dirty="0" err="1" smtClean="0">
                <a:ln>
                  <a:noFill/>
                </a:ln>
                <a:solidFill>
                  <a:schemeClr val="tx1"/>
                </a:solidFill>
                <a:effectLst/>
                <a:latin typeface="Arial Unicode MS" panose="020B0604020202020204" pitchFamily="34" charset="-128"/>
              </a:rPr>
              <a:t>return</a:t>
            </a:r>
            <a:r>
              <a:rPr kumimoji="0" lang="es-ES" sz="1000" b="0" i="0" u="none" strike="noStrike" cap="none" normalizeH="0" baseline="0" dirty="0" smtClean="0">
                <a:ln>
                  <a:noFill/>
                </a:ln>
                <a:solidFill>
                  <a:schemeClr val="tx1"/>
                </a:solidFill>
                <a:effectLst/>
                <a:latin typeface="Arial Unicode MS" panose="020B0604020202020204" pitchFamily="34" charset="-128"/>
              </a:rPr>
              <a:t> _</a:t>
            </a:r>
            <a:r>
              <a:rPr kumimoji="0" lang="es-ES" sz="1000" b="0" i="0" u="none" strike="noStrike" cap="none" normalizeH="0" baseline="0" dirty="0" err="1" smtClean="0">
                <a:ln>
                  <a:noFill/>
                </a:ln>
                <a:solidFill>
                  <a:schemeClr val="tx1"/>
                </a:solidFill>
                <a:effectLst/>
                <a:latin typeface="Arial Unicode MS" panose="020B0604020202020204" pitchFamily="34" charset="-128"/>
              </a:rPr>
              <a:t>size.Width</a:t>
            </a:r>
            <a:r>
              <a:rPr kumimoji="0" lang="es-ES" sz="1000" b="0" i="0" u="none" strike="noStrike" cap="none" normalizeH="0" baseline="0" dirty="0" smtClean="0">
                <a:ln>
                  <a:noFill/>
                </a:ln>
                <a:solidFill>
                  <a:schemeClr val="tx1"/>
                </a:solidFill>
                <a:effectLst/>
                <a:latin typeface="Arial Unicode MS" panose="020B0604020202020204" pitchFamily="34" charset="-128"/>
              </a:rPr>
              <a:t> == 1080; </a:t>
            </a:r>
          </a:p>
          <a:p>
            <a:pPr marL="0" marR="0" lvl="0" indent="0" algn="l" defTabSz="914400" rtl="0" eaLnBrk="0" fontAlgn="base" latinLnBrk="0" hangingPunct="0">
              <a:lnSpc>
                <a:spcPct val="100000"/>
              </a:lnSpc>
              <a:spcBef>
                <a:spcPct val="0"/>
              </a:spcBef>
              <a:spcAft>
                <a:spcPct val="0"/>
              </a:spcAft>
              <a:buClrTx/>
              <a:buSzTx/>
              <a:buFontTx/>
              <a:buNone/>
              <a:tabLst/>
            </a:pPr>
            <a:r>
              <a:rPr lang="es-ES" sz="1000" dirty="0">
                <a:latin typeface="Arial Unicode MS" panose="020B0604020202020204" pitchFamily="34" charset="-128"/>
              </a:rPr>
              <a:t> </a:t>
            </a:r>
            <a:r>
              <a:rPr lang="es-ES" sz="1000" dirty="0" smtClean="0">
                <a:latin typeface="Arial Unicode MS" panose="020B0604020202020204" pitchFamily="34" charset="-128"/>
              </a:rPr>
              <a:t>    </a:t>
            </a:r>
            <a:r>
              <a:rPr kumimoji="0" lang="es-ES" sz="1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Unicode MS" panose="020B0604020202020204" pitchFamily="34" charset="-128"/>
              </a:rPr>
              <a:t>}</a:t>
            </a:r>
            <a:r>
              <a:rPr kumimoji="0" lang="es-ES" sz="6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338536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err="1" smtClean="0"/>
              <a:t>Optimizar</a:t>
            </a:r>
            <a:r>
              <a:rPr lang="en-US" sz="3200" dirty="0" smtClean="0"/>
              <a:t> los </a:t>
            </a:r>
            <a:r>
              <a:rPr lang="en-US" sz="3200" dirty="0" err="1" smtClean="0"/>
              <a:t>recursos</a:t>
            </a:r>
            <a:r>
              <a:rPr lang="en-US" sz="3200" dirty="0" smtClean="0"/>
              <a:t> </a:t>
            </a:r>
            <a:r>
              <a:rPr lang="en-US" sz="3200" dirty="0" err="1" smtClean="0"/>
              <a:t>gráficos</a:t>
            </a:r>
            <a:endParaRPr lang="en-US" sz="3200" dirty="0"/>
          </a:p>
        </p:txBody>
      </p:sp>
      <p:sp>
        <p:nvSpPr>
          <p:cNvPr id="5" name="TextBox 2"/>
          <p:cNvSpPr txBox="1"/>
          <p:nvPr/>
        </p:nvSpPr>
        <p:spPr>
          <a:xfrm>
            <a:off x="457200" y="1203598"/>
            <a:ext cx="8003232" cy="709669"/>
          </a:xfrm>
          <a:prstGeom prst="rect">
            <a:avLst/>
          </a:prstGeom>
          <a:noFill/>
        </p:spPr>
        <p:txBody>
          <a:bodyPr wrap="square" lIns="134453" tIns="107563" rIns="134453" bIns="107563" rtlCol="0">
            <a:spAutoFit/>
          </a:bodyPr>
          <a:lstStyle/>
          <a:p>
            <a:r>
              <a:rPr lang="es-ES" sz="1600" dirty="0" smtClean="0">
                <a:solidFill>
                  <a:schemeClr val="tx1">
                    <a:lumMod val="50000"/>
                    <a:lumOff val="50000"/>
                  </a:schemeClr>
                </a:solidFill>
              </a:rPr>
              <a:t>En 1080p se deben ofrecer imágenes de alta resolución evitando la distorsión de la imagen asegurando el uso de un </a:t>
            </a:r>
            <a:r>
              <a:rPr lang="es-ES" sz="1600" dirty="0" err="1" smtClean="0">
                <a:solidFill>
                  <a:schemeClr val="tx1">
                    <a:lumMod val="50000"/>
                    <a:lumOff val="50000"/>
                  </a:schemeClr>
                </a:solidFill>
              </a:rPr>
              <a:t>aspect</a:t>
            </a:r>
            <a:r>
              <a:rPr lang="es-ES" sz="1600" dirty="0" smtClean="0">
                <a:solidFill>
                  <a:schemeClr val="tx1">
                    <a:lumMod val="50000"/>
                    <a:lumOff val="50000"/>
                  </a:schemeClr>
                </a:solidFill>
              </a:rPr>
              <a:t> ratio correcto.</a:t>
            </a:r>
            <a:endParaRPr lang="en-US" sz="1200" dirty="0">
              <a:solidFill>
                <a:schemeClr val="tx1">
                  <a:lumMod val="50000"/>
                  <a:lumOff val="50000"/>
                </a:schemeClr>
              </a:solidFill>
              <a:latin typeface="Aller Light (Cuerpo)"/>
            </a:endParaRPr>
          </a:p>
        </p:txBody>
      </p:sp>
      <p:sp>
        <p:nvSpPr>
          <p:cNvPr id="3" name="Rectángulo 2"/>
          <p:cNvSpPr/>
          <p:nvPr/>
        </p:nvSpPr>
        <p:spPr>
          <a:xfrm>
            <a:off x="534380" y="1995686"/>
            <a:ext cx="8075240" cy="3139321"/>
          </a:xfrm>
          <a:prstGeom prst="rect">
            <a:avLst/>
          </a:prstGeom>
        </p:spPr>
        <p:txBody>
          <a:bodyPr wrap="square">
            <a:spAutoFit/>
          </a:bodyPr>
          <a:lstStyle/>
          <a:p>
            <a:r>
              <a:rPr lang="es-ES" sz="900" dirty="0" err="1"/>
              <a:t>public</a:t>
            </a:r>
            <a:r>
              <a:rPr lang="es-ES" sz="900" dirty="0"/>
              <a:t> </a:t>
            </a:r>
            <a:r>
              <a:rPr lang="es-ES" sz="900" dirty="0" err="1"/>
              <a:t>class</a:t>
            </a:r>
            <a:r>
              <a:rPr lang="es-ES" sz="900" dirty="0"/>
              <a:t> </a:t>
            </a:r>
            <a:r>
              <a:rPr lang="es-ES" sz="900" dirty="0" err="1" smtClean="0"/>
              <a:t>ResolutionImageChooserUri</a:t>
            </a:r>
            <a:r>
              <a:rPr lang="es-ES" sz="900" dirty="0" smtClean="0"/>
              <a:t>  </a:t>
            </a:r>
          </a:p>
          <a:p>
            <a:r>
              <a:rPr lang="es-ES" sz="900" dirty="0" smtClean="0"/>
              <a:t>{     </a:t>
            </a:r>
          </a:p>
          <a:p>
            <a:r>
              <a:rPr lang="es-ES" sz="900" dirty="0" smtClean="0"/>
              <a:t>     </a:t>
            </a:r>
            <a:r>
              <a:rPr lang="es-ES" sz="900" dirty="0" err="1" smtClean="0"/>
              <a:t>public</a:t>
            </a:r>
            <a:r>
              <a:rPr lang="es-ES" sz="900" dirty="0" smtClean="0"/>
              <a:t> </a:t>
            </a:r>
            <a:r>
              <a:rPr lang="es-ES" sz="900" dirty="0"/>
              <a:t>Uri </a:t>
            </a:r>
            <a:r>
              <a:rPr lang="es-ES" sz="900" dirty="0" err="1" smtClean="0"/>
              <a:t>ChooseResolutionImage</a:t>
            </a:r>
            <a:r>
              <a:rPr lang="es-ES" sz="900" dirty="0" smtClean="0"/>
              <a:t>     </a:t>
            </a:r>
          </a:p>
          <a:p>
            <a:r>
              <a:rPr lang="es-ES" sz="900" dirty="0" smtClean="0"/>
              <a:t>     {         </a:t>
            </a:r>
          </a:p>
          <a:p>
            <a:r>
              <a:rPr lang="es-ES" sz="900" dirty="0" smtClean="0"/>
              <a:t>          </a:t>
            </a:r>
            <a:r>
              <a:rPr lang="es-ES" sz="900" dirty="0" err="1" smtClean="0"/>
              <a:t>get</a:t>
            </a:r>
            <a:r>
              <a:rPr lang="es-ES" sz="900" dirty="0" smtClean="0"/>
              <a:t>         </a:t>
            </a:r>
          </a:p>
          <a:p>
            <a:r>
              <a:rPr lang="es-ES" sz="900" dirty="0" smtClean="0"/>
              <a:t>          {             </a:t>
            </a:r>
          </a:p>
          <a:p>
            <a:r>
              <a:rPr lang="es-ES" sz="900" dirty="0" smtClean="0"/>
              <a:t>               </a:t>
            </a:r>
            <a:r>
              <a:rPr lang="es-ES" sz="900" dirty="0" err="1" smtClean="0"/>
              <a:t>switch</a:t>
            </a:r>
            <a:r>
              <a:rPr lang="es-ES" sz="900" dirty="0" smtClean="0"/>
              <a:t> </a:t>
            </a:r>
            <a:r>
              <a:rPr lang="es-ES" sz="900" dirty="0"/>
              <a:t>(</a:t>
            </a:r>
            <a:r>
              <a:rPr lang="es-ES" sz="900" dirty="0" err="1"/>
              <a:t>ResolutionHelper.CurrentResolution</a:t>
            </a:r>
            <a:r>
              <a:rPr lang="es-ES" sz="900" dirty="0"/>
              <a:t>)             </a:t>
            </a:r>
            <a:endParaRPr lang="es-ES" sz="900" dirty="0" smtClean="0"/>
          </a:p>
          <a:p>
            <a:r>
              <a:rPr lang="es-ES" sz="900" dirty="0" smtClean="0"/>
              <a:t>               {                 </a:t>
            </a:r>
          </a:p>
          <a:p>
            <a:r>
              <a:rPr lang="es-ES" sz="900" dirty="0" smtClean="0"/>
              <a:t>                    case </a:t>
            </a:r>
            <a:r>
              <a:rPr lang="es-ES" sz="900" dirty="0"/>
              <a:t>Resolutions.HD1080p:                 </a:t>
            </a:r>
            <a:endParaRPr lang="es-ES" sz="900" dirty="0" smtClean="0"/>
          </a:p>
          <a:p>
            <a:r>
              <a:rPr lang="es-ES" sz="900" dirty="0" smtClean="0"/>
              <a:t>                    case </a:t>
            </a:r>
            <a:r>
              <a:rPr lang="es-ES" sz="900" dirty="0"/>
              <a:t>Resolutions.HD720p:                 </a:t>
            </a:r>
            <a:endParaRPr lang="es-ES" sz="900" dirty="0" smtClean="0"/>
          </a:p>
          <a:p>
            <a:r>
              <a:rPr lang="es-ES" sz="900" dirty="0" smtClean="0"/>
              <a:t>                          //16:9 </a:t>
            </a:r>
            <a:r>
              <a:rPr lang="es-ES" sz="900" dirty="0" err="1"/>
              <a:t>aspect</a:t>
            </a:r>
            <a:r>
              <a:rPr lang="es-ES" sz="900" dirty="0"/>
              <a:t> </a:t>
            </a:r>
            <a:r>
              <a:rPr lang="es-ES" sz="900" dirty="0" smtClean="0"/>
              <a:t>ratio</a:t>
            </a:r>
          </a:p>
          <a:p>
            <a:r>
              <a:rPr lang="es-ES" sz="900" dirty="0" smtClean="0"/>
              <a:t>                          </a:t>
            </a:r>
            <a:r>
              <a:rPr lang="es-ES" sz="900" dirty="0" err="1" smtClean="0"/>
              <a:t>return</a:t>
            </a:r>
            <a:r>
              <a:rPr lang="es-ES" sz="900" dirty="0" smtClean="0"/>
              <a:t> </a:t>
            </a:r>
            <a:r>
              <a:rPr lang="es-ES" sz="900" dirty="0"/>
              <a:t>new Uri("</a:t>
            </a:r>
            <a:r>
              <a:rPr lang="es-ES" sz="900" dirty="0" err="1" smtClean="0"/>
              <a:t>Assets</a:t>
            </a:r>
            <a:r>
              <a:rPr lang="es-ES" sz="900" dirty="0" smtClean="0"/>
              <a:t>/Image-1080p.jpg</a:t>
            </a:r>
            <a:r>
              <a:rPr lang="es-ES" sz="900" dirty="0"/>
              <a:t>", </a:t>
            </a:r>
            <a:r>
              <a:rPr lang="es-ES" sz="900" dirty="0" err="1"/>
              <a:t>UriKind.Relative</a:t>
            </a:r>
            <a:r>
              <a:rPr lang="es-ES" sz="900" dirty="0"/>
              <a:t>);                 </a:t>
            </a:r>
            <a:endParaRPr lang="es-ES" sz="900" dirty="0" smtClean="0"/>
          </a:p>
          <a:p>
            <a:r>
              <a:rPr lang="es-ES" sz="900" dirty="0" smtClean="0"/>
              <a:t>                    case </a:t>
            </a:r>
            <a:r>
              <a:rPr lang="es-ES" sz="900" dirty="0" err="1"/>
              <a:t>Resolutions.WXGA</a:t>
            </a:r>
            <a:r>
              <a:rPr lang="es-ES" sz="900" dirty="0"/>
              <a:t>:                 </a:t>
            </a:r>
            <a:endParaRPr lang="es-ES" sz="900" dirty="0" smtClean="0"/>
          </a:p>
          <a:p>
            <a:r>
              <a:rPr lang="es-ES" sz="900" dirty="0" smtClean="0"/>
              <a:t>                    case </a:t>
            </a:r>
            <a:r>
              <a:rPr lang="es-ES" sz="900" dirty="0" err="1"/>
              <a:t>Resolutions.WVGA</a:t>
            </a:r>
            <a:r>
              <a:rPr lang="es-ES" sz="900" dirty="0"/>
              <a:t>:                 </a:t>
            </a:r>
            <a:endParaRPr lang="es-ES" sz="900" dirty="0" smtClean="0"/>
          </a:p>
          <a:p>
            <a:r>
              <a:rPr lang="es-ES" sz="900" dirty="0" smtClean="0"/>
              <a:t>                         //15:9 </a:t>
            </a:r>
            <a:r>
              <a:rPr lang="es-ES" sz="900" dirty="0" err="1"/>
              <a:t>aspect</a:t>
            </a:r>
            <a:r>
              <a:rPr lang="es-ES" sz="900" dirty="0"/>
              <a:t> </a:t>
            </a:r>
            <a:r>
              <a:rPr lang="es-ES" sz="900" dirty="0" smtClean="0"/>
              <a:t>ratio</a:t>
            </a:r>
          </a:p>
          <a:p>
            <a:r>
              <a:rPr lang="es-ES" sz="900" dirty="0" smtClean="0"/>
              <a:t>                         </a:t>
            </a:r>
            <a:r>
              <a:rPr lang="es-ES" sz="900" dirty="0" err="1" smtClean="0"/>
              <a:t>return</a:t>
            </a:r>
            <a:r>
              <a:rPr lang="es-ES" sz="900" dirty="0" smtClean="0"/>
              <a:t> </a:t>
            </a:r>
            <a:r>
              <a:rPr lang="es-ES" sz="900" dirty="0"/>
              <a:t>new Uri("</a:t>
            </a:r>
            <a:r>
              <a:rPr lang="es-ES" sz="900" dirty="0" err="1" smtClean="0"/>
              <a:t>Assets</a:t>
            </a:r>
            <a:r>
              <a:rPr lang="es-ES" sz="900" dirty="0" smtClean="0"/>
              <a:t>/Image-wxga.jpg</a:t>
            </a:r>
            <a:r>
              <a:rPr lang="es-ES" sz="900" dirty="0"/>
              <a:t>", </a:t>
            </a:r>
            <a:r>
              <a:rPr lang="es-ES" sz="900" dirty="0" err="1"/>
              <a:t>UriKind.Relative</a:t>
            </a:r>
            <a:r>
              <a:rPr lang="es-ES" sz="900" dirty="0"/>
              <a:t>);                 </a:t>
            </a:r>
            <a:endParaRPr lang="es-ES" sz="900" dirty="0" smtClean="0"/>
          </a:p>
          <a:p>
            <a:r>
              <a:rPr lang="es-ES" sz="900" dirty="0" smtClean="0"/>
              <a:t>                    default</a:t>
            </a:r>
            <a:r>
              <a:rPr lang="es-ES" sz="900" dirty="0"/>
              <a:t>:                     </a:t>
            </a:r>
            <a:endParaRPr lang="es-ES" sz="900" dirty="0" smtClean="0"/>
          </a:p>
          <a:p>
            <a:r>
              <a:rPr lang="es-ES" sz="900" dirty="0" smtClean="0"/>
              <a:t>                        </a:t>
            </a:r>
            <a:r>
              <a:rPr lang="es-ES" sz="900" dirty="0" err="1" smtClean="0"/>
              <a:t>throw</a:t>
            </a:r>
            <a:r>
              <a:rPr lang="es-ES" sz="900" dirty="0" smtClean="0"/>
              <a:t> </a:t>
            </a:r>
            <a:r>
              <a:rPr lang="es-ES" sz="900" dirty="0"/>
              <a:t>new </a:t>
            </a:r>
            <a:r>
              <a:rPr lang="es-ES" sz="900" dirty="0" err="1"/>
              <a:t>InvalidOperationException</a:t>
            </a:r>
            <a:r>
              <a:rPr lang="es-ES" sz="900" dirty="0"/>
              <a:t>("</a:t>
            </a:r>
            <a:r>
              <a:rPr lang="es-ES" sz="900" dirty="0" err="1"/>
              <a:t>Unknown</a:t>
            </a:r>
            <a:r>
              <a:rPr lang="es-ES" sz="900" dirty="0"/>
              <a:t> </a:t>
            </a:r>
            <a:r>
              <a:rPr lang="es-ES" sz="900" dirty="0" err="1"/>
              <a:t>resolution</a:t>
            </a:r>
            <a:r>
              <a:rPr lang="es-ES" sz="900" dirty="0"/>
              <a:t> </a:t>
            </a:r>
            <a:r>
              <a:rPr lang="es-ES" sz="900" dirty="0" err="1" smtClean="0"/>
              <a:t>type</a:t>
            </a:r>
            <a:r>
              <a:rPr lang="es-ES" sz="900" dirty="0" smtClean="0"/>
              <a:t>”);</a:t>
            </a:r>
          </a:p>
          <a:p>
            <a:r>
              <a:rPr lang="es-ES" sz="900" dirty="0" smtClean="0"/>
              <a:t>               }</a:t>
            </a:r>
          </a:p>
          <a:p>
            <a:r>
              <a:rPr lang="es-ES" sz="900" dirty="0" smtClean="0"/>
              <a:t>          }</a:t>
            </a:r>
          </a:p>
          <a:p>
            <a:r>
              <a:rPr lang="es-ES" sz="900" dirty="0" smtClean="0"/>
              <a:t>     }</a:t>
            </a:r>
          </a:p>
          <a:p>
            <a:r>
              <a:rPr lang="es-ES" sz="900" dirty="0"/>
              <a:t>}</a:t>
            </a:r>
          </a:p>
        </p:txBody>
      </p:sp>
    </p:spTree>
    <p:extLst>
      <p:ext uri="{BB962C8B-B14F-4D97-AF65-F5344CB8AC3E}">
        <p14:creationId xmlns:p14="http://schemas.microsoft.com/office/powerpoint/2010/main" val="662394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err="1" smtClean="0"/>
              <a:t>Optimizar</a:t>
            </a:r>
            <a:r>
              <a:rPr lang="en-US" sz="3200" dirty="0" smtClean="0"/>
              <a:t> los </a:t>
            </a:r>
            <a:r>
              <a:rPr lang="en-US" sz="3200" dirty="0" err="1" smtClean="0"/>
              <a:t>recursos</a:t>
            </a:r>
            <a:r>
              <a:rPr lang="en-US" sz="3200" dirty="0" smtClean="0"/>
              <a:t> </a:t>
            </a:r>
            <a:r>
              <a:rPr lang="en-US" sz="3200" dirty="0" err="1" smtClean="0"/>
              <a:t>gráficos</a:t>
            </a:r>
            <a:endParaRPr lang="en-US" sz="3200" dirty="0"/>
          </a:p>
        </p:txBody>
      </p:sp>
      <p:sp>
        <p:nvSpPr>
          <p:cNvPr id="3" name="TextBox 2"/>
          <p:cNvSpPr txBox="1"/>
          <p:nvPr/>
        </p:nvSpPr>
        <p:spPr>
          <a:xfrm>
            <a:off x="457200" y="1203598"/>
            <a:ext cx="8229600" cy="3910546"/>
          </a:xfrm>
          <a:prstGeom prst="rect">
            <a:avLst/>
          </a:prstGeom>
          <a:noFill/>
        </p:spPr>
        <p:txBody>
          <a:bodyPr wrap="square" lIns="134453" tIns="107563" rIns="134453" bIns="107563" rtlCol="0">
            <a:spAutoFit/>
          </a:bodyPr>
          <a:lstStyle/>
          <a:p>
            <a:r>
              <a:rPr lang="es-ES" sz="1600" b="1" dirty="0" smtClean="0">
                <a:solidFill>
                  <a:schemeClr val="tx1">
                    <a:lumMod val="50000"/>
                    <a:lumOff val="50000"/>
                  </a:schemeClr>
                </a:solidFill>
              </a:rPr>
              <a:t>Tiles</a:t>
            </a:r>
          </a:p>
          <a:p>
            <a:r>
              <a:rPr lang="es-ES" sz="1600" dirty="0" smtClean="0">
                <a:solidFill>
                  <a:schemeClr val="bg1">
                    <a:lumMod val="60000"/>
                    <a:lumOff val="40000"/>
                  </a:schemeClr>
                </a:solidFill>
              </a:rPr>
              <a:t>Los Tiles en </a:t>
            </a:r>
            <a:r>
              <a:rPr lang="es-ES" sz="1600" dirty="0">
                <a:solidFill>
                  <a:schemeClr val="bg1">
                    <a:lumMod val="60000"/>
                    <a:lumOff val="40000"/>
                  </a:schemeClr>
                </a:solidFill>
              </a:rPr>
              <a:t>1080p son de menor tamaño debido a la adopción de la disposición de 3 columnas. </a:t>
            </a:r>
            <a:r>
              <a:rPr lang="es-ES" sz="1600" dirty="0" smtClean="0">
                <a:solidFill>
                  <a:schemeClr val="bg1">
                    <a:lumMod val="60000"/>
                    <a:lumOff val="40000"/>
                  </a:schemeClr>
                </a:solidFill>
              </a:rPr>
              <a:t>Los Tiles se </a:t>
            </a:r>
            <a:r>
              <a:rPr lang="es-ES" sz="1600" dirty="0">
                <a:solidFill>
                  <a:schemeClr val="bg1">
                    <a:lumMod val="60000"/>
                    <a:lumOff val="40000"/>
                  </a:schemeClr>
                </a:solidFill>
              </a:rPr>
              <a:t>reducen automáticamente por </a:t>
            </a:r>
            <a:r>
              <a:rPr lang="es-ES" sz="1600" dirty="0" smtClean="0">
                <a:solidFill>
                  <a:schemeClr val="bg1">
                    <a:lumMod val="60000"/>
                    <a:lumOff val="40000"/>
                  </a:schemeClr>
                </a:solidFill>
              </a:rPr>
              <a:t>el sistema, </a:t>
            </a:r>
            <a:r>
              <a:rPr lang="es-ES" sz="1600" dirty="0">
                <a:solidFill>
                  <a:schemeClr val="bg1">
                    <a:lumMod val="60000"/>
                    <a:lumOff val="40000"/>
                  </a:schemeClr>
                </a:solidFill>
              </a:rPr>
              <a:t>así que </a:t>
            </a:r>
            <a:r>
              <a:rPr lang="es-ES" sz="1600" dirty="0" smtClean="0">
                <a:solidFill>
                  <a:schemeClr val="bg1">
                    <a:lumMod val="60000"/>
                    <a:lumOff val="40000"/>
                  </a:schemeClr>
                </a:solidFill>
              </a:rPr>
              <a:t>como desarrolladores no tenemos la necesidad de proporcionar Tiles1080p.</a:t>
            </a:r>
          </a:p>
          <a:p>
            <a:r>
              <a:rPr lang="es-ES" sz="1600" b="1" dirty="0">
                <a:solidFill>
                  <a:schemeClr val="tx1">
                    <a:lumMod val="50000"/>
                    <a:lumOff val="50000"/>
                  </a:schemeClr>
                </a:solidFill>
                <a:latin typeface="Aller Light (Cuerpo)"/>
              </a:rPr>
              <a:t>NOTA: </a:t>
            </a:r>
            <a:r>
              <a:rPr lang="es-ES" sz="1600" dirty="0">
                <a:solidFill>
                  <a:schemeClr val="tx1">
                    <a:lumMod val="50000"/>
                    <a:lumOff val="50000"/>
                  </a:schemeClr>
                </a:solidFill>
                <a:latin typeface="Aller Light (Cuerpo)"/>
              </a:rPr>
              <a:t>Se recomienda el uso de la imagen WXGA, el sistema escalará hacia abajo en el resto de dispositivos.</a:t>
            </a:r>
          </a:p>
          <a:p>
            <a:endParaRPr lang="es-ES" sz="1600" dirty="0" smtClean="0">
              <a:solidFill>
                <a:schemeClr val="bg1">
                  <a:lumMod val="60000"/>
                  <a:lumOff val="40000"/>
                </a:schemeClr>
              </a:solidFill>
              <a:latin typeface="Aller Light (Cuerpo)"/>
            </a:endParaRPr>
          </a:p>
          <a:p>
            <a:r>
              <a:rPr lang="es-ES" sz="1600" b="1" dirty="0" err="1" smtClean="0">
                <a:solidFill>
                  <a:schemeClr val="tx1">
                    <a:lumMod val="50000"/>
                    <a:lumOff val="50000"/>
                  </a:schemeClr>
                </a:solidFill>
                <a:latin typeface="Aller Light (Cuerpo)"/>
              </a:rPr>
              <a:t>SplashScreen</a:t>
            </a:r>
            <a:endParaRPr lang="es-ES" sz="1600" b="1" dirty="0" smtClean="0">
              <a:solidFill>
                <a:schemeClr val="tx1">
                  <a:lumMod val="50000"/>
                  <a:lumOff val="50000"/>
                </a:schemeClr>
              </a:solidFill>
              <a:latin typeface="Aller Light (Cuerpo)"/>
            </a:endParaRPr>
          </a:p>
          <a:p>
            <a:r>
              <a:rPr lang="es-ES" sz="1600" dirty="0" smtClean="0">
                <a:solidFill>
                  <a:schemeClr val="bg1">
                    <a:lumMod val="60000"/>
                    <a:lumOff val="40000"/>
                  </a:schemeClr>
                </a:solidFill>
              </a:rPr>
              <a:t>Tener una </a:t>
            </a:r>
            <a:r>
              <a:rPr lang="es-ES" sz="1600" dirty="0" err="1" smtClean="0">
                <a:solidFill>
                  <a:schemeClr val="bg1">
                    <a:lumMod val="60000"/>
                    <a:lumOff val="40000"/>
                  </a:schemeClr>
                </a:solidFill>
              </a:rPr>
              <a:t>SplashScreen</a:t>
            </a:r>
            <a:r>
              <a:rPr lang="es-ES" sz="1600" dirty="0" smtClean="0">
                <a:solidFill>
                  <a:schemeClr val="bg1">
                    <a:lumMod val="60000"/>
                    <a:lumOff val="40000"/>
                  </a:schemeClr>
                </a:solidFill>
              </a:rPr>
              <a:t> a pantalla </a:t>
            </a:r>
            <a:r>
              <a:rPr lang="es-ES" sz="1600" dirty="0">
                <a:solidFill>
                  <a:schemeClr val="bg1">
                    <a:lumMod val="60000"/>
                    <a:lumOff val="40000"/>
                  </a:schemeClr>
                </a:solidFill>
              </a:rPr>
              <a:t>completa </a:t>
            </a:r>
            <a:r>
              <a:rPr lang="es-ES" sz="1600" dirty="0" smtClean="0">
                <a:solidFill>
                  <a:schemeClr val="bg1">
                    <a:lumMod val="60000"/>
                    <a:lumOff val="40000"/>
                  </a:schemeClr>
                </a:solidFill>
              </a:rPr>
              <a:t>en dispositivos 720P/1080P es sencillo, basta con una imagen a </a:t>
            </a:r>
            <a:r>
              <a:rPr lang="es-ES" sz="1600" dirty="0">
                <a:solidFill>
                  <a:schemeClr val="bg1">
                    <a:lumMod val="60000"/>
                    <a:lumOff val="40000"/>
                  </a:schemeClr>
                </a:solidFill>
              </a:rPr>
              <a:t>720x1280 píxeles </a:t>
            </a:r>
            <a:r>
              <a:rPr lang="es-ES" sz="1600" dirty="0" smtClean="0">
                <a:solidFill>
                  <a:schemeClr val="bg1">
                    <a:lumMod val="60000"/>
                    <a:lumOff val="40000"/>
                  </a:schemeClr>
                </a:solidFill>
              </a:rPr>
              <a:t>llamada SplashScreenImage.Screen-720p.jpg. </a:t>
            </a:r>
            <a:r>
              <a:rPr lang="es-ES" sz="1600" dirty="0">
                <a:solidFill>
                  <a:schemeClr val="bg1">
                    <a:lumMod val="60000"/>
                    <a:lumOff val="40000"/>
                  </a:schemeClr>
                </a:solidFill>
              </a:rPr>
              <a:t>La imagen pasará a pantalla completa también en dispositivos 1080p debido </a:t>
            </a:r>
            <a:r>
              <a:rPr lang="es-ES" sz="1600" dirty="0" smtClean="0">
                <a:solidFill>
                  <a:schemeClr val="bg1">
                    <a:lumMod val="60000"/>
                    <a:lumOff val="40000"/>
                  </a:schemeClr>
                </a:solidFill>
              </a:rPr>
              <a:t>a un </a:t>
            </a:r>
            <a:r>
              <a:rPr lang="es-ES" sz="1600" dirty="0">
                <a:solidFill>
                  <a:schemeClr val="bg1">
                    <a:lumMod val="60000"/>
                    <a:lumOff val="40000"/>
                  </a:schemeClr>
                </a:solidFill>
              </a:rPr>
              <a:t>aumento de escala. Con el fin de tener una </a:t>
            </a:r>
            <a:r>
              <a:rPr lang="es-ES" sz="1600" dirty="0" err="1" smtClean="0">
                <a:solidFill>
                  <a:schemeClr val="bg1">
                    <a:lumMod val="60000"/>
                    <a:lumOff val="40000"/>
                  </a:schemeClr>
                </a:solidFill>
              </a:rPr>
              <a:t>SplashScreen</a:t>
            </a:r>
            <a:r>
              <a:rPr lang="es-ES" sz="1600" dirty="0" smtClean="0">
                <a:solidFill>
                  <a:schemeClr val="bg1">
                    <a:lumMod val="60000"/>
                    <a:lumOff val="40000"/>
                  </a:schemeClr>
                </a:solidFill>
              </a:rPr>
              <a:t> perfecta en píxeles </a:t>
            </a:r>
            <a:r>
              <a:rPr lang="es-ES" sz="1600" dirty="0">
                <a:solidFill>
                  <a:schemeClr val="bg1">
                    <a:lumMod val="60000"/>
                    <a:lumOff val="40000"/>
                  </a:schemeClr>
                </a:solidFill>
              </a:rPr>
              <a:t>para dispositivos 1080p </a:t>
            </a:r>
            <a:r>
              <a:rPr lang="es-ES" sz="1600" dirty="0" smtClean="0">
                <a:solidFill>
                  <a:schemeClr val="bg1">
                    <a:lumMod val="60000"/>
                    <a:lumOff val="40000"/>
                  </a:schemeClr>
                </a:solidFill>
              </a:rPr>
              <a:t>y </a:t>
            </a:r>
            <a:r>
              <a:rPr lang="es-ES" sz="1600" dirty="0" err="1" smtClean="0">
                <a:solidFill>
                  <a:schemeClr val="bg1">
                    <a:lumMod val="60000"/>
                    <a:lumOff val="40000"/>
                  </a:schemeClr>
                </a:solidFill>
              </a:rPr>
              <a:t>asi</a:t>
            </a:r>
            <a:r>
              <a:rPr lang="es-ES" sz="1600" dirty="0" smtClean="0">
                <a:solidFill>
                  <a:schemeClr val="bg1">
                    <a:lumMod val="60000"/>
                    <a:lumOff val="40000"/>
                  </a:schemeClr>
                </a:solidFill>
              </a:rPr>
              <a:t> </a:t>
            </a:r>
            <a:r>
              <a:rPr lang="es-ES" sz="1600" dirty="0">
                <a:solidFill>
                  <a:schemeClr val="bg1">
                    <a:lumMod val="60000"/>
                    <a:lumOff val="40000"/>
                  </a:schemeClr>
                </a:solidFill>
              </a:rPr>
              <a:t>evitar </a:t>
            </a:r>
            <a:r>
              <a:rPr lang="es-ES" sz="1600" dirty="0" smtClean="0">
                <a:solidFill>
                  <a:schemeClr val="bg1">
                    <a:lumMod val="60000"/>
                    <a:lumOff val="40000"/>
                  </a:schemeClr>
                </a:solidFill>
              </a:rPr>
              <a:t>el aumento </a:t>
            </a:r>
            <a:r>
              <a:rPr lang="es-ES" sz="1600" dirty="0">
                <a:solidFill>
                  <a:schemeClr val="bg1">
                    <a:lumMod val="60000"/>
                    <a:lumOff val="40000"/>
                  </a:schemeClr>
                </a:solidFill>
              </a:rPr>
              <a:t>de escala, </a:t>
            </a:r>
            <a:r>
              <a:rPr lang="es-ES" sz="1600" dirty="0" smtClean="0">
                <a:solidFill>
                  <a:schemeClr val="bg1">
                    <a:lumMod val="60000"/>
                    <a:lumOff val="40000"/>
                  </a:schemeClr>
                </a:solidFill>
              </a:rPr>
              <a:t>deberíamos incluir en la solución una </a:t>
            </a:r>
            <a:r>
              <a:rPr lang="es-ES" sz="1600" dirty="0">
                <a:solidFill>
                  <a:schemeClr val="bg1">
                    <a:lumMod val="60000"/>
                    <a:lumOff val="40000"/>
                  </a:schemeClr>
                </a:solidFill>
              </a:rPr>
              <a:t>imagen </a:t>
            </a:r>
            <a:r>
              <a:rPr lang="es-ES" sz="1600" dirty="0" smtClean="0">
                <a:solidFill>
                  <a:schemeClr val="bg1">
                    <a:lumMod val="60000"/>
                    <a:lumOff val="40000"/>
                  </a:schemeClr>
                </a:solidFill>
              </a:rPr>
              <a:t>de 1080x1920 píxeles. </a:t>
            </a:r>
            <a:r>
              <a:rPr lang="es-ES" sz="1600" dirty="0">
                <a:solidFill>
                  <a:schemeClr val="bg1">
                    <a:lumMod val="60000"/>
                    <a:lumOff val="40000"/>
                  </a:schemeClr>
                </a:solidFill>
              </a:rPr>
              <a:t>Automáticamente se </a:t>
            </a:r>
            <a:r>
              <a:rPr lang="es-ES" sz="1600" dirty="0" smtClean="0">
                <a:solidFill>
                  <a:schemeClr val="bg1">
                    <a:lumMod val="60000"/>
                    <a:lumOff val="40000"/>
                  </a:schemeClr>
                </a:solidFill>
              </a:rPr>
              <a:t>reducirá en dispositivos 720p</a:t>
            </a:r>
            <a:r>
              <a:rPr lang="es-ES" sz="1600" dirty="0">
                <a:solidFill>
                  <a:schemeClr val="bg1">
                    <a:lumMod val="60000"/>
                    <a:lumOff val="40000"/>
                  </a:schemeClr>
                </a:solidFill>
              </a:rPr>
              <a:t>, mientras que se </a:t>
            </a:r>
            <a:r>
              <a:rPr lang="es-ES" sz="1600" dirty="0" smtClean="0">
                <a:solidFill>
                  <a:schemeClr val="bg1">
                    <a:lumMod val="60000"/>
                    <a:lumOff val="40000"/>
                  </a:schemeClr>
                </a:solidFill>
              </a:rPr>
              <a:t>visualizará </a:t>
            </a:r>
            <a:r>
              <a:rPr lang="es-ES" sz="1600" dirty="0">
                <a:solidFill>
                  <a:schemeClr val="bg1">
                    <a:lumMod val="60000"/>
                    <a:lumOff val="40000"/>
                  </a:schemeClr>
                </a:solidFill>
              </a:rPr>
              <a:t>en la resolución nativa </a:t>
            </a:r>
            <a:r>
              <a:rPr lang="es-ES" sz="1600" dirty="0" smtClean="0">
                <a:solidFill>
                  <a:schemeClr val="bg1">
                    <a:lumMod val="60000"/>
                    <a:lumOff val="40000"/>
                  </a:schemeClr>
                </a:solidFill>
              </a:rPr>
              <a:t>en dispositivos</a:t>
            </a:r>
            <a:r>
              <a:rPr lang="es-ES" sz="1600" dirty="0">
                <a:solidFill>
                  <a:schemeClr val="bg1">
                    <a:lumMod val="60000"/>
                    <a:lumOff val="40000"/>
                  </a:schemeClr>
                </a:solidFill>
              </a:rPr>
              <a:t> 1080p</a:t>
            </a:r>
            <a:r>
              <a:rPr lang="es-ES" sz="1600" dirty="0" smtClean="0">
                <a:solidFill>
                  <a:schemeClr val="bg1">
                    <a:lumMod val="60000"/>
                    <a:lumOff val="40000"/>
                  </a:schemeClr>
                </a:solidFill>
              </a:rPr>
              <a:t>.</a:t>
            </a:r>
            <a:endParaRPr lang="en-US" sz="1600" b="1" dirty="0">
              <a:solidFill>
                <a:schemeClr val="bg1">
                  <a:lumMod val="60000"/>
                  <a:lumOff val="40000"/>
                </a:schemeClr>
              </a:solidFill>
              <a:latin typeface="Aller Light (Cuerpo)"/>
            </a:endParaRPr>
          </a:p>
        </p:txBody>
      </p:sp>
    </p:spTree>
    <p:extLst>
      <p:ext uri="{BB962C8B-B14F-4D97-AF65-F5344CB8AC3E}">
        <p14:creationId xmlns:p14="http://schemas.microsoft.com/office/powerpoint/2010/main" val="79977236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err="1" smtClean="0"/>
              <a:t>Optimizar</a:t>
            </a:r>
            <a:r>
              <a:rPr lang="en-US" sz="3200" dirty="0" smtClean="0"/>
              <a:t> la </a:t>
            </a:r>
            <a:r>
              <a:rPr lang="en-US" sz="3200" dirty="0" err="1" smtClean="0"/>
              <a:t>reproducción</a:t>
            </a:r>
            <a:r>
              <a:rPr lang="en-US" sz="3200" dirty="0" smtClean="0"/>
              <a:t> de video</a:t>
            </a:r>
            <a:endParaRPr lang="en-US" sz="3200" dirty="0"/>
          </a:p>
        </p:txBody>
      </p:sp>
      <p:sp>
        <p:nvSpPr>
          <p:cNvPr id="3" name="TextBox 2"/>
          <p:cNvSpPr txBox="1"/>
          <p:nvPr/>
        </p:nvSpPr>
        <p:spPr>
          <a:xfrm>
            <a:off x="457200" y="1203598"/>
            <a:ext cx="8229600" cy="2433218"/>
          </a:xfrm>
          <a:prstGeom prst="rect">
            <a:avLst/>
          </a:prstGeom>
          <a:noFill/>
        </p:spPr>
        <p:txBody>
          <a:bodyPr wrap="square" lIns="134453" tIns="107563" rIns="134453" bIns="107563" rtlCol="0">
            <a:spAutoFit/>
          </a:bodyPr>
          <a:lstStyle/>
          <a:p>
            <a:r>
              <a:rPr lang="es-ES" sz="1600" dirty="0">
                <a:solidFill>
                  <a:schemeClr val="bg1">
                    <a:lumMod val="60000"/>
                    <a:lumOff val="40000"/>
                  </a:schemeClr>
                </a:solidFill>
              </a:rPr>
              <a:t>Windows Phone continuará mostrando una secuencia de vídeo en la resolución más alta permitida por la pantalla , al igual que lo hace hoy . Para ayudar a </a:t>
            </a:r>
            <a:r>
              <a:rPr lang="es-ES" sz="1600" dirty="0" smtClean="0">
                <a:solidFill>
                  <a:schemeClr val="bg1">
                    <a:lumMod val="60000"/>
                    <a:lumOff val="40000"/>
                  </a:schemeClr>
                </a:solidFill>
              </a:rPr>
              <a:t>elegir esa resolución recordar que tenemos la propiedad </a:t>
            </a:r>
            <a:r>
              <a:rPr lang="es-ES" sz="1600" b="1" dirty="0" err="1" smtClean="0">
                <a:solidFill>
                  <a:schemeClr val="bg1">
                    <a:lumMod val="60000"/>
                    <a:lumOff val="40000"/>
                  </a:schemeClr>
                </a:solidFill>
              </a:rPr>
              <a:t>PhysicalScreenResolution</a:t>
            </a:r>
            <a:r>
              <a:rPr lang="es-ES" sz="1600" dirty="0" smtClean="0">
                <a:solidFill>
                  <a:schemeClr val="bg1">
                    <a:lumMod val="60000"/>
                    <a:lumOff val="40000"/>
                  </a:schemeClr>
                </a:solidFill>
              </a:rPr>
              <a:t> </a:t>
            </a:r>
            <a:r>
              <a:rPr lang="es-ES" sz="1600" dirty="0">
                <a:solidFill>
                  <a:schemeClr val="bg1">
                    <a:lumMod val="60000"/>
                    <a:lumOff val="40000"/>
                  </a:schemeClr>
                </a:solidFill>
              </a:rPr>
              <a:t>. </a:t>
            </a:r>
            <a:endParaRPr lang="es-ES" sz="1600" dirty="0" smtClean="0">
              <a:solidFill>
                <a:schemeClr val="bg1">
                  <a:lumMod val="60000"/>
                  <a:lumOff val="40000"/>
                </a:schemeClr>
              </a:solidFill>
            </a:endParaRPr>
          </a:p>
          <a:p>
            <a:endParaRPr lang="es-ES" sz="1600" b="1" dirty="0">
              <a:solidFill>
                <a:schemeClr val="bg1">
                  <a:lumMod val="60000"/>
                  <a:lumOff val="40000"/>
                </a:schemeClr>
              </a:solidFill>
            </a:endParaRPr>
          </a:p>
          <a:p>
            <a:r>
              <a:rPr lang="es-ES" sz="1600" dirty="0" smtClean="0">
                <a:solidFill>
                  <a:schemeClr val="bg1">
                    <a:lumMod val="60000"/>
                    <a:lumOff val="40000"/>
                  </a:schemeClr>
                </a:solidFill>
              </a:rPr>
              <a:t>Se recomienda usar la </a:t>
            </a:r>
            <a:r>
              <a:rPr lang="es-ES" sz="1600" dirty="0">
                <a:solidFill>
                  <a:schemeClr val="bg1">
                    <a:lumMod val="60000"/>
                    <a:lumOff val="40000"/>
                  </a:schemeClr>
                </a:solidFill>
              </a:rPr>
              <a:t>tecnología </a:t>
            </a:r>
            <a:r>
              <a:rPr lang="es-ES" sz="1600" dirty="0" err="1">
                <a:solidFill>
                  <a:schemeClr val="bg1">
                    <a:lumMod val="60000"/>
                    <a:lumOff val="40000"/>
                  </a:schemeClr>
                </a:solidFill>
              </a:rPr>
              <a:t>Smooth</a:t>
            </a:r>
            <a:r>
              <a:rPr lang="es-ES" sz="1600" dirty="0">
                <a:solidFill>
                  <a:schemeClr val="bg1">
                    <a:lumMod val="60000"/>
                    <a:lumOff val="40000"/>
                  </a:schemeClr>
                </a:solidFill>
              </a:rPr>
              <a:t> </a:t>
            </a:r>
            <a:r>
              <a:rPr lang="es-ES" sz="1600" dirty="0" err="1">
                <a:solidFill>
                  <a:schemeClr val="bg1">
                    <a:lumMod val="60000"/>
                    <a:lumOff val="40000"/>
                  </a:schemeClr>
                </a:solidFill>
              </a:rPr>
              <a:t>Streaming</a:t>
            </a:r>
            <a:r>
              <a:rPr lang="es-ES" sz="1600" dirty="0">
                <a:solidFill>
                  <a:schemeClr val="bg1">
                    <a:lumMod val="60000"/>
                    <a:lumOff val="40000"/>
                  </a:schemeClr>
                </a:solidFill>
              </a:rPr>
              <a:t>, </a:t>
            </a:r>
            <a:r>
              <a:rPr lang="es-ES" sz="1600" dirty="0" smtClean="0">
                <a:solidFill>
                  <a:schemeClr val="bg1">
                    <a:lumMod val="60000"/>
                    <a:lumOff val="40000"/>
                  </a:schemeClr>
                </a:solidFill>
              </a:rPr>
              <a:t>usada por Player Framework para realizar la descarga </a:t>
            </a:r>
            <a:r>
              <a:rPr lang="es-ES" sz="1600" dirty="0">
                <a:solidFill>
                  <a:schemeClr val="bg1">
                    <a:lumMod val="60000"/>
                    <a:lumOff val="40000"/>
                  </a:schemeClr>
                </a:solidFill>
              </a:rPr>
              <a:t>de vídeo </a:t>
            </a:r>
            <a:r>
              <a:rPr lang="es-ES" sz="1600" dirty="0" smtClean="0">
                <a:solidFill>
                  <a:schemeClr val="bg1">
                    <a:lumMod val="60000"/>
                    <a:lumOff val="40000"/>
                  </a:schemeClr>
                </a:solidFill>
              </a:rPr>
              <a:t>optimizada </a:t>
            </a:r>
            <a:r>
              <a:rPr lang="es-ES" sz="1600" dirty="0">
                <a:solidFill>
                  <a:schemeClr val="bg1">
                    <a:lumMod val="60000"/>
                    <a:lumOff val="40000"/>
                  </a:schemeClr>
                </a:solidFill>
              </a:rPr>
              <a:t>en base a las capacidades del dispositivo y las restricciones de ancho de banda de red. </a:t>
            </a:r>
            <a:endParaRPr lang="es-ES" sz="1600" dirty="0" smtClean="0">
              <a:solidFill>
                <a:schemeClr val="bg1">
                  <a:lumMod val="60000"/>
                  <a:lumOff val="40000"/>
                </a:schemeClr>
              </a:solidFill>
            </a:endParaRPr>
          </a:p>
          <a:p>
            <a:r>
              <a:rPr lang="es-ES" sz="1600" dirty="0" smtClean="0">
                <a:solidFill>
                  <a:schemeClr val="bg1">
                    <a:lumMod val="60000"/>
                    <a:lumOff val="40000"/>
                  </a:schemeClr>
                </a:solidFill>
              </a:rPr>
              <a:t>Player </a:t>
            </a:r>
            <a:r>
              <a:rPr lang="es-ES" sz="1600" dirty="0">
                <a:solidFill>
                  <a:schemeClr val="bg1">
                    <a:lumMod val="60000"/>
                    <a:lumOff val="40000"/>
                  </a:schemeClr>
                </a:solidFill>
              </a:rPr>
              <a:t>Framework v1.3 ahora </a:t>
            </a:r>
            <a:r>
              <a:rPr lang="es-ES" sz="1600" dirty="0" smtClean="0">
                <a:solidFill>
                  <a:schemeClr val="bg1">
                    <a:lumMod val="60000"/>
                    <a:lumOff val="40000"/>
                  </a:schemeClr>
                </a:solidFill>
              </a:rPr>
              <a:t>incluye soporta a dispositivos 1080p</a:t>
            </a:r>
            <a:r>
              <a:rPr lang="es-ES" sz="1600" dirty="0">
                <a:solidFill>
                  <a:schemeClr val="bg1">
                    <a:lumMod val="60000"/>
                    <a:lumOff val="40000"/>
                  </a:schemeClr>
                </a:solidFill>
              </a:rPr>
              <a:t>, lo </a:t>
            </a:r>
            <a:r>
              <a:rPr lang="es-ES" sz="1600" dirty="0" smtClean="0">
                <a:solidFill>
                  <a:schemeClr val="bg1">
                    <a:lumMod val="60000"/>
                    <a:lumOff val="40000"/>
                  </a:schemeClr>
                </a:solidFill>
              </a:rPr>
              <a:t>podéis encontrar en </a:t>
            </a:r>
            <a:r>
              <a:rPr lang="es-ES" sz="1600" dirty="0">
                <a:solidFill>
                  <a:schemeClr val="bg1">
                    <a:lumMod val="60000"/>
                    <a:lumOff val="40000"/>
                  </a:schemeClr>
                </a:solidFill>
                <a:hlinkClick r:id="rId3"/>
              </a:rPr>
              <a:t>http://playerframework.codeplex.com</a:t>
            </a:r>
            <a:endParaRPr lang="es-ES" sz="1600" b="1" dirty="0" smtClean="0">
              <a:solidFill>
                <a:schemeClr val="bg1">
                  <a:lumMod val="60000"/>
                  <a:lumOff val="40000"/>
                </a:schemeClr>
              </a:solidFill>
            </a:endParaRPr>
          </a:p>
        </p:txBody>
      </p:sp>
    </p:spTree>
    <p:extLst>
      <p:ext uri="{BB962C8B-B14F-4D97-AF65-F5344CB8AC3E}">
        <p14:creationId xmlns:p14="http://schemas.microsoft.com/office/powerpoint/2010/main" val="225375359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Windows Phone Update 3 (GDR3). A </a:t>
            </a:r>
            <a:r>
              <a:rPr lang="en-US" sz="3200" dirty="0" err="1" smtClean="0"/>
              <a:t>nivel</a:t>
            </a:r>
            <a:r>
              <a:rPr lang="en-US" sz="3200" dirty="0" smtClean="0"/>
              <a:t> de </a:t>
            </a:r>
            <a:r>
              <a:rPr lang="en-US" sz="3200" dirty="0" err="1"/>
              <a:t>d</a:t>
            </a:r>
            <a:r>
              <a:rPr lang="en-US" sz="3200" dirty="0" err="1" smtClean="0"/>
              <a:t>esarrollo</a:t>
            </a:r>
            <a:r>
              <a:rPr lang="en-US" sz="3200" dirty="0" smtClean="0"/>
              <a:t>. </a:t>
            </a:r>
            <a:r>
              <a:rPr lang="en-US" sz="3200" dirty="0" err="1" smtClean="0"/>
              <a:t>Más</a:t>
            </a:r>
            <a:r>
              <a:rPr lang="en-US" sz="3200" dirty="0" smtClean="0"/>
              <a:t> </a:t>
            </a:r>
            <a:r>
              <a:rPr lang="en-US" sz="3200" dirty="0" err="1" smtClean="0"/>
              <a:t>memoria</a:t>
            </a:r>
            <a:r>
              <a:rPr lang="en-US" sz="3200" dirty="0" smtClean="0"/>
              <a:t>.</a:t>
            </a:r>
            <a:endParaRPr lang="en-US" sz="3200" dirty="0"/>
          </a:p>
        </p:txBody>
      </p:sp>
      <p:sp>
        <p:nvSpPr>
          <p:cNvPr id="13" name="Text Placeholder 6"/>
          <p:cNvSpPr txBox="1">
            <a:spLocks/>
          </p:cNvSpPr>
          <p:nvPr/>
        </p:nvSpPr>
        <p:spPr>
          <a:xfrm>
            <a:off x="755576" y="1203598"/>
            <a:ext cx="7632848" cy="2094078"/>
          </a:xfrm>
          <a:prstGeom prst="rect">
            <a:avLst/>
          </a:prstGeom>
        </p:spPr>
        <p:txBody>
          <a:bodyPr wrap="square" lIns="67227" tIns="33613" rIns="67227" bIns="33613">
            <a:spAutoFit/>
          </a:bodyPr>
          <a:lstStyle>
            <a:lvl1pPr marL="180954" indent="-180954" algn="l" defTabSz="914296" rtl="0" eaLnBrk="1" latinLnBrk="0" hangingPunct="1">
              <a:lnSpc>
                <a:spcPct val="100000"/>
              </a:lnSpc>
              <a:spcBef>
                <a:spcPts val="120"/>
              </a:spcBef>
              <a:spcAft>
                <a:spcPts val="120"/>
              </a:spcAft>
              <a:buFont typeface="Arial" pitchFamily="34" charset="0"/>
              <a:buChar char="•"/>
              <a:defRPr sz="2000" kern="1200">
                <a:solidFill>
                  <a:srgbClr val="646464"/>
                </a:solidFill>
                <a:latin typeface="+mn-lt"/>
                <a:ea typeface="+mn-ea"/>
                <a:cs typeface="+mn-cs"/>
              </a:defRPr>
            </a:lvl1pPr>
            <a:lvl2pPr marL="360322" indent="-179368" algn="l" defTabSz="914296" rtl="0" eaLnBrk="1" latinLnBrk="0" hangingPunct="1">
              <a:lnSpc>
                <a:spcPct val="100000"/>
              </a:lnSpc>
              <a:spcBef>
                <a:spcPts val="110"/>
              </a:spcBef>
              <a:spcAft>
                <a:spcPts val="110"/>
              </a:spcAft>
              <a:buFont typeface="Nokia Pure Text" pitchFamily="34" charset="0"/>
              <a:buChar char="−"/>
              <a:defRPr sz="1800" kern="1200">
                <a:solidFill>
                  <a:srgbClr val="646464"/>
                </a:solidFill>
                <a:latin typeface="+mn-lt"/>
                <a:ea typeface="+mn-ea"/>
                <a:cs typeface="+mn-cs"/>
              </a:defRPr>
            </a:lvl2pPr>
            <a:lvl3pPr marL="538102" indent="-177780" algn="l" defTabSz="914296" rtl="0" eaLnBrk="1" latinLnBrk="0" hangingPunct="1">
              <a:lnSpc>
                <a:spcPct val="100000"/>
              </a:lnSpc>
              <a:spcBef>
                <a:spcPts val="100"/>
              </a:spcBef>
              <a:spcAft>
                <a:spcPts val="100"/>
              </a:spcAft>
              <a:buFont typeface="Nokia Pure Text" pitchFamily="34" charset="0"/>
              <a:buChar char="−"/>
              <a:defRPr sz="1600" kern="1200">
                <a:solidFill>
                  <a:srgbClr val="646464"/>
                </a:solidFill>
                <a:latin typeface="+mn-lt"/>
                <a:ea typeface="+mn-ea"/>
                <a:cs typeface="+mn-cs"/>
              </a:defRPr>
            </a:lvl3pPr>
            <a:lvl4pPr marL="1341285" indent="-179368" algn="l" defTabSz="914296" rtl="0" eaLnBrk="1" latinLnBrk="0" hangingPunct="1">
              <a:spcBef>
                <a:spcPts val="90"/>
              </a:spcBef>
              <a:spcAft>
                <a:spcPts val="90"/>
              </a:spcAft>
              <a:buFont typeface="Nokia Pure Text" pitchFamily="34" charset="0"/>
              <a:buChar char="−"/>
              <a:defRPr sz="1400" kern="1200">
                <a:solidFill>
                  <a:srgbClr val="646464"/>
                </a:solidFill>
                <a:latin typeface="+mn-lt"/>
                <a:ea typeface="+mn-ea"/>
                <a:cs typeface="+mn-cs"/>
              </a:defRPr>
            </a:lvl4pPr>
            <a:lvl5pPr marL="1706369" indent="-179368" algn="l" defTabSz="914296" rtl="0" eaLnBrk="1" latinLnBrk="0" hangingPunct="1">
              <a:spcBef>
                <a:spcPts val="80"/>
              </a:spcBef>
              <a:spcAft>
                <a:spcPts val="80"/>
              </a:spcAft>
              <a:buFont typeface="Nokia Pure Text" pitchFamily="34" charset="0"/>
              <a:buChar char="−"/>
              <a:defRPr sz="1200" kern="1200" baseline="0">
                <a:solidFill>
                  <a:srgbClr val="646464"/>
                </a:solidFill>
                <a:latin typeface="+mn-lt"/>
                <a:ea typeface="+mn-ea"/>
                <a:cs typeface="+mn-cs"/>
              </a:defRPr>
            </a:lvl5pPr>
            <a:lvl6pPr marL="2063515" indent="-179368"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6pPr>
            <a:lvl7pPr marL="2422250" indent="-179980"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7pPr>
            <a:lvl8pPr marL="2776222" indent="-179980"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8pPr>
            <a:lvl9pPr marL="3134957" indent="-174606"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9pPr>
          </a:lstStyle>
          <a:p>
            <a:r>
              <a:rPr lang="es-ES" sz="1300" dirty="0"/>
              <a:t>Más </a:t>
            </a:r>
            <a:r>
              <a:rPr lang="es-ES" sz="1300" b="1" dirty="0"/>
              <a:t>memoria</a:t>
            </a:r>
            <a:r>
              <a:rPr lang="es-ES" sz="1300" dirty="0"/>
              <a:t>. Los nuevos dispositivos llegan ya con 2GB de RAM lo que ha permitido aumentar el tamaño máximo de uso por parte de las Apps hasta los 570MB. Para los dispositivos actuales con 1GB de RAM también se obtiene una ganancia en los agentes de audio en </a:t>
            </a:r>
            <a:r>
              <a:rPr lang="es-ES" sz="1300" dirty="0" err="1"/>
              <a:t>background</a:t>
            </a:r>
            <a:r>
              <a:rPr lang="es-ES" sz="1300" dirty="0"/>
              <a:t> que podrán utilizar 25MB. </a:t>
            </a:r>
            <a:endParaRPr lang="es-ES" sz="1300" dirty="0" smtClean="0"/>
          </a:p>
          <a:p>
            <a:r>
              <a:rPr lang="es-ES" sz="1300" dirty="0" smtClean="0"/>
              <a:t>Con </a:t>
            </a:r>
            <a:r>
              <a:rPr lang="es-ES" sz="1300" dirty="0"/>
              <a:t>una pantalla más grande y mejores resoluciones, los gráficos de la aplicación son propensos a usar más memoria que en los dispositivos de menor resolución y tamaño de pantalla. </a:t>
            </a:r>
            <a:r>
              <a:rPr lang="es-ES" sz="1300" dirty="0" smtClean="0"/>
              <a:t>Podemos solicitar </a:t>
            </a:r>
            <a:r>
              <a:rPr lang="es-ES" sz="1300" dirty="0"/>
              <a:t>más memoria con </a:t>
            </a:r>
            <a:r>
              <a:rPr lang="es-ES" sz="1300" dirty="0" smtClean="0"/>
              <a:t>la entrada </a:t>
            </a:r>
            <a:r>
              <a:rPr lang="es-ES" sz="1300" dirty="0"/>
              <a:t>ID_FUNCCAP_EXTEND_MEM en el archivo de manifiesto de </a:t>
            </a:r>
            <a:r>
              <a:rPr lang="es-ES" sz="1300" dirty="0" smtClean="0"/>
              <a:t>la aplicación.</a:t>
            </a:r>
            <a:r>
              <a:rPr lang="es-ES" sz="1300" dirty="0"/>
              <a:t/>
            </a:r>
            <a:br>
              <a:rPr lang="es-ES" sz="1300" dirty="0"/>
            </a:br>
            <a:r>
              <a:rPr lang="es-ES" sz="1300" dirty="0"/>
              <a:t/>
            </a:r>
            <a:br>
              <a:rPr lang="es-ES" sz="1300" dirty="0"/>
            </a:br>
            <a:endParaRPr lang="es-ES" sz="1300" dirty="0"/>
          </a:p>
        </p:txBody>
      </p:sp>
      <p:graphicFrame>
        <p:nvGraphicFramePr>
          <p:cNvPr id="6" name="Tabla 5"/>
          <p:cNvGraphicFramePr>
            <a:graphicFrameLocks noGrp="1"/>
          </p:cNvGraphicFramePr>
          <p:nvPr>
            <p:extLst>
              <p:ext uri="{D42A27DB-BD31-4B8C-83A1-F6EECF244321}">
                <p14:modId xmlns:p14="http://schemas.microsoft.com/office/powerpoint/2010/main" val="2970720491"/>
              </p:ext>
            </p:extLst>
          </p:nvPr>
        </p:nvGraphicFramePr>
        <p:xfrm>
          <a:off x="1475656" y="2859782"/>
          <a:ext cx="6096000" cy="2108200"/>
        </p:xfrm>
        <a:graphic>
          <a:graphicData uri="http://schemas.openxmlformats.org/drawingml/2006/table">
            <a:tbl>
              <a:tblPr firstRow="1" bandRow="1">
                <a:tableStyleId>{0660B408-B3CF-4A94-85FC-2B1E0A45F4A2}</a:tableStyleId>
              </a:tblPr>
              <a:tblGrid>
                <a:gridCol w="1219200"/>
                <a:gridCol w="1219200"/>
                <a:gridCol w="1219200"/>
                <a:gridCol w="1219200"/>
                <a:gridCol w="1219200"/>
              </a:tblGrid>
              <a:tr h="370840">
                <a:tc>
                  <a:txBody>
                    <a:bodyPr/>
                    <a:lstStyle/>
                    <a:p>
                      <a:pPr algn="ctr"/>
                      <a:r>
                        <a:rPr lang="es-ES" sz="1200" dirty="0" smtClean="0">
                          <a:solidFill>
                            <a:srgbClr val="FFFFFF"/>
                          </a:solidFill>
                        </a:rPr>
                        <a:t>Tipo de límites</a:t>
                      </a:r>
                      <a:endParaRPr lang="es-ES" sz="1200" dirty="0">
                        <a:solidFill>
                          <a:srgbClr val="FFFFFF"/>
                        </a:solidFill>
                      </a:endParaRPr>
                    </a:p>
                  </a:txBody>
                  <a:tcPr/>
                </a:tc>
                <a:tc>
                  <a:txBody>
                    <a:bodyPr/>
                    <a:lstStyle/>
                    <a:p>
                      <a:pPr algn="ctr"/>
                      <a:r>
                        <a:rPr lang="es-ES" sz="1200" dirty="0" smtClean="0">
                          <a:solidFill>
                            <a:srgbClr val="FFFFFF"/>
                          </a:solidFill>
                        </a:rPr>
                        <a:t>Tipo</a:t>
                      </a:r>
                      <a:endParaRPr lang="es-ES" sz="1200" dirty="0">
                        <a:solidFill>
                          <a:srgbClr val="FFFFFF"/>
                        </a:solidFill>
                      </a:endParaRPr>
                    </a:p>
                  </a:txBody>
                  <a:tcPr/>
                </a:tc>
                <a:tc>
                  <a:txBody>
                    <a:bodyPr/>
                    <a:lstStyle/>
                    <a:p>
                      <a:pPr algn="ctr"/>
                      <a:r>
                        <a:rPr lang="es-ES" sz="1200" dirty="0" smtClean="0">
                          <a:solidFill>
                            <a:srgbClr val="FFFFFF"/>
                          </a:solidFill>
                        </a:rPr>
                        <a:t>Teléfonos con poca</a:t>
                      </a:r>
                      <a:r>
                        <a:rPr lang="es-ES" sz="1200" baseline="0" dirty="0" smtClean="0">
                          <a:solidFill>
                            <a:srgbClr val="FFFFFF"/>
                          </a:solidFill>
                        </a:rPr>
                        <a:t> memoria</a:t>
                      </a:r>
                      <a:endParaRPr lang="es-ES" sz="1200" dirty="0">
                        <a:solidFill>
                          <a:srgbClr val="FFFFFF"/>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200" dirty="0" smtClean="0">
                          <a:solidFill>
                            <a:srgbClr val="FFFFFF"/>
                          </a:solidFill>
                        </a:rPr>
                        <a:t>Teléfonos</a:t>
                      </a:r>
                      <a:r>
                        <a:rPr lang="es-ES" sz="1200" baseline="0" dirty="0" smtClean="0">
                          <a:solidFill>
                            <a:srgbClr val="FFFFFF"/>
                          </a:solidFill>
                        </a:rPr>
                        <a:t> con 1GB</a:t>
                      </a:r>
                      <a:endParaRPr lang="es-ES" sz="1200" dirty="0" smtClean="0">
                        <a:solidFill>
                          <a:srgbClr val="FFFFFF"/>
                        </a:solidFill>
                      </a:endParaRPr>
                    </a:p>
                  </a:txBody>
                  <a:tcPr/>
                </a:tc>
                <a:tc>
                  <a:txBody>
                    <a:bodyPr/>
                    <a:lstStyle/>
                    <a:p>
                      <a:pPr algn="ctr"/>
                      <a:r>
                        <a:rPr lang="es-ES" sz="1200" dirty="0" smtClean="0">
                          <a:solidFill>
                            <a:srgbClr val="FFFFFF"/>
                          </a:solidFill>
                        </a:rPr>
                        <a:t>Teléfonos</a:t>
                      </a:r>
                      <a:r>
                        <a:rPr lang="es-ES" sz="1200" baseline="0" dirty="0" smtClean="0">
                          <a:solidFill>
                            <a:srgbClr val="FFFFFF"/>
                          </a:solidFill>
                        </a:rPr>
                        <a:t> con 2GB</a:t>
                      </a:r>
                      <a:endParaRPr lang="es-ES" sz="1200" dirty="0">
                        <a:solidFill>
                          <a:srgbClr val="FFFFFF"/>
                        </a:solidFill>
                      </a:endParaRPr>
                    </a:p>
                  </a:txBody>
                  <a:tcPr/>
                </a:tc>
              </a:tr>
              <a:tr h="370840">
                <a:tc>
                  <a:txBody>
                    <a:bodyPr/>
                    <a:lstStyle/>
                    <a:p>
                      <a:pPr algn="ctr"/>
                      <a:r>
                        <a:rPr lang="es-ES" dirty="0" smtClean="0"/>
                        <a:t>Default</a:t>
                      </a:r>
                      <a:endParaRPr lang="es-ES" dirty="0"/>
                    </a:p>
                  </a:txBody>
                  <a:tcPr/>
                </a:tc>
                <a:tc>
                  <a:txBody>
                    <a:bodyPr/>
                    <a:lstStyle/>
                    <a:p>
                      <a:pPr algn="ctr"/>
                      <a:r>
                        <a:rPr lang="es-ES" sz="1200" dirty="0" smtClean="0"/>
                        <a:t>XNA o nativas</a:t>
                      </a:r>
                      <a:endParaRPr lang="es-ES" sz="1200" dirty="0"/>
                    </a:p>
                  </a:txBody>
                  <a:tcPr/>
                </a:tc>
                <a:tc>
                  <a:txBody>
                    <a:bodyPr/>
                    <a:lstStyle/>
                    <a:p>
                      <a:pPr algn="ctr"/>
                      <a:r>
                        <a:rPr lang="es-ES" dirty="0" smtClean="0"/>
                        <a:t>150MB</a:t>
                      </a:r>
                      <a:endParaRPr lang="es-ES" dirty="0"/>
                    </a:p>
                  </a:txBody>
                  <a:tcPr/>
                </a:tc>
                <a:tc>
                  <a:txBody>
                    <a:bodyPr/>
                    <a:lstStyle/>
                    <a:p>
                      <a:pPr algn="ctr"/>
                      <a:r>
                        <a:rPr lang="es-ES" dirty="0" smtClean="0"/>
                        <a:t>150MB</a:t>
                      </a:r>
                      <a:endParaRPr lang="es-ES" dirty="0"/>
                    </a:p>
                  </a:txBody>
                  <a:tcPr/>
                </a:tc>
                <a:tc>
                  <a:txBody>
                    <a:bodyPr/>
                    <a:lstStyle/>
                    <a:p>
                      <a:pPr algn="ctr"/>
                      <a:r>
                        <a:rPr lang="es-ES" dirty="0" smtClean="0"/>
                        <a:t>150MB</a:t>
                      </a:r>
                      <a:endParaRPr lang="es-ES" dirty="0"/>
                    </a:p>
                  </a:txBody>
                  <a:tcPr/>
                </a:tc>
              </a:tr>
              <a:tr h="370840">
                <a:tc>
                  <a:txBody>
                    <a:bodyPr/>
                    <a:lstStyle/>
                    <a:p>
                      <a:pPr algn="ctr"/>
                      <a:r>
                        <a:rPr lang="es-ES" dirty="0" smtClean="0"/>
                        <a:t>Default</a:t>
                      </a:r>
                      <a:endParaRPr lang="es-ES" dirty="0"/>
                    </a:p>
                  </a:txBody>
                  <a:tcPr/>
                </a:tc>
                <a:tc>
                  <a:txBody>
                    <a:bodyPr/>
                    <a:lstStyle/>
                    <a:p>
                      <a:pPr algn="ctr"/>
                      <a:r>
                        <a:rPr lang="es-ES" sz="1200" dirty="0" smtClean="0"/>
                        <a:t>XAML/.net</a:t>
                      </a:r>
                      <a:r>
                        <a:rPr lang="es-ES" sz="1200" baseline="0" dirty="0" smtClean="0"/>
                        <a:t> excluyendo XNA</a:t>
                      </a:r>
                      <a:endParaRPr lang="es-ES" sz="1200" dirty="0"/>
                    </a:p>
                  </a:txBody>
                  <a:tcPr/>
                </a:tc>
                <a:tc>
                  <a:txBody>
                    <a:bodyPr/>
                    <a:lstStyle/>
                    <a:p>
                      <a:pPr algn="ctr"/>
                      <a:r>
                        <a:rPr lang="es-ES" dirty="0" smtClean="0"/>
                        <a:t>150MB</a:t>
                      </a:r>
                      <a:endParaRPr lang="es-ES" dirty="0"/>
                    </a:p>
                  </a:txBody>
                  <a:tcPr/>
                </a:tc>
                <a:tc>
                  <a:txBody>
                    <a:bodyPr/>
                    <a:lstStyle/>
                    <a:p>
                      <a:pPr algn="ctr"/>
                      <a:r>
                        <a:rPr lang="es-ES" dirty="0" smtClean="0"/>
                        <a:t>300MB</a:t>
                      </a:r>
                      <a:endParaRPr lang="es-ES" dirty="0"/>
                    </a:p>
                  </a:txBody>
                  <a:tcPr/>
                </a:tc>
                <a:tc>
                  <a:txBody>
                    <a:bodyPr/>
                    <a:lstStyle/>
                    <a:p>
                      <a:pPr algn="ctr"/>
                      <a:r>
                        <a:rPr lang="es-ES" dirty="0" smtClean="0"/>
                        <a:t>300MB</a:t>
                      </a:r>
                      <a:endParaRPr lang="es-ES" dirty="0"/>
                    </a:p>
                  </a:txBody>
                  <a:tcPr/>
                </a:tc>
              </a:tr>
              <a:tr h="370840">
                <a:tc>
                  <a:txBody>
                    <a:bodyPr/>
                    <a:lstStyle/>
                    <a:p>
                      <a:pPr algn="ctr"/>
                      <a:r>
                        <a:rPr lang="es-ES" dirty="0" smtClean="0"/>
                        <a:t>La</a:t>
                      </a:r>
                      <a:r>
                        <a:rPr lang="es-ES" baseline="0" dirty="0" smtClean="0"/>
                        <a:t> más alta</a:t>
                      </a:r>
                      <a:endParaRPr lang="es-ES" dirty="0"/>
                    </a:p>
                  </a:txBody>
                  <a:tcPr/>
                </a:tc>
                <a:tc>
                  <a:txBody>
                    <a:bodyPr/>
                    <a:lstStyle/>
                    <a:p>
                      <a:pPr algn="ctr"/>
                      <a:r>
                        <a:rPr lang="es-ES" sz="1200" dirty="0" smtClean="0"/>
                        <a:t>Todos los tipos</a:t>
                      </a:r>
                      <a:endParaRPr lang="es-ES" sz="1200" dirty="0"/>
                    </a:p>
                  </a:txBody>
                  <a:tcPr/>
                </a:tc>
                <a:tc>
                  <a:txBody>
                    <a:bodyPr/>
                    <a:lstStyle/>
                    <a:p>
                      <a:pPr algn="ctr"/>
                      <a:r>
                        <a:rPr lang="es-ES" dirty="0" smtClean="0"/>
                        <a:t>180MB</a:t>
                      </a:r>
                      <a:endParaRPr lang="es-ES" dirty="0"/>
                    </a:p>
                  </a:txBody>
                  <a:tcPr/>
                </a:tc>
                <a:tc>
                  <a:txBody>
                    <a:bodyPr/>
                    <a:lstStyle/>
                    <a:p>
                      <a:pPr algn="ctr"/>
                      <a:r>
                        <a:rPr lang="es-ES" dirty="0" smtClean="0"/>
                        <a:t>380MB</a:t>
                      </a:r>
                      <a:endParaRPr lang="es-ES" dirty="0"/>
                    </a:p>
                  </a:txBody>
                  <a:tcPr/>
                </a:tc>
                <a:tc>
                  <a:txBody>
                    <a:bodyPr/>
                    <a:lstStyle/>
                    <a:p>
                      <a:pPr algn="ctr"/>
                      <a:r>
                        <a:rPr lang="es-ES" dirty="0" smtClean="0"/>
                        <a:t>570MB</a:t>
                      </a:r>
                      <a:endParaRPr lang="es-ES" dirty="0"/>
                    </a:p>
                  </a:txBody>
                  <a:tcPr/>
                </a:tc>
              </a:tr>
            </a:tbl>
          </a:graphicData>
        </a:graphic>
      </p:graphicFrame>
    </p:spTree>
    <p:extLst>
      <p:ext uri="{BB962C8B-B14F-4D97-AF65-F5344CB8AC3E}">
        <p14:creationId xmlns:p14="http://schemas.microsoft.com/office/powerpoint/2010/main" val="125650970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Índice</a:t>
            </a:r>
            <a:endParaRPr lang="ru-RU" dirty="0"/>
          </a:p>
        </p:txBody>
      </p:sp>
      <p:sp>
        <p:nvSpPr>
          <p:cNvPr id="5" name="Text Placeholder 4"/>
          <p:cNvSpPr>
            <a:spLocks noGrp="1"/>
          </p:cNvSpPr>
          <p:nvPr>
            <p:ph type="body" sz="quarter" idx="20"/>
          </p:nvPr>
        </p:nvSpPr>
        <p:spPr>
          <a:xfrm>
            <a:off x="251520" y="1148332"/>
            <a:ext cx="3672408" cy="559322"/>
          </a:xfrm>
        </p:spPr>
        <p:txBody>
          <a:bodyPr tIns="0">
            <a:normAutofit/>
          </a:bodyPr>
          <a:lstStyle/>
          <a:p>
            <a:r>
              <a:rPr lang="en-US" dirty="0" smtClean="0"/>
              <a:t>¿</a:t>
            </a:r>
            <a:r>
              <a:rPr lang="en-US" dirty="0" err="1" smtClean="0"/>
              <a:t>Qué</a:t>
            </a:r>
            <a:r>
              <a:rPr lang="en-US" dirty="0" smtClean="0"/>
              <a:t> </a:t>
            </a:r>
            <a:r>
              <a:rPr lang="en-US" dirty="0" err="1" smtClean="0"/>
              <a:t>vamos</a:t>
            </a:r>
            <a:r>
              <a:rPr lang="en-US" dirty="0" smtClean="0"/>
              <a:t> a </a:t>
            </a:r>
            <a:r>
              <a:rPr lang="en-US" dirty="0" err="1" smtClean="0"/>
              <a:t>ver</a:t>
            </a:r>
            <a:r>
              <a:rPr lang="en-US" dirty="0" smtClean="0"/>
              <a:t>?</a:t>
            </a:r>
            <a:endParaRPr lang="en-US" dirty="0"/>
          </a:p>
        </p:txBody>
      </p:sp>
      <p:graphicFrame>
        <p:nvGraphicFramePr>
          <p:cNvPr id="2" name="Diagram 1"/>
          <p:cNvGraphicFramePr>
            <a:graphicFrameLocks noChangeAspect="1"/>
          </p:cNvGraphicFramePr>
          <p:nvPr>
            <p:extLst>
              <p:ext uri="{D42A27DB-BD31-4B8C-83A1-F6EECF244321}">
                <p14:modId xmlns:p14="http://schemas.microsoft.com/office/powerpoint/2010/main" val="448783301"/>
              </p:ext>
            </p:extLst>
          </p:nvPr>
        </p:nvGraphicFramePr>
        <p:xfrm>
          <a:off x="1259632" y="1995686"/>
          <a:ext cx="7560840"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2706364"/>
      </p:ext>
    </p:extLst>
  </p:cSld>
  <p:clrMapOvr>
    <a:masterClrMapping/>
  </p:clrMapOvr>
  <mc:AlternateContent xmlns:mc="http://schemas.openxmlformats.org/markup-compatibility/2006" xmlns:p14="http://schemas.microsoft.com/office/powerpoint/2010/main">
    <mc:Choice Requires="p14">
      <p:transition spd="slow" p14:dur="1750" advClick="0">
        <p14:pan/>
      </p:transition>
    </mc:Choice>
    <mc:Fallback xmlns="">
      <p:transition spd="slow" advClick="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err="1" smtClean="0"/>
              <a:t>Optimizar</a:t>
            </a:r>
            <a:r>
              <a:rPr lang="en-US" sz="3200" dirty="0" smtClean="0"/>
              <a:t> </a:t>
            </a:r>
            <a:r>
              <a:rPr lang="en-US" sz="3200" dirty="0" err="1" smtClean="0"/>
              <a:t>fuentes</a:t>
            </a:r>
            <a:endParaRPr lang="en-US" sz="3200" dirty="0"/>
          </a:p>
        </p:txBody>
      </p:sp>
      <p:sp>
        <p:nvSpPr>
          <p:cNvPr id="3" name="TextBox 2"/>
          <p:cNvSpPr txBox="1"/>
          <p:nvPr/>
        </p:nvSpPr>
        <p:spPr>
          <a:xfrm>
            <a:off x="457200" y="1203598"/>
            <a:ext cx="4402832" cy="2433218"/>
          </a:xfrm>
          <a:prstGeom prst="rect">
            <a:avLst/>
          </a:prstGeom>
          <a:noFill/>
        </p:spPr>
        <p:txBody>
          <a:bodyPr wrap="square" lIns="134453" tIns="107563" rIns="134453" bIns="107563" rtlCol="0">
            <a:spAutoFit/>
          </a:bodyPr>
          <a:lstStyle/>
          <a:p>
            <a:pPr marL="285750" indent="-285750">
              <a:buFont typeface="Arial" panose="020B0604020202020204" pitchFamily="34" charset="0"/>
              <a:buChar char="•"/>
            </a:pPr>
            <a:r>
              <a:rPr lang="es-ES" sz="1600" dirty="0" smtClean="0">
                <a:solidFill>
                  <a:schemeClr val="bg1">
                    <a:lumMod val="60000"/>
                    <a:lumOff val="40000"/>
                  </a:schemeClr>
                </a:solidFill>
              </a:rPr>
              <a:t>Los estilos </a:t>
            </a:r>
            <a:r>
              <a:rPr lang="es-ES" sz="1600" dirty="0">
                <a:solidFill>
                  <a:schemeClr val="bg1">
                    <a:lumMod val="60000"/>
                    <a:lumOff val="40000"/>
                  </a:schemeClr>
                </a:solidFill>
              </a:rPr>
              <a:t>de texto predefinidos ya están optimizados para </a:t>
            </a:r>
            <a:r>
              <a:rPr lang="es-ES" sz="1600" dirty="0" smtClean="0">
                <a:solidFill>
                  <a:schemeClr val="bg1">
                    <a:lumMod val="60000"/>
                    <a:lumOff val="40000"/>
                  </a:schemeClr>
                </a:solidFill>
              </a:rPr>
              <a:t>cualquier dispositivo, incluidos 1080p. </a:t>
            </a:r>
          </a:p>
          <a:p>
            <a:pPr marL="285750" indent="-285750">
              <a:buFont typeface="Arial" panose="020B0604020202020204" pitchFamily="34" charset="0"/>
              <a:buChar char="•"/>
            </a:pPr>
            <a:r>
              <a:rPr lang="es-ES" sz="1600" dirty="0" smtClean="0">
                <a:solidFill>
                  <a:schemeClr val="bg1">
                    <a:lumMod val="60000"/>
                    <a:lumOff val="40000"/>
                  </a:schemeClr>
                </a:solidFill>
              </a:rPr>
              <a:t>Si utilizas estilos </a:t>
            </a:r>
            <a:r>
              <a:rPr lang="es-ES" sz="1600" dirty="0">
                <a:solidFill>
                  <a:schemeClr val="bg1">
                    <a:lumMod val="60000"/>
                    <a:lumOff val="40000"/>
                  </a:schemeClr>
                </a:solidFill>
              </a:rPr>
              <a:t>de texto personalizados, </a:t>
            </a:r>
            <a:r>
              <a:rPr lang="es-ES" sz="1600" dirty="0" smtClean="0">
                <a:solidFill>
                  <a:schemeClr val="bg1">
                    <a:lumMod val="60000"/>
                    <a:lumOff val="40000"/>
                  </a:schemeClr>
                </a:solidFill>
              </a:rPr>
              <a:t>hay que asegúrese </a:t>
            </a:r>
            <a:r>
              <a:rPr lang="es-ES" sz="1600" dirty="0">
                <a:solidFill>
                  <a:schemeClr val="bg1">
                    <a:lumMod val="60000"/>
                    <a:lumOff val="40000"/>
                  </a:schemeClr>
                </a:solidFill>
              </a:rPr>
              <a:t>de revisar </a:t>
            </a:r>
            <a:r>
              <a:rPr lang="es-ES" sz="1600" dirty="0" smtClean="0">
                <a:solidFill>
                  <a:schemeClr val="bg1">
                    <a:lumMod val="60000"/>
                    <a:lumOff val="40000"/>
                  </a:schemeClr>
                </a:solidFill>
              </a:rPr>
              <a:t>los tamaños. </a:t>
            </a:r>
          </a:p>
          <a:p>
            <a:pPr marL="285750" indent="-285750">
              <a:buFont typeface="Arial" panose="020B0604020202020204" pitchFamily="34" charset="0"/>
              <a:buChar char="•"/>
            </a:pPr>
            <a:r>
              <a:rPr lang="es-ES" sz="1600" dirty="0" smtClean="0">
                <a:solidFill>
                  <a:schemeClr val="bg1">
                    <a:lumMod val="60000"/>
                    <a:lumOff val="40000"/>
                  </a:schemeClr>
                </a:solidFill>
              </a:rPr>
              <a:t>Escalamos </a:t>
            </a:r>
            <a:r>
              <a:rPr lang="es-ES" sz="1600" dirty="0">
                <a:solidFill>
                  <a:schemeClr val="bg1">
                    <a:lumMod val="60000"/>
                    <a:lumOff val="40000"/>
                  </a:schemeClr>
                </a:solidFill>
              </a:rPr>
              <a:t>por 2,25 los estilos de </a:t>
            </a:r>
            <a:r>
              <a:rPr lang="es-ES" sz="1600" dirty="0" smtClean="0">
                <a:solidFill>
                  <a:schemeClr val="bg1">
                    <a:lumMod val="60000"/>
                    <a:lumOff val="40000"/>
                  </a:schemeClr>
                </a:solidFill>
              </a:rPr>
              <a:t>títulos, y  </a:t>
            </a:r>
            <a:r>
              <a:rPr lang="es-ES" sz="1600" dirty="0">
                <a:solidFill>
                  <a:schemeClr val="bg1">
                    <a:lumMod val="60000"/>
                    <a:lumOff val="40000"/>
                  </a:schemeClr>
                </a:solidFill>
              </a:rPr>
              <a:t>para los textos en el cuerpo, </a:t>
            </a:r>
            <a:r>
              <a:rPr lang="es-ES" sz="1600" dirty="0" smtClean="0">
                <a:solidFill>
                  <a:schemeClr val="bg1">
                    <a:lumMod val="60000"/>
                    <a:lumOff val="40000"/>
                  </a:schemeClr>
                </a:solidFill>
              </a:rPr>
              <a:t>escalamos </a:t>
            </a:r>
            <a:r>
              <a:rPr lang="es-ES" sz="1600" dirty="0">
                <a:solidFill>
                  <a:schemeClr val="bg1">
                    <a:lumMod val="60000"/>
                    <a:lumOff val="40000"/>
                  </a:schemeClr>
                </a:solidFill>
              </a:rPr>
              <a:t>por 1.8 (</a:t>
            </a:r>
            <a:r>
              <a:rPr lang="es-ES" sz="1600" dirty="0" smtClean="0">
                <a:solidFill>
                  <a:schemeClr val="bg1">
                    <a:lumMod val="60000"/>
                    <a:lumOff val="40000"/>
                  </a:schemeClr>
                </a:solidFill>
              </a:rPr>
              <a:t>80%)</a:t>
            </a:r>
            <a:endParaRPr lang="es-ES" sz="1600" b="1" dirty="0" smtClean="0">
              <a:solidFill>
                <a:schemeClr val="bg1">
                  <a:lumMod val="60000"/>
                  <a:lumOff val="40000"/>
                </a:schemeClr>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816273"/>
            <a:ext cx="3989112" cy="2715425"/>
          </a:xfrm>
          <a:prstGeom prst="rect">
            <a:avLst/>
          </a:prstGeom>
        </p:spPr>
      </p:pic>
    </p:spTree>
    <p:extLst>
      <p:ext uri="{BB962C8B-B14F-4D97-AF65-F5344CB8AC3E}">
        <p14:creationId xmlns:p14="http://schemas.microsoft.com/office/powerpoint/2010/main" val="104487863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err="1" smtClean="0"/>
              <a:t>Optimizar</a:t>
            </a:r>
            <a:r>
              <a:rPr lang="en-US" sz="3200" dirty="0" smtClean="0"/>
              <a:t> el layout</a:t>
            </a:r>
            <a:endParaRPr lang="en-US" sz="3200" dirty="0"/>
          </a:p>
        </p:txBody>
      </p:sp>
      <p:sp>
        <p:nvSpPr>
          <p:cNvPr id="3" name="TextBox 2"/>
          <p:cNvSpPr txBox="1"/>
          <p:nvPr/>
        </p:nvSpPr>
        <p:spPr>
          <a:xfrm>
            <a:off x="457200" y="1203598"/>
            <a:ext cx="4402832" cy="2679439"/>
          </a:xfrm>
          <a:prstGeom prst="rect">
            <a:avLst/>
          </a:prstGeom>
          <a:noFill/>
        </p:spPr>
        <p:txBody>
          <a:bodyPr wrap="square" lIns="134453" tIns="107563" rIns="134453" bIns="107563" rtlCol="0">
            <a:spAutoFit/>
          </a:bodyPr>
          <a:lstStyle/>
          <a:p>
            <a:pPr marL="285750" indent="-285750">
              <a:buFont typeface="Arial" panose="020B0604020202020204" pitchFamily="34" charset="0"/>
              <a:buChar char="•"/>
            </a:pPr>
            <a:r>
              <a:rPr lang="es-ES" sz="1600" dirty="0" smtClean="0">
                <a:solidFill>
                  <a:schemeClr val="bg1">
                    <a:lumMod val="60000"/>
                    <a:lumOff val="40000"/>
                  </a:schemeClr>
                </a:solidFill>
              </a:rPr>
              <a:t>Debemos tener en cuenta que pantallas grandes (de tamaño igual o superior a 5”), para muchos usuarios, no son usables con una única mano. Debemos tener esto en cuenta para reorganizar y mover controles.</a:t>
            </a:r>
          </a:p>
          <a:p>
            <a:pPr marL="285750" indent="-285750">
              <a:buFont typeface="Arial" panose="020B0604020202020204" pitchFamily="34" charset="0"/>
              <a:buChar char="•"/>
            </a:pPr>
            <a:r>
              <a:rPr lang="es-ES" sz="1600" dirty="0" smtClean="0">
                <a:solidFill>
                  <a:schemeClr val="bg1">
                    <a:lumMod val="60000"/>
                    <a:lumOff val="40000"/>
                  </a:schemeClr>
                </a:solidFill>
              </a:rPr>
              <a:t>Podemos aprovechar el tamaño de la pantalla para poder mostrar más información como por ejemplo hace el sistema con los Tiles.</a:t>
            </a:r>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1594" y="1063229"/>
            <a:ext cx="1629254" cy="2715425"/>
          </a:xfrm>
          <a:prstGeom prst="rect">
            <a:avLst/>
          </a:prstGeom>
        </p:spPr>
      </p:pic>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9138" y="1075957"/>
            <a:ext cx="1893302" cy="3365871"/>
          </a:xfrm>
          <a:prstGeom prst="rect">
            <a:avLst/>
          </a:prstGeom>
        </p:spPr>
      </p:pic>
    </p:spTree>
    <p:extLst>
      <p:ext uri="{BB962C8B-B14F-4D97-AF65-F5344CB8AC3E}">
        <p14:creationId xmlns:p14="http://schemas.microsoft.com/office/powerpoint/2010/main" val="423674551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38"/>
            <a:ext cx="8229600" cy="857250"/>
          </a:xfrm>
        </p:spPr>
        <p:txBody>
          <a:bodyPr>
            <a:noAutofit/>
          </a:bodyPr>
          <a:lstStyle/>
          <a:p>
            <a:pPr algn="l"/>
            <a:r>
              <a:rPr lang="en-US" sz="3200" dirty="0" err="1" smtClean="0"/>
              <a:t>Optimizar</a:t>
            </a:r>
            <a:r>
              <a:rPr lang="en-US" sz="3200" dirty="0" smtClean="0"/>
              <a:t> el layout</a:t>
            </a:r>
            <a:endParaRPr lang="en-US" sz="3200" dirty="0"/>
          </a:p>
        </p:txBody>
      </p:sp>
      <p:sp>
        <p:nvSpPr>
          <p:cNvPr id="3" name="TextBox 2"/>
          <p:cNvSpPr txBox="1"/>
          <p:nvPr/>
        </p:nvSpPr>
        <p:spPr>
          <a:xfrm>
            <a:off x="457200" y="555526"/>
            <a:ext cx="8229600" cy="709669"/>
          </a:xfrm>
          <a:prstGeom prst="rect">
            <a:avLst/>
          </a:prstGeom>
          <a:noFill/>
        </p:spPr>
        <p:txBody>
          <a:bodyPr wrap="square" lIns="134453" tIns="107563" rIns="134453" bIns="107563" rtlCol="0">
            <a:spAutoFit/>
          </a:bodyPr>
          <a:lstStyle/>
          <a:p>
            <a:r>
              <a:rPr lang="es-ES" sz="1600" dirty="0" smtClean="0">
                <a:solidFill>
                  <a:schemeClr val="bg1">
                    <a:lumMod val="60000"/>
                    <a:lumOff val="40000"/>
                  </a:schemeClr>
                </a:solidFill>
              </a:rPr>
              <a:t>Podemos calcular el tamaño de la pantalla gracias a las propiedades extendidas usadas ya previamente.</a:t>
            </a:r>
          </a:p>
        </p:txBody>
      </p:sp>
      <p:sp>
        <p:nvSpPr>
          <p:cNvPr id="6" name="Rectángulo 5"/>
          <p:cNvSpPr/>
          <p:nvPr/>
        </p:nvSpPr>
        <p:spPr>
          <a:xfrm>
            <a:off x="539552" y="1131590"/>
            <a:ext cx="8262664" cy="4185761"/>
          </a:xfrm>
          <a:prstGeom prst="rect">
            <a:avLst/>
          </a:prstGeom>
        </p:spPr>
        <p:txBody>
          <a:bodyPr wrap="square">
            <a:spAutoFit/>
          </a:bodyPr>
          <a:lstStyle/>
          <a:p>
            <a:r>
              <a:rPr lang="es-ES" sz="700" dirty="0" err="1"/>
              <a:t>class</a:t>
            </a:r>
            <a:r>
              <a:rPr lang="es-ES" sz="700" dirty="0"/>
              <a:t> </a:t>
            </a:r>
            <a:r>
              <a:rPr lang="es-ES" sz="700" dirty="0" err="1"/>
              <a:t>ScreenSizeHelper</a:t>
            </a:r>
            <a:r>
              <a:rPr lang="es-ES" sz="700" dirty="0"/>
              <a:t> </a:t>
            </a:r>
            <a:endParaRPr lang="es-ES" sz="700" dirty="0" smtClean="0"/>
          </a:p>
          <a:p>
            <a:r>
              <a:rPr lang="es-ES" sz="700" dirty="0" smtClean="0"/>
              <a:t>{     </a:t>
            </a:r>
          </a:p>
          <a:p>
            <a:r>
              <a:rPr lang="es-ES" sz="700" dirty="0" smtClean="0"/>
              <a:t>     </a:t>
            </a:r>
            <a:r>
              <a:rPr lang="es-ES" sz="700" dirty="0" err="1" smtClean="0"/>
              <a:t>static</a:t>
            </a:r>
            <a:r>
              <a:rPr lang="es-ES" sz="700" dirty="0" smtClean="0"/>
              <a:t> </a:t>
            </a:r>
            <a:r>
              <a:rPr lang="es-ES" sz="700" dirty="0" err="1"/>
              <a:t>private</a:t>
            </a:r>
            <a:r>
              <a:rPr lang="es-ES" sz="700" dirty="0"/>
              <a:t> </a:t>
            </a:r>
            <a:r>
              <a:rPr lang="es-ES" sz="700" dirty="0" err="1"/>
              <a:t>double</a:t>
            </a:r>
            <a:r>
              <a:rPr lang="es-ES" sz="700" dirty="0"/>
              <a:t> _</a:t>
            </a:r>
            <a:r>
              <a:rPr lang="es-ES" sz="700" dirty="0" err="1"/>
              <a:t>screenSize</a:t>
            </a:r>
            <a:r>
              <a:rPr lang="es-ES" sz="700" dirty="0"/>
              <a:t> = -1.0f;     </a:t>
            </a:r>
            <a:endParaRPr lang="es-ES" sz="700" dirty="0" smtClean="0"/>
          </a:p>
          <a:p>
            <a:r>
              <a:rPr lang="es-ES" sz="700" dirty="0" smtClean="0"/>
              <a:t>     </a:t>
            </a:r>
            <a:r>
              <a:rPr lang="es-ES" sz="700" dirty="0" err="1" smtClean="0"/>
              <a:t>static</a:t>
            </a:r>
            <a:r>
              <a:rPr lang="es-ES" sz="700" dirty="0" smtClean="0"/>
              <a:t> </a:t>
            </a:r>
            <a:r>
              <a:rPr lang="es-ES" sz="700" dirty="0" err="1"/>
              <a:t>private</a:t>
            </a:r>
            <a:r>
              <a:rPr lang="es-ES" sz="700" dirty="0"/>
              <a:t> </a:t>
            </a:r>
            <a:r>
              <a:rPr lang="es-ES" sz="700" dirty="0" err="1"/>
              <a:t>double</a:t>
            </a:r>
            <a:r>
              <a:rPr lang="es-ES" sz="700" dirty="0"/>
              <a:t> _</a:t>
            </a:r>
            <a:r>
              <a:rPr lang="es-ES" sz="700" dirty="0" err="1"/>
              <a:t>screenDpiX</a:t>
            </a:r>
            <a:r>
              <a:rPr lang="es-ES" sz="700" dirty="0"/>
              <a:t> = 0.0f;     </a:t>
            </a:r>
            <a:endParaRPr lang="es-ES" sz="700" dirty="0" smtClean="0"/>
          </a:p>
          <a:p>
            <a:r>
              <a:rPr lang="es-ES" sz="700" dirty="0" smtClean="0"/>
              <a:t>     </a:t>
            </a:r>
            <a:r>
              <a:rPr lang="es-ES" sz="700" dirty="0" err="1" smtClean="0"/>
              <a:t>static</a:t>
            </a:r>
            <a:r>
              <a:rPr lang="es-ES" sz="700" dirty="0" smtClean="0"/>
              <a:t> </a:t>
            </a:r>
            <a:r>
              <a:rPr lang="es-ES" sz="700" dirty="0" err="1"/>
              <a:t>private</a:t>
            </a:r>
            <a:r>
              <a:rPr lang="es-ES" sz="700" dirty="0"/>
              <a:t> </a:t>
            </a:r>
            <a:r>
              <a:rPr lang="es-ES" sz="700" dirty="0" err="1"/>
              <a:t>double</a:t>
            </a:r>
            <a:r>
              <a:rPr lang="es-ES" sz="700" dirty="0"/>
              <a:t> _</a:t>
            </a:r>
            <a:r>
              <a:rPr lang="es-ES" sz="700" dirty="0" err="1"/>
              <a:t>screenDpiY</a:t>
            </a:r>
            <a:r>
              <a:rPr lang="es-ES" sz="700" dirty="0"/>
              <a:t> = 0.0f;     </a:t>
            </a:r>
            <a:endParaRPr lang="es-ES" sz="700" dirty="0" smtClean="0"/>
          </a:p>
          <a:p>
            <a:r>
              <a:rPr lang="es-ES" sz="700" dirty="0" smtClean="0"/>
              <a:t>     </a:t>
            </a:r>
            <a:r>
              <a:rPr lang="es-ES" sz="700" dirty="0" err="1" smtClean="0"/>
              <a:t>static</a:t>
            </a:r>
            <a:r>
              <a:rPr lang="es-ES" sz="700" dirty="0" smtClean="0"/>
              <a:t> </a:t>
            </a:r>
            <a:r>
              <a:rPr lang="es-ES" sz="700" dirty="0" err="1"/>
              <a:t>private</a:t>
            </a:r>
            <a:r>
              <a:rPr lang="es-ES" sz="700" dirty="0"/>
              <a:t> </a:t>
            </a:r>
            <a:r>
              <a:rPr lang="es-ES" sz="700" dirty="0" err="1"/>
              <a:t>Size</a:t>
            </a:r>
            <a:r>
              <a:rPr lang="es-ES" sz="700" dirty="0"/>
              <a:t> _</a:t>
            </a:r>
            <a:r>
              <a:rPr lang="es-ES" sz="700" dirty="0" err="1"/>
              <a:t>resolution</a:t>
            </a:r>
            <a:r>
              <a:rPr lang="es-ES" sz="700" dirty="0"/>
              <a:t>;      </a:t>
            </a:r>
            <a:endParaRPr lang="es-ES" sz="700" dirty="0" smtClean="0"/>
          </a:p>
          <a:p>
            <a:endParaRPr lang="es-ES" sz="700" dirty="0"/>
          </a:p>
          <a:p>
            <a:r>
              <a:rPr lang="es-ES" sz="700" dirty="0" smtClean="0"/>
              <a:t>     </a:t>
            </a:r>
            <a:r>
              <a:rPr lang="es-ES" sz="700" dirty="0" err="1" smtClean="0"/>
              <a:t>static</a:t>
            </a:r>
            <a:r>
              <a:rPr lang="es-ES" sz="700" dirty="0" smtClean="0"/>
              <a:t> </a:t>
            </a:r>
            <a:r>
              <a:rPr lang="es-ES" sz="700" dirty="0" err="1"/>
              <a:t>public</a:t>
            </a:r>
            <a:r>
              <a:rPr lang="es-ES" sz="700" dirty="0"/>
              <a:t> </a:t>
            </a:r>
            <a:r>
              <a:rPr lang="es-ES" sz="700" dirty="0" err="1"/>
              <a:t>bool</a:t>
            </a:r>
            <a:r>
              <a:rPr lang="es-ES" sz="700" dirty="0"/>
              <a:t> </a:t>
            </a:r>
            <a:r>
              <a:rPr lang="es-ES" sz="700" dirty="0" err="1"/>
              <a:t>IsBigScreen</a:t>
            </a:r>
            <a:r>
              <a:rPr lang="es-ES" sz="700" dirty="0"/>
              <a:t>     </a:t>
            </a:r>
            <a:endParaRPr lang="es-ES" sz="700" dirty="0" smtClean="0"/>
          </a:p>
          <a:p>
            <a:r>
              <a:rPr lang="es-ES" sz="700" dirty="0" smtClean="0"/>
              <a:t>     {         </a:t>
            </a:r>
          </a:p>
          <a:p>
            <a:r>
              <a:rPr lang="es-ES" sz="700" dirty="0" smtClean="0"/>
              <a:t>          </a:t>
            </a:r>
            <a:r>
              <a:rPr lang="es-ES" sz="700" dirty="0" err="1" smtClean="0"/>
              <a:t>get</a:t>
            </a:r>
            <a:r>
              <a:rPr lang="es-ES" sz="700" dirty="0" smtClean="0"/>
              <a:t>         </a:t>
            </a:r>
          </a:p>
          <a:p>
            <a:r>
              <a:rPr lang="es-ES" sz="700" dirty="0" smtClean="0"/>
              <a:t>          {             </a:t>
            </a:r>
          </a:p>
          <a:p>
            <a:r>
              <a:rPr lang="es-ES" sz="700" dirty="0" smtClean="0"/>
              <a:t>               // </a:t>
            </a:r>
            <a:r>
              <a:rPr lang="es-ES" sz="700" dirty="0"/>
              <a:t>Use 720p </a:t>
            </a:r>
            <a:r>
              <a:rPr lang="es-ES" sz="700" dirty="0" err="1"/>
              <a:t>emulator</a:t>
            </a:r>
            <a:r>
              <a:rPr lang="es-ES" sz="700" dirty="0"/>
              <a:t> </a:t>
            </a:r>
            <a:r>
              <a:rPr lang="es-ES" sz="700" dirty="0" err="1"/>
              <a:t>to</a:t>
            </a:r>
            <a:r>
              <a:rPr lang="es-ES" sz="700" dirty="0"/>
              <a:t> </a:t>
            </a:r>
            <a:r>
              <a:rPr lang="es-ES" sz="700" dirty="0" err="1"/>
              <a:t>simulate</a:t>
            </a:r>
            <a:r>
              <a:rPr lang="es-ES" sz="700" dirty="0"/>
              <a:t> </a:t>
            </a:r>
            <a:r>
              <a:rPr lang="es-ES" sz="700" dirty="0" err="1"/>
              <a:t>big</a:t>
            </a:r>
            <a:r>
              <a:rPr lang="es-ES" sz="700" dirty="0"/>
              <a:t> </a:t>
            </a:r>
            <a:r>
              <a:rPr lang="es-ES" sz="700" dirty="0" err="1"/>
              <a:t>screen</a:t>
            </a:r>
            <a:r>
              <a:rPr lang="es-ES" sz="700" dirty="0"/>
              <a:t>.             </a:t>
            </a:r>
            <a:endParaRPr lang="es-ES" sz="700" dirty="0" smtClean="0"/>
          </a:p>
          <a:p>
            <a:r>
              <a:rPr lang="es-ES" sz="700" dirty="0" smtClean="0"/>
              <a:t>               </a:t>
            </a:r>
            <a:r>
              <a:rPr lang="es-ES" sz="700" dirty="0" err="1" smtClean="0"/>
              <a:t>if</a:t>
            </a:r>
            <a:r>
              <a:rPr lang="es-ES" sz="700" dirty="0" smtClean="0"/>
              <a:t> </a:t>
            </a:r>
            <a:r>
              <a:rPr lang="es-ES" sz="700" dirty="0"/>
              <a:t>(</a:t>
            </a:r>
            <a:r>
              <a:rPr lang="es-ES" sz="700" dirty="0" err="1"/>
              <a:t>Microsoft.Devices.Environment.DeviceType</a:t>
            </a:r>
            <a:r>
              <a:rPr lang="es-ES" sz="700" dirty="0"/>
              <a:t> == </a:t>
            </a:r>
            <a:r>
              <a:rPr lang="es-ES" sz="700" dirty="0" err="1"/>
              <a:t>Microsoft.Devices.DeviceType.Emulator</a:t>
            </a:r>
            <a:r>
              <a:rPr lang="es-ES" sz="700" dirty="0"/>
              <a:t>)             </a:t>
            </a:r>
            <a:r>
              <a:rPr lang="es-ES" sz="700" dirty="0" smtClean="0"/>
              <a:t>         </a:t>
            </a:r>
          </a:p>
          <a:p>
            <a:r>
              <a:rPr lang="es-ES" sz="700" dirty="0" smtClean="0"/>
              <a:t>                    _ </a:t>
            </a:r>
            <a:r>
              <a:rPr lang="es-ES" sz="700" dirty="0" err="1"/>
              <a:t>s</a:t>
            </a:r>
            <a:r>
              <a:rPr lang="es-ES" sz="700" dirty="0" err="1" smtClean="0"/>
              <a:t>creenSize</a:t>
            </a:r>
            <a:r>
              <a:rPr lang="es-ES" sz="700" dirty="0" smtClean="0"/>
              <a:t> </a:t>
            </a:r>
            <a:r>
              <a:rPr lang="es-ES" sz="700" dirty="0"/>
              <a:t>= (</a:t>
            </a:r>
            <a:r>
              <a:rPr lang="es-ES" sz="700" dirty="0" err="1"/>
              <a:t>App.Current.Host.Content.ScaleFactor</a:t>
            </a:r>
            <a:r>
              <a:rPr lang="es-ES" sz="700" dirty="0"/>
              <a:t> == 150) ? 6.0f : 0.0f;             </a:t>
            </a:r>
            <a:endParaRPr lang="es-ES" sz="700" dirty="0" smtClean="0"/>
          </a:p>
          <a:p>
            <a:r>
              <a:rPr lang="es-ES" sz="700" dirty="0"/>
              <a:t> </a:t>
            </a:r>
            <a:r>
              <a:rPr lang="es-ES" sz="700" dirty="0" smtClean="0"/>
              <a:t>                           </a:t>
            </a:r>
          </a:p>
          <a:p>
            <a:r>
              <a:rPr lang="es-ES" sz="700" dirty="0"/>
              <a:t> </a:t>
            </a:r>
            <a:r>
              <a:rPr lang="es-ES" sz="700" dirty="0" smtClean="0"/>
              <a:t>              </a:t>
            </a:r>
            <a:r>
              <a:rPr lang="es-ES" sz="700" dirty="0" err="1" smtClean="0"/>
              <a:t>if</a:t>
            </a:r>
            <a:r>
              <a:rPr lang="es-ES" sz="700" dirty="0" smtClean="0"/>
              <a:t> </a:t>
            </a:r>
            <a:r>
              <a:rPr lang="es-ES" sz="700" dirty="0"/>
              <a:t>(_</a:t>
            </a:r>
            <a:r>
              <a:rPr lang="es-ES" sz="700" dirty="0" err="1"/>
              <a:t>screenSize</a:t>
            </a:r>
            <a:r>
              <a:rPr lang="es-ES" sz="700" dirty="0"/>
              <a:t> == -1.0f)             </a:t>
            </a:r>
            <a:endParaRPr lang="es-ES" sz="700" dirty="0" smtClean="0"/>
          </a:p>
          <a:p>
            <a:r>
              <a:rPr lang="es-ES" sz="700" dirty="0"/>
              <a:t> </a:t>
            </a:r>
            <a:r>
              <a:rPr lang="es-ES" sz="700" dirty="0" smtClean="0"/>
              <a:t>              {                </a:t>
            </a:r>
          </a:p>
          <a:p>
            <a:r>
              <a:rPr lang="es-ES" sz="700" dirty="0" smtClean="0"/>
              <a:t>                    try                 </a:t>
            </a:r>
          </a:p>
          <a:p>
            <a:r>
              <a:rPr lang="es-ES" sz="700" dirty="0" smtClean="0"/>
              <a:t>                    {                     </a:t>
            </a:r>
          </a:p>
          <a:p>
            <a:r>
              <a:rPr lang="es-ES" sz="700" dirty="0" smtClean="0"/>
              <a:t>                         _</a:t>
            </a:r>
            <a:r>
              <a:rPr lang="es-ES" sz="700" dirty="0" err="1"/>
              <a:t>screenDpiX</a:t>
            </a:r>
            <a:r>
              <a:rPr lang="es-ES" sz="700" dirty="0"/>
              <a:t> = (</a:t>
            </a:r>
            <a:r>
              <a:rPr lang="es-ES" sz="700" dirty="0" err="1"/>
              <a:t>double</a:t>
            </a:r>
            <a:r>
              <a:rPr lang="es-ES" sz="700" dirty="0"/>
              <a:t>)</a:t>
            </a:r>
            <a:r>
              <a:rPr lang="es-ES" sz="700" dirty="0" err="1"/>
              <a:t>DeviceExtendedProperties.GetValue</a:t>
            </a:r>
            <a:r>
              <a:rPr lang="es-ES" sz="700" dirty="0"/>
              <a:t>("</a:t>
            </a:r>
            <a:r>
              <a:rPr lang="es-ES" sz="700" dirty="0" err="1"/>
              <a:t>RawDpiX</a:t>
            </a:r>
            <a:r>
              <a:rPr lang="es-ES" sz="700" dirty="0"/>
              <a:t>");                    </a:t>
            </a:r>
            <a:endParaRPr lang="es-ES" sz="700" dirty="0" smtClean="0"/>
          </a:p>
          <a:p>
            <a:r>
              <a:rPr lang="es-ES" sz="700" dirty="0" smtClean="0"/>
              <a:t>                         _</a:t>
            </a:r>
            <a:r>
              <a:rPr lang="es-ES" sz="700" dirty="0" err="1"/>
              <a:t>screenDpiY</a:t>
            </a:r>
            <a:r>
              <a:rPr lang="es-ES" sz="700" dirty="0"/>
              <a:t> = (</a:t>
            </a:r>
            <a:r>
              <a:rPr lang="es-ES" sz="700" dirty="0" err="1"/>
              <a:t>double</a:t>
            </a:r>
            <a:r>
              <a:rPr lang="es-ES" sz="700" dirty="0"/>
              <a:t>)</a:t>
            </a:r>
            <a:r>
              <a:rPr lang="es-ES" sz="700" dirty="0" err="1"/>
              <a:t>DeviceExtendedProperties.GetValue</a:t>
            </a:r>
            <a:r>
              <a:rPr lang="es-ES" sz="700" dirty="0"/>
              <a:t>("</a:t>
            </a:r>
            <a:r>
              <a:rPr lang="es-ES" sz="700" dirty="0" err="1"/>
              <a:t>RawDpiY</a:t>
            </a:r>
            <a:r>
              <a:rPr lang="es-ES" sz="700" dirty="0"/>
              <a:t>");                     </a:t>
            </a:r>
            <a:endParaRPr lang="es-ES" sz="700" dirty="0" smtClean="0"/>
          </a:p>
          <a:p>
            <a:r>
              <a:rPr lang="es-ES" sz="700" dirty="0" smtClean="0"/>
              <a:t>                         _</a:t>
            </a:r>
            <a:r>
              <a:rPr lang="es-ES" sz="700" dirty="0" err="1"/>
              <a:t>resolution</a:t>
            </a:r>
            <a:r>
              <a:rPr lang="es-ES" sz="700" dirty="0"/>
              <a:t> = (</a:t>
            </a:r>
            <a:r>
              <a:rPr lang="es-ES" sz="700" dirty="0" err="1"/>
              <a:t>Size</a:t>
            </a:r>
            <a:r>
              <a:rPr lang="es-ES" sz="700" dirty="0"/>
              <a:t>)</a:t>
            </a:r>
            <a:r>
              <a:rPr lang="es-ES" sz="700" dirty="0" err="1"/>
              <a:t>DeviceExtendedProperties.GetValue</a:t>
            </a:r>
            <a:r>
              <a:rPr lang="es-ES" sz="700" dirty="0"/>
              <a:t>("</a:t>
            </a:r>
            <a:r>
              <a:rPr lang="es-ES" sz="700" dirty="0" err="1"/>
              <a:t>PhysicalScreenResolution</a:t>
            </a:r>
            <a:r>
              <a:rPr lang="es-ES" sz="700" dirty="0"/>
              <a:t>");                     </a:t>
            </a:r>
            <a:endParaRPr lang="es-ES" sz="700" dirty="0" smtClean="0"/>
          </a:p>
          <a:p>
            <a:r>
              <a:rPr lang="es-ES" sz="700" dirty="0" smtClean="0"/>
              <a:t>                        // </a:t>
            </a:r>
            <a:r>
              <a:rPr lang="es-ES" sz="700" dirty="0" err="1"/>
              <a:t>Calculate</a:t>
            </a:r>
            <a:r>
              <a:rPr lang="es-ES" sz="700" dirty="0"/>
              <a:t> </a:t>
            </a:r>
            <a:r>
              <a:rPr lang="es-ES" sz="700" dirty="0" err="1"/>
              <a:t>screen</a:t>
            </a:r>
            <a:r>
              <a:rPr lang="es-ES" sz="700" dirty="0"/>
              <a:t> diagonal in </a:t>
            </a:r>
            <a:r>
              <a:rPr lang="es-ES" sz="700" dirty="0" err="1"/>
              <a:t>inches</a:t>
            </a:r>
            <a:r>
              <a:rPr lang="es-ES" sz="700" dirty="0"/>
              <a:t>.                      </a:t>
            </a:r>
            <a:endParaRPr lang="es-ES" sz="700" dirty="0" smtClean="0"/>
          </a:p>
          <a:p>
            <a:r>
              <a:rPr lang="es-ES" sz="700" dirty="0" smtClean="0"/>
              <a:t>                        _</a:t>
            </a:r>
            <a:r>
              <a:rPr lang="es-ES" sz="700" dirty="0" err="1"/>
              <a:t>screenSize</a:t>
            </a:r>
            <a:r>
              <a:rPr lang="es-ES" sz="700" dirty="0"/>
              <a:t> = </a:t>
            </a:r>
            <a:r>
              <a:rPr lang="es-ES" sz="700" dirty="0" err="1"/>
              <a:t>Math.Sqrt</a:t>
            </a:r>
            <a:r>
              <a:rPr lang="es-ES" sz="700" dirty="0"/>
              <a:t>(</a:t>
            </a:r>
            <a:r>
              <a:rPr lang="es-ES" sz="700" dirty="0" err="1"/>
              <a:t>Math.Pow</a:t>
            </a:r>
            <a:r>
              <a:rPr lang="es-ES" sz="700" dirty="0"/>
              <a:t>(_</a:t>
            </a:r>
            <a:r>
              <a:rPr lang="es-ES" sz="700" dirty="0" err="1"/>
              <a:t>resolution.Width</a:t>
            </a:r>
            <a:r>
              <a:rPr lang="es-ES" sz="700" dirty="0"/>
              <a:t> / _</a:t>
            </a:r>
            <a:r>
              <a:rPr lang="es-ES" sz="700" dirty="0" err="1"/>
              <a:t>screenDpiX</a:t>
            </a:r>
            <a:r>
              <a:rPr lang="es-ES" sz="700" dirty="0"/>
              <a:t>, 2) + </a:t>
            </a:r>
            <a:r>
              <a:rPr lang="es-ES" sz="700" dirty="0" err="1"/>
              <a:t>Math.Pow</a:t>
            </a:r>
            <a:r>
              <a:rPr lang="es-ES" sz="700" dirty="0"/>
              <a:t>(_</a:t>
            </a:r>
            <a:r>
              <a:rPr lang="es-ES" sz="700" dirty="0" err="1"/>
              <a:t>resolution.Height</a:t>
            </a:r>
            <a:r>
              <a:rPr lang="es-ES" sz="700" dirty="0"/>
              <a:t> / _</a:t>
            </a:r>
            <a:r>
              <a:rPr lang="es-ES" sz="700" dirty="0" err="1"/>
              <a:t>screenDpiY</a:t>
            </a:r>
            <a:r>
              <a:rPr lang="es-ES" sz="700" dirty="0"/>
              <a:t>, 2));                 </a:t>
            </a:r>
            <a:endParaRPr lang="es-ES" sz="700" dirty="0" smtClean="0"/>
          </a:p>
          <a:p>
            <a:r>
              <a:rPr lang="es-ES" sz="700" dirty="0" smtClean="0"/>
              <a:t>                    }                 </a:t>
            </a:r>
          </a:p>
          <a:p>
            <a:r>
              <a:rPr lang="es-ES" sz="700" dirty="0" smtClean="0"/>
              <a:t>                   catch </a:t>
            </a:r>
            <a:r>
              <a:rPr lang="es-ES" sz="700" dirty="0"/>
              <a:t>(</a:t>
            </a:r>
            <a:r>
              <a:rPr lang="es-ES" sz="700" dirty="0" err="1"/>
              <a:t>Exception</a:t>
            </a:r>
            <a:r>
              <a:rPr lang="es-ES" sz="700" dirty="0"/>
              <a:t> e)                 </a:t>
            </a:r>
            <a:endParaRPr lang="es-ES" sz="700" dirty="0" smtClean="0"/>
          </a:p>
          <a:p>
            <a:r>
              <a:rPr lang="es-ES" sz="700" dirty="0" smtClean="0"/>
              <a:t>                    {                     </a:t>
            </a:r>
          </a:p>
          <a:p>
            <a:r>
              <a:rPr lang="es-ES" sz="700" dirty="0" smtClean="0"/>
              <a:t>                        // </a:t>
            </a:r>
            <a:r>
              <a:rPr lang="es-ES" sz="700" dirty="0" err="1"/>
              <a:t>We're</a:t>
            </a:r>
            <a:r>
              <a:rPr lang="es-ES" sz="700" dirty="0"/>
              <a:t> </a:t>
            </a:r>
            <a:r>
              <a:rPr lang="es-ES" sz="700" dirty="0" err="1"/>
              <a:t>on</a:t>
            </a:r>
            <a:r>
              <a:rPr lang="es-ES" sz="700" dirty="0"/>
              <a:t> </a:t>
            </a:r>
            <a:r>
              <a:rPr lang="es-ES" sz="700" dirty="0" err="1"/>
              <a:t>older</a:t>
            </a:r>
            <a:r>
              <a:rPr lang="es-ES" sz="700" dirty="0"/>
              <a:t> software </a:t>
            </a:r>
            <a:r>
              <a:rPr lang="es-ES" sz="700" dirty="0" err="1"/>
              <a:t>with</a:t>
            </a:r>
            <a:r>
              <a:rPr lang="es-ES" sz="700" dirty="0"/>
              <a:t> </a:t>
            </a:r>
            <a:r>
              <a:rPr lang="es-ES" sz="700" dirty="0" err="1"/>
              <a:t>lower</a:t>
            </a:r>
            <a:r>
              <a:rPr lang="es-ES" sz="700" dirty="0"/>
              <a:t> </a:t>
            </a:r>
            <a:r>
              <a:rPr lang="es-ES" sz="700" dirty="0" err="1"/>
              <a:t>screen</a:t>
            </a:r>
            <a:r>
              <a:rPr lang="es-ES" sz="700" dirty="0"/>
              <a:t> </a:t>
            </a:r>
            <a:r>
              <a:rPr lang="es-ES" sz="700" dirty="0" err="1"/>
              <a:t>size</a:t>
            </a:r>
            <a:r>
              <a:rPr lang="es-ES" sz="700" dirty="0"/>
              <a:t>, </a:t>
            </a:r>
            <a:r>
              <a:rPr lang="es-ES" sz="700" dirty="0" err="1"/>
              <a:t>carry</a:t>
            </a:r>
            <a:r>
              <a:rPr lang="es-ES" sz="700" dirty="0"/>
              <a:t> </a:t>
            </a:r>
            <a:r>
              <a:rPr lang="es-ES" sz="700" dirty="0" err="1"/>
              <a:t>on</a:t>
            </a:r>
            <a:r>
              <a:rPr lang="es-ES" sz="700" dirty="0"/>
              <a:t>.                     </a:t>
            </a:r>
            <a:endParaRPr lang="es-ES" sz="700" dirty="0" smtClean="0"/>
          </a:p>
          <a:p>
            <a:r>
              <a:rPr lang="es-ES" sz="700" dirty="0" smtClean="0"/>
              <a:t>                       </a:t>
            </a:r>
            <a:r>
              <a:rPr lang="es-ES" sz="700" dirty="0" err="1" smtClean="0"/>
              <a:t>Debug.WriteLine</a:t>
            </a:r>
            <a:r>
              <a:rPr lang="es-ES" sz="700" dirty="0"/>
              <a:t>("</a:t>
            </a:r>
            <a:r>
              <a:rPr lang="es-ES" sz="700" dirty="0" err="1"/>
              <a:t>IsBigScreen</a:t>
            </a:r>
            <a:r>
              <a:rPr lang="es-ES" sz="700" dirty="0"/>
              <a:t> error: " + </a:t>
            </a:r>
            <a:r>
              <a:rPr lang="es-ES" sz="700" dirty="0" err="1"/>
              <a:t>e.Message</a:t>
            </a:r>
            <a:r>
              <a:rPr lang="es-ES" sz="700" dirty="0"/>
              <a:t>);                    </a:t>
            </a:r>
            <a:endParaRPr lang="es-ES" sz="700" dirty="0" smtClean="0"/>
          </a:p>
          <a:p>
            <a:r>
              <a:rPr lang="es-ES" sz="700" dirty="0" smtClean="0"/>
              <a:t>                       _</a:t>
            </a:r>
            <a:r>
              <a:rPr lang="es-ES" sz="700" dirty="0" err="1"/>
              <a:t>screenSize</a:t>
            </a:r>
            <a:r>
              <a:rPr lang="es-ES" sz="700" dirty="0"/>
              <a:t> = 0;                  </a:t>
            </a:r>
            <a:endParaRPr lang="es-ES" sz="700" dirty="0" smtClean="0"/>
          </a:p>
          <a:p>
            <a:r>
              <a:rPr lang="es-ES" sz="700" dirty="0" smtClean="0"/>
              <a:t>                   }             </a:t>
            </a:r>
          </a:p>
          <a:p>
            <a:r>
              <a:rPr lang="es-ES" sz="700" dirty="0" smtClean="0"/>
              <a:t>               }              </a:t>
            </a:r>
          </a:p>
          <a:p>
            <a:r>
              <a:rPr lang="es-ES" sz="700" dirty="0" smtClean="0"/>
              <a:t>               // </a:t>
            </a:r>
            <a:r>
              <a:rPr lang="es-ES" sz="700" dirty="0" err="1"/>
              <a:t>Returns</a:t>
            </a:r>
            <a:r>
              <a:rPr lang="es-ES" sz="700" dirty="0"/>
              <a:t> true </a:t>
            </a:r>
            <a:r>
              <a:rPr lang="es-ES" sz="700" dirty="0" err="1"/>
              <a:t>if</a:t>
            </a:r>
            <a:r>
              <a:rPr lang="es-ES" sz="700" dirty="0"/>
              <a:t> </a:t>
            </a:r>
            <a:r>
              <a:rPr lang="es-ES" sz="700" dirty="0" err="1"/>
              <a:t>screen</a:t>
            </a:r>
            <a:r>
              <a:rPr lang="es-ES" sz="700" dirty="0"/>
              <a:t> </a:t>
            </a:r>
            <a:r>
              <a:rPr lang="es-ES" sz="700" dirty="0" err="1"/>
              <a:t>size</a:t>
            </a:r>
            <a:r>
              <a:rPr lang="es-ES" sz="700" dirty="0"/>
              <a:t> </a:t>
            </a:r>
            <a:r>
              <a:rPr lang="es-ES" sz="700" dirty="0" err="1"/>
              <a:t>is</a:t>
            </a:r>
            <a:r>
              <a:rPr lang="es-ES" sz="700" dirty="0"/>
              <a:t> </a:t>
            </a:r>
            <a:r>
              <a:rPr lang="es-ES" sz="700" dirty="0" err="1"/>
              <a:t>bigger</a:t>
            </a:r>
            <a:r>
              <a:rPr lang="es-ES" sz="700" dirty="0"/>
              <a:t> </a:t>
            </a:r>
            <a:r>
              <a:rPr lang="es-ES" sz="700" dirty="0" err="1"/>
              <a:t>than</a:t>
            </a:r>
            <a:r>
              <a:rPr lang="es-ES" sz="700" dirty="0"/>
              <a:t> 5 </a:t>
            </a:r>
            <a:r>
              <a:rPr lang="es-ES" sz="700" dirty="0" err="1"/>
              <a:t>inches</a:t>
            </a:r>
            <a:r>
              <a:rPr lang="es-ES" sz="700" dirty="0"/>
              <a:t> - </a:t>
            </a:r>
            <a:r>
              <a:rPr lang="es-ES" sz="700" dirty="0" err="1"/>
              <a:t>you</a:t>
            </a:r>
            <a:r>
              <a:rPr lang="es-ES" sz="700" dirty="0"/>
              <a:t> </a:t>
            </a:r>
            <a:r>
              <a:rPr lang="es-ES" sz="700" dirty="0" err="1"/>
              <a:t>may</a:t>
            </a:r>
            <a:r>
              <a:rPr lang="es-ES" sz="700" dirty="0"/>
              <a:t> </a:t>
            </a:r>
            <a:r>
              <a:rPr lang="es-ES" sz="700" dirty="0" err="1"/>
              <a:t>edit</a:t>
            </a:r>
            <a:r>
              <a:rPr lang="es-ES" sz="700" dirty="0"/>
              <a:t> </a:t>
            </a:r>
            <a:r>
              <a:rPr lang="es-ES" sz="700" dirty="0" err="1"/>
              <a:t>the</a:t>
            </a:r>
            <a:r>
              <a:rPr lang="es-ES" sz="700" dirty="0"/>
              <a:t> </a:t>
            </a:r>
            <a:r>
              <a:rPr lang="es-ES" sz="700" dirty="0" err="1"/>
              <a:t>value</a:t>
            </a:r>
            <a:r>
              <a:rPr lang="es-ES" sz="700" dirty="0"/>
              <a:t> </a:t>
            </a:r>
            <a:r>
              <a:rPr lang="es-ES" sz="700" dirty="0" err="1"/>
              <a:t>based</a:t>
            </a:r>
            <a:r>
              <a:rPr lang="es-ES" sz="700" dirty="0"/>
              <a:t> </a:t>
            </a:r>
            <a:r>
              <a:rPr lang="es-ES" sz="700" dirty="0" err="1"/>
              <a:t>on</a:t>
            </a:r>
            <a:r>
              <a:rPr lang="es-ES" sz="700" dirty="0"/>
              <a:t> </a:t>
            </a:r>
            <a:r>
              <a:rPr lang="es-ES" sz="700" dirty="0" err="1"/>
              <a:t>your</a:t>
            </a:r>
            <a:r>
              <a:rPr lang="es-ES" sz="700" dirty="0"/>
              <a:t> </a:t>
            </a:r>
            <a:r>
              <a:rPr lang="es-ES" sz="700" dirty="0" err="1"/>
              <a:t>app's</a:t>
            </a:r>
            <a:r>
              <a:rPr lang="es-ES" sz="700" dirty="0"/>
              <a:t> </a:t>
            </a:r>
            <a:r>
              <a:rPr lang="es-ES" sz="700" dirty="0" err="1"/>
              <a:t>needs</a:t>
            </a:r>
            <a:r>
              <a:rPr lang="es-ES" sz="700" dirty="0"/>
              <a:t>.             </a:t>
            </a:r>
            <a:endParaRPr lang="es-ES" sz="700" dirty="0" smtClean="0"/>
          </a:p>
          <a:p>
            <a:r>
              <a:rPr lang="es-ES" sz="700" dirty="0" smtClean="0"/>
              <a:t>               </a:t>
            </a:r>
            <a:r>
              <a:rPr lang="es-ES" sz="700" dirty="0" err="1" smtClean="0"/>
              <a:t>return</a:t>
            </a:r>
            <a:r>
              <a:rPr lang="es-ES" sz="700" dirty="0" smtClean="0"/>
              <a:t> </a:t>
            </a:r>
            <a:r>
              <a:rPr lang="es-ES" sz="700" dirty="0"/>
              <a:t>(_</a:t>
            </a:r>
            <a:r>
              <a:rPr lang="es-ES" sz="700" dirty="0" err="1" smtClean="0"/>
              <a:t>screenSize</a:t>
            </a:r>
            <a:r>
              <a:rPr lang="es-ES" sz="700" dirty="0" smtClean="0"/>
              <a:t> &gt; 5.0);</a:t>
            </a:r>
          </a:p>
          <a:p>
            <a:r>
              <a:rPr lang="es-ES" sz="700" dirty="0" smtClean="0"/>
              <a:t>          }</a:t>
            </a:r>
          </a:p>
          <a:p>
            <a:r>
              <a:rPr lang="es-ES" sz="700" dirty="0" smtClean="0"/>
              <a:t>     }</a:t>
            </a:r>
            <a:endParaRPr lang="es-ES" sz="700" dirty="0"/>
          </a:p>
          <a:p>
            <a:r>
              <a:rPr lang="es-ES" sz="700" dirty="0" smtClean="0"/>
              <a:t>}</a:t>
            </a:r>
            <a:endParaRPr lang="es-ES" sz="700" dirty="0"/>
          </a:p>
        </p:txBody>
      </p:sp>
    </p:spTree>
    <p:extLst>
      <p:ext uri="{BB962C8B-B14F-4D97-AF65-F5344CB8AC3E}">
        <p14:creationId xmlns:p14="http://schemas.microsoft.com/office/powerpoint/2010/main" val="36885723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79"/>
            <a:ext cx="9144001" cy="5138738"/>
          </a:xfrm>
          <a:prstGeom prst="rect">
            <a:avLst/>
          </a:prstGeom>
        </p:spPr>
      </p:pic>
      <p:sp>
        <p:nvSpPr>
          <p:cNvPr id="4" name="Rectangle 3"/>
          <p:cNvSpPr/>
          <p:nvPr/>
        </p:nvSpPr>
        <p:spPr bwMode="auto">
          <a:xfrm>
            <a:off x="0" y="96052"/>
            <a:ext cx="7295322" cy="1124262"/>
          </a:xfrm>
          <a:prstGeom prst="rect">
            <a:avLst/>
          </a:prstGeom>
          <a:solidFill>
            <a:schemeClr val="tx1">
              <a:lumMod val="95000"/>
              <a:lumOff val="5000"/>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ctr" anchorCtr="0" forceAA="0" compatLnSpc="1">
            <a:prstTxWarp prst="textNoShape">
              <a:avLst/>
            </a:prstTxWarp>
            <a:noAutofit/>
          </a:bodyPr>
          <a:lstStyle/>
          <a:p>
            <a:pPr algn="ctr" defTabSz="685574" fontAlgn="base">
              <a:spcBef>
                <a:spcPct val="0"/>
              </a:spcBef>
              <a:spcAft>
                <a:spcPct val="0"/>
              </a:spcAft>
            </a:pPr>
            <a:r>
              <a:rPr lang="es-ES" sz="4500" spc="-38" dirty="0" smtClean="0">
                <a:gradFill>
                  <a:gsLst>
                    <a:gs pos="0">
                      <a:srgbClr val="FFFFFF"/>
                    </a:gs>
                    <a:gs pos="100000">
                      <a:srgbClr val="FFFFFF"/>
                    </a:gs>
                  </a:gsLst>
                  <a:lin ang="5400000" scaled="0"/>
                </a:gradFill>
                <a:latin typeface="Bebas"/>
                <a:ea typeface="Segoe UI" pitchFamily="34" charset="0"/>
                <a:cs typeface="Segoe UI" pitchFamily="34" charset="0"/>
              </a:rPr>
              <a:t>DEMO</a:t>
            </a:r>
            <a:endParaRPr lang="es-ES" sz="4950" spc="-38" dirty="0">
              <a:gradFill>
                <a:gsLst>
                  <a:gs pos="0">
                    <a:srgbClr val="FFFFFF"/>
                  </a:gs>
                  <a:gs pos="100000">
                    <a:srgbClr val="FFFFFF"/>
                  </a:gs>
                </a:gsLst>
                <a:lin ang="5400000" scaled="0"/>
              </a:gradFill>
              <a:latin typeface="Bebas"/>
              <a:ea typeface="Segoe UI" pitchFamily="34" charset="0"/>
              <a:cs typeface="Segoe UI" pitchFamily="34" charset="0"/>
            </a:endParaRPr>
          </a:p>
        </p:txBody>
      </p:sp>
      <p:sp>
        <p:nvSpPr>
          <p:cNvPr id="6" name="Rectangle 5"/>
          <p:cNvSpPr/>
          <p:nvPr/>
        </p:nvSpPr>
        <p:spPr bwMode="auto">
          <a:xfrm>
            <a:off x="3707904" y="4019238"/>
            <a:ext cx="5436097" cy="1124262"/>
          </a:xfrm>
          <a:prstGeom prst="rect">
            <a:avLst/>
          </a:prstGeom>
          <a:solidFill>
            <a:schemeClr val="bg2">
              <a:lumMod val="50000"/>
              <a:alpha val="6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ctr" anchorCtr="0" forceAA="0" compatLnSpc="1">
            <a:prstTxWarp prst="textNoShape">
              <a:avLst/>
            </a:prstTxWarp>
            <a:noAutofit/>
          </a:bodyPr>
          <a:lstStyle/>
          <a:p>
            <a:pPr algn="ctr" defTabSz="685574" fontAlgn="base">
              <a:spcBef>
                <a:spcPct val="0"/>
              </a:spcBef>
              <a:spcAft>
                <a:spcPct val="0"/>
              </a:spcAft>
            </a:pPr>
            <a:r>
              <a:rPr lang="es-ES" sz="4500" spc="-38" dirty="0" err="1" smtClean="0">
                <a:gradFill>
                  <a:gsLst>
                    <a:gs pos="0">
                      <a:srgbClr val="FFFFFF"/>
                    </a:gs>
                    <a:gs pos="100000">
                      <a:srgbClr val="FFFFFF"/>
                    </a:gs>
                  </a:gsLst>
                  <a:lin ang="5400000" scaled="0"/>
                </a:gradFill>
                <a:latin typeface="Bebas"/>
                <a:ea typeface="Segoe UI" pitchFamily="34" charset="0"/>
                <a:cs typeface="Segoe UI" pitchFamily="34" charset="0"/>
              </a:rPr>
              <a:t>Layout</a:t>
            </a:r>
            <a:r>
              <a:rPr lang="es-ES" sz="4500" spc="-38" dirty="0" smtClean="0">
                <a:gradFill>
                  <a:gsLst>
                    <a:gs pos="0">
                      <a:srgbClr val="FFFFFF"/>
                    </a:gs>
                    <a:gs pos="100000">
                      <a:srgbClr val="FFFFFF"/>
                    </a:gs>
                  </a:gsLst>
                  <a:lin ang="5400000" scaled="0"/>
                </a:gradFill>
                <a:latin typeface="Bebas"/>
                <a:ea typeface="Segoe UI" pitchFamily="34" charset="0"/>
                <a:cs typeface="Segoe UI" pitchFamily="34" charset="0"/>
              </a:rPr>
              <a:t> dinámico</a:t>
            </a:r>
            <a:endParaRPr lang="es-ES" sz="4950" spc="-38" dirty="0">
              <a:gradFill>
                <a:gsLst>
                  <a:gs pos="0">
                    <a:srgbClr val="FFFFFF"/>
                  </a:gs>
                  <a:gs pos="100000">
                    <a:srgbClr val="FFFFFF"/>
                  </a:gs>
                </a:gsLst>
                <a:lin ang="5400000" scaled="0"/>
              </a:gradFill>
              <a:latin typeface="Bebas"/>
              <a:ea typeface="Segoe UI" pitchFamily="34" charset="0"/>
              <a:cs typeface="Segoe UI" pitchFamily="34" charset="0"/>
            </a:endParaRPr>
          </a:p>
        </p:txBody>
      </p:sp>
    </p:spTree>
    <p:extLst>
      <p:ext uri="{BB962C8B-B14F-4D97-AF65-F5344CB8AC3E}">
        <p14:creationId xmlns:p14="http://schemas.microsoft.com/office/powerpoint/2010/main" val="29847202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
          <p:cNvSpPr>
            <a:spLocks noGrp="1"/>
          </p:cNvSpPr>
          <p:nvPr>
            <p:ph type="ctrTitle"/>
          </p:nvPr>
        </p:nvSpPr>
        <p:spPr/>
        <p:txBody>
          <a:bodyPr/>
          <a:lstStyle/>
          <a:p>
            <a:r>
              <a:rPr lang="en-US" dirty="0" err="1" smtClean="0">
                <a:solidFill>
                  <a:schemeClr val="bg1">
                    <a:lumMod val="50000"/>
                  </a:schemeClr>
                </a:solidFill>
              </a:rPr>
              <a:t>Preguntas</a:t>
            </a:r>
            <a:r>
              <a:rPr lang="en-US" dirty="0" smtClean="0">
                <a:solidFill>
                  <a:schemeClr val="bg1">
                    <a:lumMod val="50000"/>
                  </a:schemeClr>
                </a:solidFill>
              </a:rPr>
              <a:t> y </a:t>
            </a:r>
            <a:r>
              <a:rPr lang="en-US" dirty="0" err="1" smtClean="0">
                <a:solidFill>
                  <a:schemeClr val="bg1">
                    <a:lumMod val="50000"/>
                  </a:schemeClr>
                </a:solidFill>
              </a:rPr>
              <a:t>respuestas</a:t>
            </a:r>
            <a:r>
              <a:rPr lang="en-US" dirty="0" smtClean="0">
                <a:solidFill>
                  <a:schemeClr val="bg1">
                    <a:lumMod val="50000"/>
                  </a:schemeClr>
                </a:solidFill>
              </a:rPr>
              <a:t>.</a:t>
            </a:r>
            <a:endParaRPr lang="ru-RU" dirty="0">
              <a:solidFill>
                <a:schemeClr val="bg1">
                  <a:lumMod val="50000"/>
                </a:schemeClr>
              </a:solidFill>
            </a:endParaRPr>
          </a:p>
        </p:txBody>
      </p:sp>
      <p:sp>
        <p:nvSpPr>
          <p:cNvPr id="32" name="Text Placeholder 1"/>
          <p:cNvSpPr>
            <a:spLocks noGrp="1"/>
          </p:cNvSpPr>
          <p:nvPr>
            <p:ph type="body" sz="quarter" idx="20"/>
          </p:nvPr>
        </p:nvSpPr>
        <p:spPr>
          <a:xfrm>
            <a:off x="251520" y="1076325"/>
            <a:ext cx="8595896" cy="631329"/>
          </a:xfrm>
        </p:spPr>
        <p:txBody>
          <a:bodyPr/>
          <a:lstStyle/>
          <a:p>
            <a:r>
              <a:rPr lang="en-US" dirty="0" smtClean="0">
                <a:solidFill>
                  <a:schemeClr val="bg1">
                    <a:lumMod val="50000"/>
                  </a:schemeClr>
                </a:solidFill>
              </a:rPr>
              <a:t>¿</a:t>
            </a:r>
            <a:r>
              <a:rPr lang="en-US" dirty="0" err="1" smtClean="0">
                <a:solidFill>
                  <a:schemeClr val="bg1">
                    <a:lumMod val="50000"/>
                  </a:schemeClr>
                </a:solidFill>
              </a:rPr>
              <a:t>Dudas</a:t>
            </a:r>
            <a:r>
              <a:rPr lang="en-US" dirty="0" smtClean="0">
                <a:solidFill>
                  <a:schemeClr val="bg1">
                    <a:lumMod val="50000"/>
                  </a:schemeClr>
                </a:solidFill>
              </a:rPr>
              <a:t>?</a:t>
            </a:r>
            <a:endParaRPr lang="ru-RU" dirty="0">
              <a:solidFill>
                <a:schemeClr val="bg1">
                  <a:lumMod val="50000"/>
                </a:schemeClr>
              </a:solidFill>
            </a:endParaRPr>
          </a:p>
        </p:txBody>
      </p:sp>
      <p:sp>
        <p:nvSpPr>
          <p:cNvPr id="33"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600" dirty="0">
                <a:solidFill>
                  <a:schemeClr val="accent1"/>
                </a:solidFill>
                <a:latin typeface="Aller" pitchFamily="2" charset="0"/>
              </a:rPr>
              <a:t>P</a:t>
            </a:r>
            <a:r>
              <a:rPr lang="en-US" sz="8800" dirty="0" smtClean="0">
                <a:solidFill>
                  <a:schemeClr val="accent1"/>
                </a:solidFill>
                <a:latin typeface="Aller" pitchFamily="2" charset="0"/>
              </a:rPr>
              <a:t>&amp;</a:t>
            </a:r>
            <a:r>
              <a:rPr lang="en-US" sz="16600" dirty="0">
                <a:solidFill>
                  <a:schemeClr val="accent1"/>
                </a:solidFill>
                <a:latin typeface="Aller" pitchFamily="2" charset="0"/>
              </a:rPr>
              <a:t>R</a:t>
            </a:r>
            <a:endParaRPr lang="ru-RU" sz="16600" dirty="0">
              <a:solidFill>
                <a:schemeClr val="accent1"/>
              </a:solidFill>
            </a:endParaRPr>
          </a:p>
        </p:txBody>
      </p:sp>
    </p:spTree>
    <p:extLst>
      <p:ext uri="{BB962C8B-B14F-4D97-AF65-F5344CB8AC3E}">
        <p14:creationId xmlns:p14="http://schemas.microsoft.com/office/powerpoint/2010/main" val="528861069"/>
      </p:ext>
    </p:extLst>
  </p:cSld>
  <p:clrMapOvr>
    <a:masterClrMapping/>
  </p:clrMapOvr>
  <mc:AlternateContent xmlns:mc="http://schemas.openxmlformats.org/markup-compatibility/2006" xmlns:p14="http://schemas.microsoft.com/office/powerpoint/2010/main">
    <mc:Choice Requires="p14">
      <p:transition spd="slow" p14:dur="1750" advClick="0">
        <p14:pan/>
      </p:transition>
    </mc:Choice>
    <mc:Fallback xmlns="">
      <p:transition spd="slow" advClick="0">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err="1" smtClean="0">
                <a:solidFill>
                  <a:schemeClr val="tx1">
                    <a:lumMod val="50000"/>
                    <a:lumOff val="50000"/>
                  </a:schemeClr>
                </a:solidFill>
              </a:rPr>
              <a:t>Contacto</a:t>
            </a:r>
            <a:endParaRPr lang="en-US" dirty="0">
              <a:solidFill>
                <a:schemeClr val="tx1">
                  <a:lumMod val="50000"/>
                  <a:lumOff val="50000"/>
                </a:schemeClr>
              </a:solidFill>
            </a:endParaRPr>
          </a:p>
        </p:txBody>
      </p:sp>
      <p:sp>
        <p:nvSpPr>
          <p:cNvPr id="17" name="Text Placeholder 4"/>
          <p:cNvSpPr>
            <a:spLocks noGrp="1"/>
          </p:cNvSpPr>
          <p:nvPr>
            <p:ph type="body" sz="quarter" idx="20"/>
          </p:nvPr>
        </p:nvSpPr>
        <p:spPr>
          <a:xfrm>
            <a:off x="3563888" y="1076325"/>
            <a:ext cx="5283528" cy="2935585"/>
          </a:xfrm>
        </p:spPr>
        <p:txBody>
          <a:bodyPr tIns="0">
            <a:normAutofit/>
          </a:bodyPr>
          <a:lstStyle/>
          <a:p>
            <a:r>
              <a:rPr lang="en-US" dirty="0" smtClean="0">
                <a:solidFill>
                  <a:schemeClr val="bg1">
                    <a:lumMod val="50000"/>
                  </a:schemeClr>
                </a:solidFill>
              </a:rPr>
              <a:t>Web</a:t>
            </a:r>
          </a:p>
          <a:p>
            <a:pPr lvl="1"/>
            <a:r>
              <a:rPr lang="es-ES_tradnl" dirty="0" smtClean="0">
                <a:solidFill>
                  <a:schemeClr val="bg1">
                    <a:lumMod val="50000"/>
                  </a:schemeClr>
                </a:solidFill>
                <a:hlinkClick r:id="rId2"/>
              </a:rPr>
              <a:t>www.</a:t>
            </a:r>
            <a:r>
              <a:rPr lang="nl-NL" dirty="0" smtClean="0">
                <a:solidFill>
                  <a:schemeClr val="bg1">
                    <a:lumMod val="50000"/>
                  </a:schemeClr>
                </a:solidFill>
                <a:hlinkClick r:id="rId2"/>
              </a:rPr>
              <a:t>javiersuarezruiz.wordpress.com</a:t>
            </a:r>
            <a:endParaRPr lang="nl-NL" dirty="0" smtClean="0">
              <a:solidFill>
                <a:schemeClr val="bg1">
                  <a:lumMod val="50000"/>
                </a:schemeClr>
              </a:solidFill>
            </a:endParaRPr>
          </a:p>
          <a:p>
            <a:pPr lvl="1"/>
            <a:r>
              <a:rPr lang="en-US" dirty="0">
                <a:solidFill>
                  <a:schemeClr val="bg1">
                    <a:lumMod val="50000"/>
                  </a:schemeClr>
                </a:solidFill>
                <a:hlinkClick r:id="rId3"/>
              </a:rPr>
              <a:t>http://geeks.ms/blogs/jsuarez</a:t>
            </a:r>
            <a:r>
              <a:rPr lang="en-US" dirty="0" smtClean="0">
                <a:solidFill>
                  <a:schemeClr val="bg1">
                    <a:lumMod val="50000"/>
                  </a:schemeClr>
                </a:solidFill>
                <a:hlinkClick r:id="rId3"/>
              </a:rPr>
              <a:t>/</a:t>
            </a:r>
            <a:endParaRPr lang="en-US" dirty="0" smtClean="0">
              <a:solidFill>
                <a:schemeClr val="bg1">
                  <a:lumMod val="50000"/>
                </a:schemeClr>
              </a:solidFill>
            </a:endParaRPr>
          </a:p>
          <a:p>
            <a:r>
              <a:rPr lang="en-US" dirty="0" smtClean="0">
                <a:solidFill>
                  <a:schemeClr val="bg1">
                    <a:lumMod val="50000"/>
                  </a:schemeClr>
                </a:solidFill>
              </a:rPr>
              <a:t>Email</a:t>
            </a:r>
          </a:p>
          <a:p>
            <a:pPr lvl="1"/>
            <a:r>
              <a:rPr lang="en-US" dirty="0" err="1" smtClean="0">
                <a:solidFill>
                  <a:schemeClr val="bg1">
                    <a:lumMod val="50000"/>
                  </a:schemeClr>
                </a:solidFill>
              </a:rPr>
              <a:t>javiersuarezruiz@hotmail.com</a:t>
            </a:r>
            <a:endParaRPr lang="en-US" dirty="0" smtClean="0">
              <a:solidFill>
                <a:schemeClr val="bg1">
                  <a:lumMod val="50000"/>
                </a:schemeClr>
              </a:solidFill>
            </a:endParaRPr>
          </a:p>
          <a:p>
            <a:r>
              <a:rPr lang="en-US" dirty="0" smtClean="0">
                <a:solidFill>
                  <a:schemeClr val="bg1">
                    <a:lumMod val="50000"/>
                  </a:schemeClr>
                </a:solidFill>
              </a:rPr>
              <a:t>Twitter</a:t>
            </a:r>
          </a:p>
          <a:p>
            <a:pPr lvl="1"/>
            <a:r>
              <a:rPr lang="en-US" dirty="0" smtClean="0">
                <a:solidFill>
                  <a:schemeClr val="bg1">
                    <a:lumMod val="50000"/>
                  </a:schemeClr>
                </a:solidFill>
              </a:rPr>
              <a:t>@</a:t>
            </a:r>
            <a:r>
              <a:rPr lang="en-US" dirty="0" err="1" smtClean="0">
                <a:solidFill>
                  <a:schemeClr val="bg1">
                    <a:lumMod val="50000"/>
                  </a:schemeClr>
                </a:solidFill>
              </a:rPr>
              <a:t>jsuarezruiz</a:t>
            </a:r>
            <a:endParaRPr lang="en-US" dirty="0" smtClean="0">
              <a:solidFill>
                <a:schemeClr val="bg1">
                  <a:lumMod val="50000"/>
                </a:schemeClr>
              </a:solidFill>
            </a:endParaRPr>
          </a:p>
        </p:txBody>
      </p:sp>
      <p:pic>
        <p:nvPicPr>
          <p:cNvPr id="3" name="Marcador de posición de imagen 2" descr="Cara.png"/>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t="11794" b="11794"/>
          <a:stretch>
            <a:fillRect/>
          </a:stretch>
        </p:blipFill>
        <p:spPr>
          <a:xfrm>
            <a:off x="296584" y="1203598"/>
            <a:ext cx="3236066" cy="2664296"/>
          </a:xfrm>
        </p:spPr>
      </p:pic>
    </p:spTree>
    <p:extLst>
      <p:ext uri="{BB962C8B-B14F-4D97-AF65-F5344CB8AC3E}">
        <p14:creationId xmlns:p14="http://schemas.microsoft.com/office/powerpoint/2010/main" val="3530989856"/>
      </p:ext>
    </p:extLst>
  </p:cSld>
  <p:clrMapOvr>
    <a:masterClrMapping/>
  </p:clrMapOvr>
  <mc:AlternateContent xmlns:mc="http://schemas.openxmlformats.org/markup-compatibility/2006" xmlns:p14="http://schemas.microsoft.com/office/powerpoint/2010/main">
    <mc:Choice Requires="p14">
      <p:transition spd="slow" p14:dur="1750" advClick="0">
        <p14:pan/>
      </p:transition>
    </mc:Choice>
    <mc:Fallback xmlns="">
      <p:transition spd="slow" advClick="0">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1"/>
            </p:custDataLst>
          </p:nvPr>
        </p:nvSpPr>
        <p:spPr>
          <a:xfrm>
            <a:off x="628650" y="-20538"/>
            <a:ext cx="7886700" cy="994172"/>
          </a:xfrm>
        </p:spPr>
        <p:txBody>
          <a:bodyPr/>
          <a:lstStyle/>
          <a:p>
            <a:r>
              <a:rPr lang="es-ES" dirty="0">
                <a:solidFill>
                  <a:schemeClr val="accent1"/>
                </a:solidFill>
              </a:rPr>
              <a:t>Soporte (sólo para España)</a:t>
            </a:r>
            <a:endParaRPr lang="en-US" dirty="0">
              <a:solidFill>
                <a:schemeClr val="accent1"/>
              </a:solidFill>
            </a:endParaRPr>
          </a:p>
        </p:txBody>
      </p:sp>
      <p:sp>
        <p:nvSpPr>
          <p:cNvPr id="6" name="Text Placeholder 5"/>
          <p:cNvSpPr>
            <a:spLocks noGrp="1"/>
          </p:cNvSpPr>
          <p:nvPr>
            <p:ph type="body" sz="quarter" idx="12"/>
            <p:custDataLst>
              <p:tags r:id="rId2"/>
            </p:custDataLst>
          </p:nvPr>
        </p:nvSpPr>
        <p:spPr>
          <a:xfrm>
            <a:off x="309081" y="1035469"/>
            <a:ext cx="8527110" cy="3422062"/>
          </a:xfrm>
        </p:spPr>
        <p:txBody>
          <a:bodyPr>
            <a:normAutofit fontScale="85000" lnSpcReduction="20000"/>
          </a:bodyPr>
          <a:lstStyle/>
          <a:p>
            <a:r>
              <a:rPr lang="es-ES" dirty="0"/>
              <a:t>¿Tienes una idea de </a:t>
            </a:r>
            <a:r>
              <a:rPr lang="es-ES" dirty="0" err="1"/>
              <a:t>app</a:t>
            </a:r>
            <a:r>
              <a:rPr lang="es-ES" dirty="0"/>
              <a:t> y quieres saber si es viable?</a:t>
            </a:r>
          </a:p>
          <a:p>
            <a:r>
              <a:rPr lang="es-ES" dirty="0"/>
              <a:t>¿Quieres empezar a desarrollar y necesitas recursos de formación, documentación y/o ejemplos?</a:t>
            </a:r>
          </a:p>
          <a:p>
            <a:r>
              <a:rPr lang="es-ES" dirty="0"/>
              <a:t>¿Necesitas un </a:t>
            </a:r>
            <a:r>
              <a:rPr lang="es-ES" dirty="0" err="1"/>
              <a:t>token</a:t>
            </a:r>
            <a:r>
              <a:rPr lang="es-ES" dirty="0"/>
              <a:t> para registrarte de manera gratuita como desarrollador en la Tienda?</a:t>
            </a:r>
          </a:p>
          <a:p>
            <a:r>
              <a:rPr lang="es-ES" dirty="0"/>
              <a:t>¿Estás desarrollando tu </a:t>
            </a:r>
            <a:r>
              <a:rPr lang="es-ES" dirty="0" err="1"/>
              <a:t>app</a:t>
            </a:r>
            <a:r>
              <a:rPr lang="es-ES" dirty="0"/>
              <a:t> y tienes alguna duda o problema?</a:t>
            </a:r>
          </a:p>
          <a:p>
            <a:r>
              <a:rPr lang="es-ES" dirty="0"/>
              <a:t>¿Necesitas un dispositivo con Windows Phone 8 para probar tu </a:t>
            </a:r>
            <a:r>
              <a:rPr lang="es-ES" dirty="0" err="1"/>
              <a:t>app</a:t>
            </a:r>
            <a:r>
              <a:rPr lang="es-ES" dirty="0"/>
              <a:t> antes de publicarla?</a:t>
            </a:r>
          </a:p>
          <a:p>
            <a:r>
              <a:rPr lang="es-ES" dirty="0"/>
              <a:t>¿Estás publicando tu </a:t>
            </a:r>
            <a:r>
              <a:rPr lang="es-ES" dirty="0" err="1"/>
              <a:t>app</a:t>
            </a:r>
            <a:r>
              <a:rPr lang="es-ES" dirty="0"/>
              <a:t> y tienes alguna duda o problema?</a:t>
            </a:r>
          </a:p>
          <a:p>
            <a:r>
              <a:rPr lang="es-ES" dirty="0"/>
              <a:t>¿Quieres que te ayudemos a promocionar tu </a:t>
            </a:r>
            <a:r>
              <a:rPr lang="es-ES" dirty="0" err="1"/>
              <a:t>app</a:t>
            </a:r>
            <a:r>
              <a:rPr lang="es-ES" dirty="0"/>
              <a:t>?</a:t>
            </a:r>
          </a:p>
          <a:p>
            <a:pPr marL="0" indent="0">
              <a:buNone/>
            </a:pPr>
            <a:r>
              <a:rPr lang="es-ES" dirty="0"/>
              <a:t>¡</a:t>
            </a:r>
            <a:r>
              <a:rPr lang="es-ES" dirty="0" err="1" smtClean="0"/>
              <a:t>Escríbe</a:t>
            </a:r>
            <a:r>
              <a:rPr lang="es-ES" dirty="0" smtClean="0"/>
              <a:t> </a:t>
            </a:r>
            <a:r>
              <a:rPr lang="es-ES" dirty="0"/>
              <a:t>a </a:t>
            </a:r>
            <a:r>
              <a:rPr lang="es-ES" sz="3600" b="1" dirty="0">
                <a:solidFill>
                  <a:schemeClr val="accent1"/>
                </a:solidFill>
                <a:hlinkClick r:id="rId5"/>
              </a:rPr>
              <a:t>sopwp@microsoft.com</a:t>
            </a:r>
            <a:endParaRPr lang="es-ES" sz="3600" b="1" dirty="0">
              <a:solidFill>
                <a:schemeClr val="accent1"/>
              </a:solidFill>
            </a:endParaRPr>
          </a:p>
          <a:p>
            <a:pPr marL="420167" indent="-420167">
              <a:spcAft>
                <a:spcPts val="441"/>
              </a:spcAft>
              <a:buSzPct val="105000"/>
              <a:buBlip>
                <a:blip r:embed="rId6"/>
              </a:buBlip>
            </a:pPr>
            <a:endParaRPr lang="en-US" dirty="0">
              <a:solidFill>
                <a:schemeClr val="tx1">
                  <a:lumMod val="95000"/>
                  <a:lumOff val="5000"/>
                </a:schemeClr>
              </a:solidFill>
              <a:latin typeface="+mj-lt"/>
            </a:endParaRPr>
          </a:p>
        </p:txBody>
      </p:sp>
    </p:spTree>
    <p:extLst>
      <p:ext uri="{BB962C8B-B14F-4D97-AF65-F5344CB8AC3E}">
        <p14:creationId xmlns:p14="http://schemas.microsoft.com/office/powerpoint/2010/main" val="38295929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1"/>
            </p:custDataLst>
          </p:nvPr>
        </p:nvSpPr>
        <p:spPr>
          <a:xfrm>
            <a:off x="628650" y="-20538"/>
            <a:ext cx="7886700" cy="994172"/>
          </a:xfrm>
        </p:spPr>
        <p:txBody>
          <a:bodyPr>
            <a:noAutofit/>
          </a:bodyPr>
          <a:lstStyle/>
          <a:p>
            <a:r>
              <a:rPr lang="es-ES" sz="3600" dirty="0">
                <a:solidFill>
                  <a:schemeClr val="accent1"/>
                </a:solidFill>
              </a:rPr>
              <a:t>Programas e iniciativas de Microsoft España</a:t>
            </a:r>
            <a:endParaRPr lang="en-US" sz="3600" dirty="0">
              <a:solidFill>
                <a:schemeClr val="accent1"/>
              </a:solidFill>
            </a:endParaRPr>
          </a:p>
        </p:txBody>
      </p:sp>
      <p:sp>
        <p:nvSpPr>
          <p:cNvPr id="8" name="Text Placeholder 6"/>
          <p:cNvSpPr txBox="1">
            <a:spLocks/>
          </p:cNvSpPr>
          <p:nvPr/>
        </p:nvSpPr>
        <p:spPr>
          <a:xfrm>
            <a:off x="457201" y="1334181"/>
            <a:ext cx="3433764" cy="255306"/>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s-ES" sz="2400" dirty="0" smtClean="0">
                <a:solidFill>
                  <a:schemeClr val="accent1"/>
                </a:solidFill>
              </a:rPr>
              <a:t>Programas</a:t>
            </a:r>
            <a:endParaRPr lang="en-GB" dirty="0">
              <a:solidFill>
                <a:schemeClr val="accent1"/>
              </a:solidFill>
            </a:endParaRPr>
          </a:p>
        </p:txBody>
      </p:sp>
      <p:sp>
        <p:nvSpPr>
          <p:cNvPr id="9" name="Text Placeholder 7"/>
          <p:cNvSpPr txBox="1">
            <a:spLocks/>
          </p:cNvSpPr>
          <p:nvPr/>
        </p:nvSpPr>
        <p:spPr>
          <a:xfrm>
            <a:off x="457201" y="1589487"/>
            <a:ext cx="3433763" cy="1625908"/>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dirty="0" err="1" smtClean="0"/>
              <a:t>Startups</a:t>
            </a:r>
            <a:r>
              <a:rPr lang="es-ES" dirty="0" smtClean="0"/>
              <a:t> </a:t>
            </a:r>
          </a:p>
          <a:p>
            <a:pPr lvl="1"/>
            <a:r>
              <a:rPr lang="es-ES" dirty="0" err="1" smtClean="0"/>
              <a:t>BizSpark</a:t>
            </a:r>
            <a:endParaRPr lang="es-ES" dirty="0" smtClean="0"/>
          </a:p>
          <a:p>
            <a:r>
              <a:rPr lang="es-ES" dirty="0" smtClean="0"/>
              <a:t>Estudiantes</a:t>
            </a:r>
          </a:p>
          <a:p>
            <a:pPr lvl="1"/>
            <a:r>
              <a:rPr lang="es-ES" dirty="0" err="1" smtClean="0"/>
              <a:t>DreamSpark</a:t>
            </a:r>
            <a:endParaRPr lang="es-ES" dirty="0" smtClean="0"/>
          </a:p>
          <a:p>
            <a:pPr lvl="1"/>
            <a:r>
              <a:rPr lang="es-ES" dirty="0" smtClean="0"/>
              <a:t>Microsoft </a:t>
            </a:r>
            <a:r>
              <a:rPr lang="es-ES" dirty="0" err="1" smtClean="0"/>
              <a:t>Student</a:t>
            </a:r>
            <a:r>
              <a:rPr lang="es-ES" dirty="0" smtClean="0"/>
              <a:t> </a:t>
            </a:r>
            <a:r>
              <a:rPr lang="es-ES" dirty="0" err="1" smtClean="0"/>
              <a:t>Partner</a:t>
            </a:r>
            <a:endParaRPr lang="es-ES" dirty="0" smtClean="0"/>
          </a:p>
          <a:p>
            <a:endParaRPr lang="en-GB" dirty="0"/>
          </a:p>
        </p:txBody>
      </p:sp>
      <p:sp>
        <p:nvSpPr>
          <p:cNvPr id="10" name="Text Placeholder 8"/>
          <p:cNvSpPr txBox="1">
            <a:spLocks/>
          </p:cNvSpPr>
          <p:nvPr/>
        </p:nvSpPr>
        <p:spPr>
          <a:xfrm>
            <a:off x="3799520" y="2025541"/>
            <a:ext cx="3433764" cy="255306"/>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s-ES" sz="2400" dirty="0" smtClean="0">
                <a:solidFill>
                  <a:schemeClr val="accent1"/>
                </a:solidFill>
              </a:rPr>
              <a:t>Concursos</a:t>
            </a:r>
            <a:endParaRPr lang="en-GB" dirty="0">
              <a:solidFill>
                <a:schemeClr val="accent1"/>
              </a:solidFill>
            </a:endParaRPr>
          </a:p>
        </p:txBody>
      </p:sp>
      <p:sp>
        <p:nvSpPr>
          <p:cNvPr id="11" name="Text Placeholder 9"/>
          <p:cNvSpPr txBox="1">
            <a:spLocks/>
          </p:cNvSpPr>
          <p:nvPr/>
        </p:nvSpPr>
        <p:spPr>
          <a:xfrm>
            <a:off x="3799520" y="2280846"/>
            <a:ext cx="3433763" cy="193720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dirty="0" smtClean="0"/>
              <a:t>Estudiantes</a:t>
            </a:r>
          </a:p>
          <a:p>
            <a:pPr lvl="1"/>
            <a:r>
              <a:rPr lang="es-ES" dirty="0" err="1" smtClean="0"/>
              <a:t>OlimpiadApps</a:t>
            </a:r>
            <a:r>
              <a:rPr lang="es-ES" dirty="0" smtClean="0"/>
              <a:t> </a:t>
            </a:r>
            <a:r>
              <a:rPr lang="es-ES" dirty="0" err="1" smtClean="0"/>
              <a:t>University</a:t>
            </a:r>
            <a:endParaRPr lang="es-ES" dirty="0" smtClean="0"/>
          </a:p>
          <a:p>
            <a:r>
              <a:rPr lang="es-ES" dirty="0" smtClean="0"/>
              <a:t>Profesionales</a:t>
            </a:r>
          </a:p>
          <a:p>
            <a:pPr lvl="1"/>
            <a:r>
              <a:rPr lang="es-ES" dirty="0" smtClean="0"/>
              <a:t>I APP YOU!</a:t>
            </a:r>
          </a:p>
          <a:p>
            <a:pPr lvl="1"/>
            <a:r>
              <a:rPr lang="es-ES" dirty="0" smtClean="0"/>
              <a:t>Reto </a:t>
            </a:r>
            <a:r>
              <a:rPr lang="es-ES" dirty="0" err="1" smtClean="0"/>
              <a:t>GameDev</a:t>
            </a:r>
            <a:endParaRPr lang="es-ES" dirty="0" smtClean="0"/>
          </a:p>
          <a:p>
            <a:pPr lvl="1"/>
            <a:endParaRPr lang="en-GB" dirty="0"/>
          </a:p>
        </p:txBody>
      </p:sp>
      <p:sp>
        <p:nvSpPr>
          <p:cNvPr id="12" name="Text Placeholder 6"/>
          <p:cNvSpPr txBox="1">
            <a:spLocks/>
          </p:cNvSpPr>
          <p:nvPr/>
        </p:nvSpPr>
        <p:spPr>
          <a:xfrm>
            <a:off x="457200" y="3283499"/>
            <a:ext cx="3433764" cy="255306"/>
          </a:xfrm>
          <a:prstGeom prst="rect">
            <a:avLst/>
          </a:prstGeom>
        </p:spPr>
        <p:txBody>
          <a:bodyPr vert="horz" lIns="0" tIns="0" rIns="0" bIns="0" rtlCol="0">
            <a:noAutofit/>
          </a:bodyPr>
          <a:lstStyle>
            <a:lvl1pPr marL="0" indent="0" algn="l" defTabSz="914400" rtl="0" eaLnBrk="1" latinLnBrk="0" hangingPunct="1">
              <a:lnSpc>
                <a:spcPct val="105000"/>
              </a:lnSpc>
              <a:spcBef>
                <a:spcPts val="600"/>
              </a:spcBef>
              <a:buClrTx/>
              <a:buSzPct val="100000"/>
              <a:buFont typeface="Arial" pitchFamily="34" charset="0"/>
              <a:buNone/>
              <a:defRPr sz="1600" kern="1200" spc="0" baseline="0">
                <a:solidFill>
                  <a:schemeClr val="accent1"/>
                </a:solidFill>
                <a:latin typeface="+mn-lt"/>
                <a:ea typeface="+mn-ea"/>
                <a:cs typeface="+mn-cs"/>
              </a:defRPr>
            </a:lvl1pPr>
            <a:lvl2pPr marL="0" indent="0" algn="l" defTabSz="914400" rtl="0" eaLnBrk="1" latinLnBrk="0" hangingPunct="1">
              <a:lnSpc>
                <a:spcPct val="125000"/>
              </a:lnSpc>
              <a:spcBef>
                <a:spcPts val="0"/>
              </a:spcBef>
              <a:buClrTx/>
              <a:buSzPct val="100000"/>
              <a:buFont typeface="Arial" pitchFamily="34" charset="0"/>
              <a:buNone/>
              <a:defRPr sz="1200" kern="1200" spc="0" baseline="0">
                <a:solidFill>
                  <a:schemeClr val="tx1"/>
                </a:solidFill>
                <a:latin typeface="+mn-lt"/>
                <a:ea typeface="+mn-ea"/>
                <a:cs typeface="+mn-cs"/>
              </a:defRPr>
            </a:lvl2pPr>
            <a:lvl3pPr marL="285750" indent="-114300" algn="l" defTabSz="914400" rtl="0" eaLnBrk="1" latinLnBrk="0" hangingPunct="1">
              <a:lnSpc>
                <a:spcPct val="125000"/>
              </a:lnSpc>
              <a:spcBef>
                <a:spcPts val="0"/>
              </a:spcBef>
              <a:buClrTx/>
              <a:buSzPct val="100000"/>
              <a:buFont typeface="Arial" pitchFamily="34" charset="0"/>
              <a:buChar char="•"/>
              <a:defRPr sz="1200" kern="1200" spc="0" baseline="0">
                <a:solidFill>
                  <a:schemeClr val="tx1"/>
                </a:solidFill>
                <a:latin typeface="+mn-lt"/>
                <a:ea typeface="+mn-ea"/>
                <a:cs typeface="+mn-cs"/>
              </a:defRPr>
            </a:lvl3pPr>
            <a:lvl4pPr marL="460375" indent="-114300" algn="l" defTabSz="914400" rtl="0" eaLnBrk="1" latinLnBrk="0" hangingPunct="1">
              <a:lnSpc>
                <a:spcPct val="125000"/>
              </a:lnSpc>
              <a:spcBef>
                <a:spcPts val="0"/>
              </a:spcBef>
              <a:buClrTx/>
              <a:buSzPct val="100000"/>
              <a:buFont typeface="Arial" pitchFamily="34" charset="0"/>
              <a:buChar char="•"/>
              <a:defRPr sz="1200" kern="1200" spc="0" baseline="0">
                <a:solidFill>
                  <a:schemeClr val="tx1"/>
                </a:solidFill>
                <a:latin typeface="+mn-lt"/>
                <a:ea typeface="+mn-ea"/>
                <a:cs typeface="+mn-cs"/>
              </a:defRPr>
            </a:lvl4pPr>
            <a:lvl5pPr marL="628650" indent="-114300" algn="l" defTabSz="914400" rtl="0" eaLnBrk="1" latinLnBrk="0" hangingPunct="1">
              <a:lnSpc>
                <a:spcPct val="125000"/>
              </a:lnSpc>
              <a:spcBef>
                <a:spcPts val="0"/>
              </a:spcBef>
              <a:buClrTx/>
              <a:buSzPct val="100000"/>
              <a:buFont typeface="Arial" pitchFamily="34" charset="0"/>
              <a:buChar char="•"/>
              <a:defRPr sz="120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400" dirty="0" smtClean="0"/>
              <a:t>Formación</a:t>
            </a:r>
            <a:endParaRPr lang="en-GB" dirty="0"/>
          </a:p>
        </p:txBody>
      </p:sp>
      <p:sp>
        <p:nvSpPr>
          <p:cNvPr id="13" name="Text Placeholder 7"/>
          <p:cNvSpPr txBox="1">
            <a:spLocks/>
          </p:cNvSpPr>
          <p:nvPr/>
        </p:nvSpPr>
        <p:spPr>
          <a:xfrm>
            <a:off x="457200" y="3538805"/>
            <a:ext cx="3433763" cy="316448"/>
          </a:xfrm>
          <a:prstGeom prst="rect">
            <a:avLst/>
          </a:prstGeom>
        </p:spPr>
        <p:txBody>
          <a:bodyPr vert="horz" lIns="0" tIns="0" rIns="0" bIns="0" rtlCol="0">
            <a:noAutofit/>
          </a:bodyPr>
          <a:lstStyle>
            <a:lvl1pPr marL="114300" indent="-114300" algn="l" defTabSz="914400" rtl="0" eaLnBrk="1" latinLnBrk="0" hangingPunct="1">
              <a:lnSpc>
                <a:spcPct val="125000"/>
              </a:lnSpc>
              <a:spcBef>
                <a:spcPts val="600"/>
              </a:spcBef>
              <a:buClrTx/>
              <a:buSzPct val="100000"/>
              <a:buFont typeface="Arial" pitchFamily="34" charset="0"/>
              <a:buChar char="•"/>
              <a:defRPr sz="1600" kern="1200" spc="0" baseline="0">
                <a:solidFill>
                  <a:schemeClr val="tx2"/>
                </a:solidFill>
                <a:latin typeface="+mn-lt"/>
                <a:ea typeface="+mn-ea"/>
                <a:cs typeface="+mn-cs"/>
              </a:defRPr>
            </a:lvl1pPr>
            <a:lvl2pPr marL="2889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2pPr>
            <a:lvl3pPr marL="4572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3pPr>
            <a:lvl4pPr marL="6318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4pPr>
            <a:lvl5pPr marL="8001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t>Microsoft Virtual </a:t>
            </a:r>
            <a:r>
              <a:rPr lang="es-ES" dirty="0" err="1"/>
              <a:t>Academy</a:t>
            </a:r>
            <a:endParaRPr lang="es-ES" dirty="0"/>
          </a:p>
        </p:txBody>
      </p:sp>
      <p:sp>
        <p:nvSpPr>
          <p:cNvPr id="14" name="Text Placeholder 8"/>
          <p:cNvSpPr txBox="1">
            <a:spLocks/>
          </p:cNvSpPr>
          <p:nvPr/>
        </p:nvSpPr>
        <p:spPr>
          <a:xfrm>
            <a:off x="3799522" y="1332508"/>
            <a:ext cx="3433764" cy="255306"/>
          </a:xfrm>
          <a:prstGeom prst="rect">
            <a:avLst/>
          </a:prstGeom>
        </p:spPr>
        <p:txBody>
          <a:bodyPr vert="horz" lIns="0" tIns="0" rIns="0" bIns="0" rtlCol="0">
            <a:noAutofit/>
          </a:bodyPr>
          <a:lstStyle>
            <a:lvl1pPr marL="0" indent="0" algn="l" defTabSz="914400" rtl="0" eaLnBrk="1" latinLnBrk="0" hangingPunct="1">
              <a:lnSpc>
                <a:spcPct val="105000"/>
              </a:lnSpc>
              <a:spcBef>
                <a:spcPts val="600"/>
              </a:spcBef>
              <a:buClrTx/>
              <a:buSzPct val="100000"/>
              <a:buFont typeface="Arial" pitchFamily="34" charset="0"/>
              <a:buNone/>
              <a:defRPr sz="1600" kern="1200" spc="0" baseline="0">
                <a:solidFill>
                  <a:schemeClr val="accent1"/>
                </a:solidFill>
                <a:latin typeface="+mn-lt"/>
                <a:ea typeface="+mn-ea"/>
                <a:cs typeface="+mn-cs"/>
              </a:defRPr>
            </a:lvl1pPr>
            <a:lvl2pPr marL="0" indent="0" algn="l" defTabSz="914400" rtl="0" eaLnBrk="1" latinLnBrk="0" hangingPunct="1">
              <a:lnSpc>
                <a:spcPct val="125000"/>
              </a:lnSpc>
              <a:spcBef>
                <a:spcPts val="0"/>
              </a:spcBef>
              <a:buClrTx/>
              <a:buSzPct val="100000"/>
              <a:buFont typeface="Arial" pitchFamily="34" charset="0"/>
              <a:buNone/>
              <a:defRPr sz="1200" kern="1200" spc="0" baseline="0">
                <a:solidFill>
                  <a:schemeClr val="tx1"/>
                </a:solidFill>
                <a:latin typeface="+mn-lt"/>
                <a:ea typeface="+mn-ea"/>
                <a:cs typeface="+mn-cs"/>
              </a:defRPr>
            </a:lvl2pPr>
            <a:lvl3pPr marL="285750" indent="-114300" algn="l" defTabSz="914400" rtl="0" eaLnBrk="1" latinLnBrk="0" hangingPunct="1">
              <a:lnSpc>
                <a:spcPct val="125000"/>
              </a:lnSpc>
              <a:spcBef>
                <a:spcPts val="0"/>
              </a:spcBef>
              <a:buClrTx/>
              <a:buSzPct val="100000"/>
              <a:buFont typeface="Arial" pitchFamily="34" charset="0"/>
              <a:buChar char="•"/>
              <a:defRPr sz="1200" kern="1200" spc="0" baseline="0">
                <a:solidFill>
                  <a:schemeClr val="tx1"/>
                </a:solidFill>
                <a:latin typeface="+mn-lt"/>
                <a:ea typeface="+mn-ea"/>
                <a:cs typeface="+mn-cs"/>
              </a:defRPr>
            </a:lvl3pPr>
            <a:lvl4pPr marL="460375" indent="-114300" algn="l" defTabSz="914400" rtl="0" eaLnBrk="1" latinLnBrk="0" hangingPunct="1">
              <a:lnSpc>
                <a:spcPct val="125000"/>
              </a:lnSpc>
              <a:spcBef>
                <a:spcPts val="0"/>
              </a:spcBef>
              <a:buClrTx/>
              <a:buSzPct val="100000"/>
              <a:buFont typeface="Arial" pitchFamily="34" charset="0"/>
              <a:buChar char="•"/>
              <a:defRPr sz="1200" kern="1200" spc="0" baseline="0">
                <a:solidFill>
                  <a:schemeClr val="tx1"/>
                </a:solidFill>
                <a:latin typeface="+mn-lt"/>
                <a:ea typeface="+mn-ea"/>
                <a:cs typeface="+mn-cs"/>
              </a:defRPr>
            </a:lvl4pPr>
            <a:lvl5pPr marL="628650" indent="-114300" algn="l" defTabSz="914400" rtl="0" eaLnBrk="1" latinLnBrk="0" hangingPunct="1">
              <a:lnSpc>
                <a:spcPct val="125000"/>
              </a:lnSpc>
              <a:spcBef>
                <a:spcPts val="0"/>
              </a:spcBef>
              <a:buClrTx/>
              <a:buSzPct val="100000"/>
              <a:buFont typeface="Arial" pitchFamily="34" charset="0"/>
              <a:buChar char="•"/>
              <a:defRPr sz="120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400" dirty="0" smtClean="0"/>
              <a:t>Aceleración de </a:t>
            </a:r>
            <a:r>
              <a:rPr lang="es-ES" sz="2400" dirty="0" err="1" smtClean="0"/>
              <a:t>apps</a:t>
            </a:r>
            <a:endParaRPr lang="en-GB" sz="2400" dirty="0"/>
          </a:p>
        </p:txBody>
      </p:sp>
      <p:sp>
        <p:nvSpPr>
          <p:cNvPr id="15" name="Text Placeholder 9"/>
          <p:cNvSpPr txBox="1">
            <a:spLocks/>
          </p:cNvSpPr>
          <p:nvPr/>
        </p:nvSpPr>
        <p:spPr>
          <a:xfrm>
            <a:off x="3799522" y="1587814"/>
            <a:ext cx="3433763" cy="364407"/>
          </a:xfrm>
          <a:prstGeom prst="rect">
            <a:avLst/>
          </a:prstGeom>
        </p:spPr>
        <p:txBody>
          <a:bodyPr vert="horz" lIns="0" tIns="0" rIns="0" bIns="0" rtlCol="0">
            <a:noAutofit/>
          </a:bodyPr>
          <a:lstStyle>
            <a:lvl1pPr marL="114300" indent="-114300" algn="l" defTabSz="914400" rtl="0" eaLnBrk="1" latinLnBrk="0" hangingPunct="1">
              <a:lnSpc>
                <a:spcPct val="125000"/>
              </a:lnSpc>
              <a:spcBef>
                <a:spcPts val="600"/>
              </a:spcBef>
              <a:buClrTx/>
              <a:buSzPct val="100000"/>
              <a:buFont typeface="Arial" pitchFamily="34" charset="0"/>
              <a:buChar char="•"/>
              <a:defRPr sz="1600" kern="1200" spc="0" baseline="0">
                <a:solidFill>
                  <a:schemeClr val="tx2"/>
                </a:solidFill>
                <a:latin typeface="+mn-lt"/>
                <a:ea typeface="+mn-ea"/>
                <a:cs typeface="+mn-cs"/>
              </a:defRPr>
            </a:lvl1pPr>
            <a:lvl2pPr marL="2889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2pPr>
            <a:lvl3pPr marL="4572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3pPr>
            <a:lvl4pPr marL="6318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4pPr>
            <a:lvl5pPr marL="8001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solidFill>
                  <a:schemeClr val="tx1"/>
                </a:solidFill>
              </a:rPr>
              <a:t>App Campus</a:t>
            </a:r>
          </a:p>
        </p:txBody>
      </p:sp>
    </p:spTree>
    <p:extLst>
      <p:ext uri="{BB962C8B-B14F-4D97-AF65-F5344CB8AC3E}">
        <p14:creationId xmlns:p14="http://schemas.microsoft.com/office/powerpoint/2010/main" val="1785820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ctrTitle"/>
          </p:nvPr>
        </p:nvSpPr>
        <p:spPr>
          <a:xfrm>
            <a:off x="433924" y="2499742"/>
            <a:ext cx="7018396" cy="2088233"/>
          </a:xfrm>
        </p:spPr>
        <p:txBody>
          <a:bodyPr>
            <a:normAutofit/>
          </a:bodyPr>
          <a:lstStyle/>
          <a:p>
            <a:r>
              <a:rPr lang="en-US" dirty="0">
                <a:solidFill>
                  <a:schemeClr val="bg1">
                    <a:lumMod val="50000"/>
                  </a:schemeClr>
                </a:solidFill>
                <a:latin typeface="Segoe UI Light" panose="020B0502040204020203" pitchFamily="34" charset="0"/>
                <a:cs typeface="Segoe UI Light" panose="020B0502040204020203" pitchFamily="34" charset="0"/>
              </a:rPr>
              <a:t>Windows Phone Update 3</a:t>
            </a:r>
            <a:endParaRPr lang="ru-RU" dirty="0">
              <a:solidFill>
                <a:schemeClr val="bg1">
                  <a:lumMod val="50000"/>
                </a:schemeClr>
              </a:solidFill>
            </a:endParaRPr>
          </a:p>
        </p:txBody>
      </p:sp>
      <p:sp>
        <p:nvSpPr>
          <p:cNvPr id="62" name="Subtitle 61"/>
          <p:cNvSpPr>
            <a:spLocks noGrp="1"/>
          </p:cNvSpPr>
          <p:nvPr>
            <p:ph type="subTitle" idx="1"/>
          </p:nvPr>
        </p:nvSpPr>
        <p:spPr>
          <a:xfrm>
            <a:off x="433924" y="1596460"/>
            <a:ext cx="4498116" cy="360040"/>
          </a:xfrm>
        </p:spPr>
        <p:txBody>
          <a:bodyPr>
            <a:noAutofit/>
          </a:bodyPr>
          <a:lstStyle/>
          <a:p>
            <a:r>
              <a:rPr lang="en-US" dirty="0" smtClean="0">
                <a:solidFill>
                  <a:schemeClr val="tx1">
                    <a:lumMod val="75000"/>
                    <a:lumOff val="25000"/>
                  </a:schemeClr>
                </a:solidFill>
                <a:latin typeface="Segoe UI Light" panose="020B0502040204020203" pitchFamily="34" charset="0"/>
                <a:cs typeface="Segoe UI Light" panose="020B0502040204020203" pitchFamily="34" charset="0"/>
              </a:rPr>
              <a:t>Gracias </a:t>
            </a:r>
            <a:r>
              <a:rPr lang="en-US" dirty="0" err="1" smtClean="0">
                <a:solidFill>
                  <a:schemeClr val="tx1">
                    <a:lumMod val="75000"/>
                    <a:lumOff val="25000"/>
                  </a:schemeClr>
                </a:solidFill>
                <a:latin typeface="Segoe UI Light" panose="020B0502040204020203" pitchFamily="34" charset="0"/>
                <a:cs typeface="Segoe UI Light" panose="020B0502040204020203" pitchFamily="34" charset="0"/>
              </a:rPr>
              <a:t>por</a:t>
            </a:r>
            <a:r>
              <a:rPr lang="en-US"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dirty="0" err="1" smtClean="0">
                <a:solidFill>
                  <a:schemeClr val="tx1">
                    <a:lumMod val="75000"/>
                    <a:lumOff val="25000"/>
                  </a:schemeClr>
                </a:solidFill>
                <a:latin typeface="Segoe UI Light" panose="020B0502040204020203" pitchFamily="34" charset="0"/>
                <a:cs typeface="Segoe UI Light" panose="020B0502040204020203" pitchFamily="34" charset="0"/>
              </a:rPr>
              <a:t>vuestro</a:t>
            </a:r>
            <a:r>
              <a:rPr lang="en-US"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dirty="0" err="1" smtClean="0">
                <a:solidFill>
                  <a:schemeClr val="tx1">
                    <a:lumMod val="75000"/>
                    <a:lumOff val="25000"/>
                  </a:schemeClr>
                </a:solidFill>
                <a:latin typeface="Segoe UI Light" panose="020B0502040204020203" pitchFamily="34" charset="0"/>
                <a:cs typeface="Segoe UI Light" panose="020B0502040204020203" pitchFamily="34" charset="0"/>
              </a:rPr>
              <a:t>tiempo</a:t>
            </a:r>
            <a:r>
              <a:rPr lang="en-US" dirty="0" smtClean="0">
                <a:solidFill>
                  <a:schemeClr val="tx1">
                    <a:lumMod val="75000"/>
                    <a:lumOff val="25000"/>
                  </a:schemeClr>
                </a:solidFill>
                <a:latin typeface="Segoe UI Light" panose="020B0502040204020203" pitchFamily="34" charset="0"/>
                <a:cs typeface="Segoe UI Light" panose="020B0502040204020203" pitchFamily="34" charset="0"/>
              </a:rPr>
              <a:t>!</a:t>
            </a:r>
            <a:endParaRPr lang="ru-RU"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4" name="Marcador de posición de imagen 5"/>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tretch>
            <a:fillRect/>
          </a:stretch>
        </p:blipFill>
        <p:spPr>
          <a:xfrm>
            <a:off x="8248418" y="123478"/>
            <a:ext cx="783980" cy="792000"/>
          </a:xfrm>
        </p:spPr>
      </p:pic>
    </p:spTree>
    <p:extLst>
      <p:ext uri="{BB962C8B-B14F-4D97-AF65-F5344CB8AC3E}">
        <p14:creationId xmlns:p14="http://schemas.microsoft.com/office/powerpoint/2010/main" val="3056031212"/>
      </p:ext>
    </p:extLst>
  </p:cSld>
  <p:clrMapOvr>
    <a:masterClrMapping/>
  </p:clrMapOvr>
  <mc:AlternateContent xmlns:mc="http://schemas.openxmlformats.org/markup-compatibility/2006" xmlns:p14="http://schemas.microsoft.com/office/powerpoint/2010/main">
    <mc:Choice Requires="p14">
      <p:transition spd="slow" p14:dur="2000" advClick="0">
        <p14:prism isContent="1" isInverted="1"/>
      </p:transition>
    </mc:Choice>
    <mc:Fallback xmlns="">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347864" y="1923678"/>
            <a:ext cx="5796136" cy="1296144"/>
          </a:xfrm>
        </p:spPr>
        <p:txBody>
          <a:bodyPr/>
          <a:lstStyle/>
          <a:p>
            <a:pPr marL="0" indent="0">
              <a:buNone/>
            </a:pPr>
            <a:r>
              <a:rPr lang="en-US" sz="4000" dirty="0" smtClean="0"/>
              <a:t>¿</a:t>
            </a:r>
            <a:r>
              <a:rPr lang="en-US" sz="4000" dirty="0" err="1" smtClean="0"/>
              <a:t>Qué</a:t>
            </a:r>
            <a:r>
              <a:rPr lang="en-US" sz="4000" dirty="0" smtClean="0"/>
              <a:t> hay </a:t>
            </a:r>
            <a:r>
              <a:rPr lang="en-US" sz="4000" dirty="0" err="1" smtClean="0"/>
              <a:t>nuevo</a:t>
            </a:r>
            <a:r>
              <a:rPr lang="en-US" sz="4000" dirty="0"/>
              <a:t>?</a:t>
            </a:r>
          </a:p>
        </p:txBody>
      </p:sp>
      <p:sp>
        <p:nvSpPr>
          <p:cNvPr id="4" name="Isosceles Triangle 3">
            <a:hlinkClick r:id="rId2" action="ppaction://hlinkfile" highlightClick="1"/>
          </p:cNvPr>
          <p:cNvSpPr/>
          <p:nvPr/>
        </p:nvSpPr>
        <p:spPr bwMode="auto">
          <a:xfrm rot="5400000">
            <a:off x="701239" y="1511999"/>
            <a:ext cx="2506401" cy="2160384"/>
          </a:xfrm>
          <a:prstGeom prs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lIns="67227" tIns="67227" rIns="25213" bIns="25213" rtlCol="0" anchor="ctr" anchorCtr="0"/>
          <a:lstStyle/>
          <a:p>
            <a:pPr algn="ctr" defTabSz="685505"/>
            <a:r>
              <a:rPr lang="en-US" sz="8500" spc="-75" dirty="0" smtClean="0">
                <a:gradFill>
                  <a:gsLst>
                    <a:gs pos="0">
                      <a:srgbClr val="FFFFFF"/>
                    </a:gs>
                    <a:gs pos="100000">
                      <a:srgbClr val="FFFFFF"/>
                    </a:gs>
                  </a:gsLst>
                  <a:lin ang="5400000" scaled="0"/>
                </a:gradFill>
                <a:ea typeface="Segoe UI" pitchFamily="34" charset="0"/>
                <a:cs typeface="Segoe UI" pitchFamily="34" charset="0"/>
              </a:rPr>
              <a:t>1º</a:t>
            </a:r>
            <a:endParaRPr lang="en-US" sz="8500" spc="-75"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1"/>
          <p:cNvSpPr txBox="1">
            <a:spLocks/>
          </p:cNvSpPr>
          <p:nvPr/>
        </p:nvSpPr>
        <p:spPr>
          <a:xfrm>
            <a:off x="3419872" y="2859782"/>
            <a:ext cx="5796136" cy="504056"/>
          </a:xfrm>
          <a:prstGeom prst="rect">
            <a:avLst/>
          </a:prstGeom>
        </p:spPr>
        <p:txBody>
          <a:bodyPr vert="horz" wrap="square" lIns="134453" tIns="107563" rIns="134453" bIns="107563" rtlCol="0" anchor="ctr">
            <a:noAutofit/>
          </a:bodyPr>
          <a:lstStyle>
            <a:lvl1pPr marL="342900" indent="-342900" algn="l" defTabSz="914400" rtl="0" eaLnBrk="1" latinLnBrk="0" hangingPunct="1">
              <a:lnSpc>
                <a:spcPct val="95000"/>
              </a:lnSpc>
              <a:spcBef>
                <a:spcPts val="0"/>
              </a:spcBef>
              <a:spcAft>
                <a:spcPts val="1200"/>
              </a:spcAft>
              <a:buFont typeface="Arial" pitchFamily="34" charset="0"/>
              <a:buChar char="•"/>
              <a:defRPr lang="en-US" sz="2600" kern="1200" dirty="0" smtClean="0">
                <a:gradFill>
                  <a:gsLst>
                    <a:gs pos="0">
                      <a:srgbClr val="505050"/>
                    </a:gs>
                    <a:gs pos="100000">
                      <a:srgbClr val="505050"/>
                    </a:gs>
                  </a:gsLst>
                  <a:lin ang="5400000" scaled="0"/>
                </a:gradFill>
                <a:latin typeface="+mj-lt"/>
                <a:ea typeface="+mn-ea"/>
                <a:cs typeface="+mn-cs"/>
              </a:defRPr>
            </a:lvl1pPr>
            <a:lvl2pPr marL="742950" indent="-285750" algn="l" defTabSz="914400" rtl="0" eaLnBrk="1" latinLnBrk="0" hangingPunct="1">
              <a:lnSpc>
                <a:spcPct val="100000"/>
              </a:lnSpc>
              <a:spcBef>
                <a:spcPts val="600"/>
              </a:spcBef>
              <a:buFont typeface="Arial" pitchFamily="34" charset="0"/>
              <a:buChar char="–"/>
              <a:defRPr sz="1400" kern="1200">
                <a:solidFill>
                  <a:srgbClr val="FFFFFF"/>
                </a:solidFill>
                <a:latin typeface="+mn-lt"/>
                <a:ea typeface="+mn-ea"/>
                <a:cs typeface="+mn-cs"/>
              </a:defRPr>
            </a:lvl2pPr>
            <a:lvl3pPr marL="1143000" indent="-228600" algn="l" defTabSz="914400" rtl="0" eaLnBrk="1" latinLnBrk="0" hangingPunct="1">
              <a:lnSpc>
                <a:spcPct val="100000"/>
              </a:lnSpc>
              <a:spcBef>
                <a:spcPts val="600"/>
              </a:spcBef>
              <a:buFont typeface="Arial" pitchFamily="34" charset="0"/>
              <a:buChar char="•"/>
              <a:defRPr sz="1400" kern="1200">
                <a:solidFill>
                  <a:srgbClr val="FFFFFF"/>
                </a:solidFill>
                <a:latin typeface="+mn-lt"/>
                <a:ea typeface="+mn-ea"/>
                <a:cs typeface="+mn-cs"/>
              </a:defRPr>
            </a:lvl3pPr>
            <a:lvl4pPr marL="1600200" indent="-228600" algn="l" defTabSz="914400" rtl="0" eaLnBrk="1" latinLnBrk="0" hangingPunct="1">
              <a:lnSpc>
                <a:spcPct val="100000"/>
              </a:lnSpc>
              <a:spcBef>
                <a:spcPts val="600"/>
              </a:spcBef>
              <a:buFont typeface="Arial" pitchFamily="34" charset="0"/>
              <a:buChar char="–"/>
              <a:defRPr sz="1400" kern="1200">
                <a:solidFill>
                  <a:srgbClr val="FFFFFF"/>
                </a:solidFill>
                <a:latin typeface="+mn-lt"/>
                <a:ea typeface="+mn-ea"/>
                <a:cs typeface="+mn-cs"/>
              </a:defRPr>
            </a:lvl4pPr>
            <a:lvl5pPr marL="2057400" indent="-228600" algn="l" defTabSz="914400" rtl="0" eaLnBrk="1" latinLnBrk="0" hangingPunct="1">
              <a:lnSpc>
                <a:spcPct val="100000"/>
              </a:lnSpc>
              <a:spcBef>
                <a:spcPts val="600"/>
              </a:spcBef>
              <a:buFont typeface="Arial" pitchFamily="34" charset="0"/>
              <a:buChar char="»"/>
              <a:defRPr sz="14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2800" dirty="0" smtClean="0">
                <a:latin typeface="Segoe UI Light" panose="020B0502040204020203" pitchFamily="34" charset="0"/>
                <a:cs typeface="Segoe UI Light" panose="020B0502040204020203" pitchFamily="34" charset="0"/>
              </a:rPr>
              <a:t>A nivel de usuario</a:t>
            </a:r>
            <a:endParaRPr lang="es-E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07439788"/>
      </p:ext>
    </p:extLst>
  </p:cSld>
  <p:clrMapOvr>
    <a:masterClrMapping/>
  </p:clrMapOvr>
  <mc:AlternateContent xmlns:mc="http://schemas.openxmlformats.org/markup-compatibility/2006" xmlns:p14="http://schemas.microsoft.com/office/powerpoint/2010/main">
    <mc:Choice Requires="p14">
      <p:transition spd="slow" p14:dur="1300" advClick="0">
        <p14:pan/>
      </p:transition>
    </mc:Choice>
    <mc:Fallback xmlns="">
      <p:transition spd="slow"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Windows Phone Update 3 (GDR3). A </a:t>
            </a:r>
            <a:r>
              <a:rPr lang="en-US" sz="3200" dirty="0" err="1" smtClean="0"/>
              <a:t>nivel</a:t>
            </a:r>
            <a:r>
              <a:rPr lang="en-US" sz="3200" dirty="0" smtClean="0"/>
              <a:t> de </a:t>
            </a:r>
            <a:r>
              <a:rPr lang="en-US" sz="3200" dirty="0" err="1" smtClean="0"/>
              <a:t>usuario</a:t>
            </a:r>
            <a:endParaRPr lang="en-US" sz="3200" dirty="0"/>
          </a:p>
        </p:txBody>
      </p:sp>
      <p:sp>
        <p:nvSpPr>
          <p:cNvPr id="13" name="Text Placeholder 6"/>
          <p:cNvSpPr txBox="1">
            <a:spLocks/>
          </p:cNvSpPr>
          <p:nvPr/>
        </p:nvSpPr>
        <p:spPr>
          <a:xfrm>
            <a:off x="755576" y="1317357"/>
            <a:ext cx="7632848" cy="2273615"/>
          </a:xfrm>
          <a:prstGeom prst="rect">
            <a:avLst/>
          </a:prstGeom>
        </p:spPr>
        <p:txBody>
          <a:bodyPr wrap="square" lIns="67227" tIns="33613" rIns="67227" bIns="33613">
            <a:spAutoFit/>
          </a:bodyPr>
          <a:lstStyle>
            <a:lvl1pPr marL="180954" indent="-180954" algn="l" defTabSz="914296" rtl="0" eaLnBrk="1" latinLnBrk="0" hangingPunct="1">
              <a:lnSpc>
                <a:spcPct val="100000"/>
              </a:lnSpc>
              <a:spcBef>
                <a:spcPts val="120"/>
              </a:spcBef>
              <a:spcAft>
                <a:spcPts val="120"/>
              </a:spcAft>
              <a:buFont typeface="Arial" pitchFamily="34" charset="0"/>
              <a:buChar char="•"/>
              <a:defRPr sz="2000" kern="1200">
                <a:solidFill>
                  <a:srgbClr val="646464"/>
                </a:solidFill>
                <a:latin typeface="+mn-lt"/>
                <a:ea typeface="+mn-ea"/>
                <a:cs typeface="+mn-cs"/>
              </a:defRPr>
            </a:lvl1pPr>
            <a:lvl2pPr marL="360322" indent="-179368" algn="l" defTabSz="914296" rtl="0" eaLnBrk="1" latinLnBrk="0" hangingPunct="1">
              <a:lnSpc>
                <a:spcPct val="100000"/>
              </a:lnSpc>
              <a:spcBef>
                <a:spcPts val="110"/>
              </a:spcBef>
              <a:spcAft>
                <a:spcPts val="110"/>
              </a:spcAft>
              <a:buFont typeface="Nokia Pure Text" pitchFamily="34" charset="0"/>
              <a:buChar char="−"/>
              <a:defRPr sz="1800" kern="1200">
                <a:solidFill>
                  <a:srgbClr val="646464"/>
                </a:solidFill>
                <a:latin typeface="+mn-lt"/>
                <a:ea typeface="+mn-ea"/>
                <a:cs typeface="+mn-cs"/>
              </a:defRPr>
            </a:lvl2pPr>
            <a:lvl3pPr marL="538102" indent="-177780" algn="l" defTabSz="914296" rtl="0" eaLnBrk="1" latinLnBrk="0" hangingPunct="1">
              <a:lnSpc>
                <a:spcPct val="100000"/>
              </a:lnSpc>
              <a:spcBef>
                <a:spcPts val="100"/>
              </a:spcBef>
              <a:spcAft>
                <a:spcPts val="100"/>
              </a:spcAft>
              <a:buFont typeface="Nokia Pure Text" pitchFamily="34" charset="0"/>
              <a:buChar char="−"/>
              <a:defRPr sz="1600" kern="1200">
                <a:solidFill>
                  <a:srgbClr val="646464"/>
                </a:solidFill>
                <a:latin typeface="+mn-lt"/>
                <a:ea typeface="+mn-ea"/>
                <a:cs typeface="+mn-cs"/>
              </a:defRPr>
            </a:lvl3pPr>
            <a:lvl4pPr marL="1341285" indent="-179368" algn="l" defTabSz="914296" rtl="0" eaLnBrk="1" latinLnBrk="0" hangingPunct="1">
              <a:spcBef>
                <a:spcPts val="90"/>
              </a:spcBef>
              <a:spcAft>
                <a:spcPts val="90"/>
              </a:spcAft>
              <a:buFont typeface="Nokia Pure Text" pitchFamily="34" charset="0"/>
              <a:buChar char="−"/>
              <a:defRPr sz="1400" kern="1200">
                <a:solidFill>
                  <a:srgbClr val="646464"/>
                </a:solidFill>
                <a:latin typeface="+mn-lt"/>
                <a:ea typeface="+mn-ea"/>
                <a:cs typeface="+mn-cs"/>
              </a:defRPr>
            </a:lvl4pPr>
            <a:lvl5pPr marL="1706369" indent="-179368" algn="l" defTabSz="914296" rtl="0" eaLnBrk="1" latinLnBrk="0" hangingPunct="1">
              <a:spcBef>
                <a:spcPts val="80"/>
              </a:spcBef>
              <a:spcAft>
                <a:spcPts val="80"/>
              </a:spcAft>
              <a:buFont typeface="Nokia Pure Text" pitchFamily="34" charset="0"/>
              <a:buChar char="−"/>
              <a:defRPr sz="1200" kern="1200" baseline="0">
                <a:solidFill>
                  <a:srgbClr val="646464"/>
                </a:solidFill>
                <a:latin typeface="+mn-lt"/>
                <a:ea typeface="+mn-ea"/>
                <a:cs typeface="+mn-cs"/>
              </a:defRPr>
            </a:lvl5pPr>
            <a:lvl6pPr marL="2063515" indent="-179368"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6pPr>
            <a:lvl7pPr marL="2422250" indent="-179980"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7pPr>
            <a:lvl8pPr marL="2776222" indent="-179980"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8pPr>
            <a:lvl9pPr marL="3134957" indent="-174606"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9pPr>
          </a:lstStyle>
          <a:p>
            <a:r>
              <a:rPr lang="es-ES" b="1" dirty="0"/>
              <a:t>Más grande</a:t>
            </a:r>
            <a:r>
              <a:rPr lang="es-ES" dirty="0"/>
              <a:t>. Se </a:t>
            </a:r>
            <a:r>
              <a:rPr lang="es-ES" dirty="0" smtClean="0"/>
              <a:t>permiten pantallas de </a:t>
            </a:r>
            <a:r>
              <a:rPr lang="es-ES" dirty="0"/>
              <a:t>5 o 6 pulgadas con resolución de </a:t>
            </a:r>
            <a:r>
              <a:rPr lang="es-ES" b="1" dirty="0"/>
              <a:t>1080p (1080 × 1920)</a:t>
            </a:r>
            <a:r>
              <a:rPr lang="es-ES" dirty="0"/>
              <a:t>.</a:t>
            </a:r>
          </a:p>
          <a:p>
            <a:r>
              <a:rPr lang="es-ES" b="1" dirty="0"/>
              <a:t>Más potencia</a:t>
            </a:r>
            <a:r>
              <a:rPr lang="es-ES" dirty="0"/>
              <a:t>. T</a:t>
            </a:r>
            <a:r>
              <a:rPr lang="es-ES" dirty="0" smtClean="0"/>
              <a:t>ambién </a:t>
            </a:r>
            <a:r>
              <a:rPr lang="es-ES" dirty="0"/>
              <a:t>utilizar los procesadores de cuatro núcleos de </a:t>
            </a:r>
            <a:r>
              <a:rPr lang="es-ES" dirty="0" err="1"/>
              <a:t>Qualcomm</a:t>
            </a:r>
            <a:r>
              <a:rPr lang="es-ES" dirty="0"/>
              <a:t>.</a:t>
            </a:r>
          </a:p>
          <a:p>
            <a:r>
              <a:rPr lang="es-ES" dirty="0"/>
              <a:t>Mayor </a:t>
            </a:r>
            <a:r>
              <a:rPr lang="es-ES" b="1" dirty="0"/>
              <a:t>personalización</a:t>
            </a:r>
            <a:r>
              <a:rPr lang="es-ES" dirty="0"/>
              <a:t>. </a:t>
            </a:r>
            <a:r>
              <a:rPr lang="es-ES" dirty="0" smtClean="0"/>
              <a:t>Permite </a:t>
            </a:r>
            <a:r>
              <a:rPr lang="es-ES" dirty="0"/>
              <a:t>asignar tonos diferentes a diferentes Apps como mensajes, correos, recordatorios, alarmas, etc</a:t>
            </a:r>
            <a:r>
              <a:rPr lang="es-ES" dirty="0" smtClean="0"/>
              <a:t>.</a:t>
            </a:r>
            <a:endParaRPr lang="es-ES" dirty="0"/>
          </a:p>
        </p:txBody>
      </p:sp>
    </p:spTree>
    <p:extLst>
      <p:ext uri="{BB962C8B-B14F-4D97-AF65-F5344CB8AC3E}">
        <p14:creationId xmlns:p14="http://schemas.microsoft.com/office/powerpoint/2010/main" val="56593338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Windows Phone Update 3 (GDR3). A </a:t>
            </a:r>
            <a:r>
              <a:rPr lang="en-US" sz="3200" dirty="0" err="1" smtClean="0"/>
              <a:t>nivel</a:t>
            </a:r>
            <a:r>
              <a:rPr lang="en-US" sz="3200" dirty="0" smtClean="0"/>
              <a:t> de </a:t>
            </a:r>
            <a:r>
              <a:rPr lang="en-US" sz="3200" dirty="0" err="1" smtClean="0"/>
              <a:t>usuario</a:t>
            </a:r>
            <a:endParaRPr lang="en-US" sz="3200" dirty="0"/>
          </a:p>
        </p:txBody>
      </p:sp>
      <p:sp>
        <p:nvSpPr>
          <p:cNvPr id="13" name="Text Placeholder 6"/>
          <p:cNvSpPr txBox="1">
            <a:spLocks/>
          </p:cNvSpPr>
          <p:nvPr/>
        </p:nvSpPr>
        <p:spPr>
          <a:xfrm>
            <a:off x="755576" y="1317357"/>
            <a:ext cx="7632848" cy="3248240"/>
          </a:xfrm>
          <a:prstGeom prst="rect">
            <a:avLst/>
          </a:prstGeom>
        </p:spPr>
        <p:txBody>
          <a:bodyPr wrap="square" lIns="67227" tIns="33613" rIns="67227" bIns="33613">
            <a:spAutoFit/>
          </a:bodyPr>
          <a:lstStyle>
            <a:lvl1pPr marL="180954" indent="-180954" algn="l" defTabSz="914296" rtl="0" eaLnBrk="1" latinLnBrk="0" hangingPunct="1">
              <a:lnSpc>
                <a:spcPct val="100000"/>
              </a:lnSpc>
              <a:spcBef>
                <a:spcPts val="120"/>
              </a:spcBef>
              <a:spcAft>
                <a:spcPts val="120"/>
              </a:spcAft>
              <a:buFont typeface="Arial" pitchFamily="34" charset="0"/>
              <a:buChar char="•"/>
              <a:defRPr sz="2000" kern="1200">
                <a:solidFill>
                  <a:srgbClr val="646464"/>
                </a:solidFill>
                <a:latin typeface="+mn-lt"/>
                <a:ea typeface="+mn-ea"/>
                <a:cs typeface="+mn-cs"/>
              </a:defRPr>
            </a:lvl1pPr>
            <a:lvl2pPr marL="360322" indent="-179368" algn="l" defTabSz="914296" rtl="0" eaLnBrk="1" latinLnBrk="0" hangingPunct="1">
              <a:lnSpc>
                <a:spcPct val="100000"/>
              </a:lnSpc>
              <a:spcBef>
                <a:spcPts val="110"/>
              </a:spcBef>
              <a:spcAft>
                <a:spcPts val="110"/>
              </a:spcAft>
              <a:buFont typeface="Nokia Pure Text" pitchFamily="34" charset="0"/>
              <a:buChar char="−"/>
              <a:defRPr sz="1800" kern="1200">
                <a:solidFill>
                  <a:srgbClr val="646464"/>
                </a:solidFill>
                <a:latin typeface="+mn-lt"/>
                <a:ea typeface="+mn-ea"/>
                <a:cs typeface="+mn-cs"/>
              </a:defRPr>
            </a:lvl2pPr>
            <a:lvl3pPr marL="538102" indent="-177780" algn="l" defTabSz="914296" rtl="0" eaLnBrk="1" latinLnBrk="0" hangingPunct="1">
              <a:lnSpc>
                <a:spcPct val="100000"/>
              </a:lnSpc>
              <a:spcBef>
                <a:spcPts val="100"/>
              </a:spcBef>
              <a:spcAft>
                <a:spcPts val="100"/>
              </a:spcAft>
              <a:buFont typeface="Nokia Pure Text" pitchFamily="34" charset="0"/>
              <a:buChar char="−"/>
              <a:defRPr sz="1600" kern="1200">
                <a:solidFill>
                  <a:srgbClr val="646464"/>
                </a:solidFill>
                <a:latin typeface="+mn-lt"/>
                <a:ea typeface="+mn-ea"/>
                <a:cs typeface="+mn-cs"/>
              </a:defRPr>
            </a:lvl3pPr>
            <a:lvl4pPr marL="1341285" indent="-179368" algn="l" defTabSz="914296" rtl="0" eaLnBrk="1" latinLnBrk="0" hangingPunct="1">
              <a:spcBef>
                <a:spcPts val="90"/>
              </a:spcBef>
              <a:spcAft>
                <a:spcPts val="90"/>
              </a:spcAft>
              <a:buFont typeface="Nokia Pure Text" pitchFamily="34" charset="0"/>
              <a:buChar char="−"/>
              <a:defRPr sz="1400" kern="1200">
                <a:solidFill>
                  <a:srgbClr val="646464"/>
                </a:solidFill>
                <a:latin typeface="+mn-lt"/>
                <a:ea typeface="+mn-ea"/>
                <a:cs typeface="+mn-cs"/>
              </a:defRPr>
            </a:lvl4pPr>
            <a:lvl5pPr marL="1706369" indent="-179368" algn="l" defTabSz="914296" rtl="0" eaLnBrk="1" latinLnBrk="0" hangingPunct="1">
              <a:spcBef>
                <a:spcPts val="80"/>
              </a:spcBef>
              <a:spcAft>
                <a:spcPts val="80"/>
              </a:spcAft>
              <a:buFont typeface="Nokia Pure Text" pitchFamily="34" charset="0"/>
              <a:buChar char="−"/>
              <a:defRPr sz="1200" kern="1200" baseline="0">
                <a:solidFill>
                  <a:srgbClr val="646464"/>
                </a:solidFill>
                <a:latin typeface="+mn-lt"/>
                <a:ea typeface="+mn-ea"/>
                <a:cs typeface="+mn-cs"/>
              </a:defRPr>
            </a:lvl5pPr>
            <a:lvl6pPr marL="2063515" indent="-179368"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6pPr>
            <a:lvl7pPr marL="2422250" indent="-179980"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7pPr>
            <a:lvl8pPr marL="2776222" indent="-179980"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8pPr>
            <a:lvl9pPr marL="3134957" indent="-174606"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9pPr>
          </a:lstStyle>
          <a:p>
            <a:r>
              <a:rPr lang="es-ES" dirty="0"/>
              <a:t>Mayor </a:t>
            </a:r>
            <a:r>
              <a:rPr lang="es-ES" b="1" dirty="0"/>
              <a:t>control</a:t>
            </a:r>
            <a:r>
              <a:rPr lang="es-ES" dirty="0"/>
              <a:t>. Podemos controlar que Apps se ejecutan en </a:t>
            </a:r>
            <a:r>
              <a:rPr lang="es-ES" dirty="0" err="1"/>
              <a:t>Background</a:t>
            </a:r>
            <a:r>
              <a:rPr lang="es-ES" dirty="0"/>
              <a:t> y ahora además podemos cerrarlas.</a:t>
            </a:r>
          </a:p>
          <a:p>
            <a:r>
              <a:rPr lang="es-ES" b="1" dirty="0"/>
              <a:t>Más accesible</a:t>
            </a:r>
            <a:r>
              <a:rPr lang="es-ES" dirty="0"/>
              <a:t>. Se permite la gestión de llamadas, correos, contactos, uso de Skype o Lync, etc.</a:t>
            </a:r>
          </a:p>
          <a:p>
            <a:r>
              <a:rPr lang="es-ES" b="1" dirty="0" smtClean="0"/>
              <a:t>Modo conducción. </a:t>
            </a:r>
            <a:r>
              <a:rPr lang="es-ES" dirty="0" smtClean="0"/>
              <a:t>Llega </a:t>
            </a:r>
            <a:r>
              <a:rPr lang="es-ES" dirty="0"/>
              <a:t>un nuevo modo llamado “modo conducción”. Esta nueva característica intenta evitar </a:t>
            </a:r>
            <a:r>
              <a:rPr lang="es-ES" dirty="0" smtClean="0"/>
              <a:t>distracciones </a:t>
            </a:r>
            <a:r>
              <a:rPr lang="es-ES" dirty="0"/>
              <a:t>cuando estamos ante el volante deshabilitando notificaciones y </a:t>
            </a:r>
            <a:r>
              <a:rPr lang="es-ES" dirty="0" smtClean="0"/>
              <a:t>bloqueando llamadas.</a:t>
            </a:r>
          </a:p>
          <a:p>
            <a:endParaRPr lang="es-ES" dirty="0"/>
          </a:p>
          <a:p>
            <a:endParaRPr lang="es-ES" dirty="0"/>
          </a:p>
        </p:txBody>
      </p:sp>
    </p:spTree>
    <p:extLst>
      <p:ext uri="{BB962C8B-B14F-4D97-AF65-F5344CB8AC3E}">
        <p14:creationId xmlns:p14="http://schemas.microsoft.com/office/powerpoint/2010/main" val="304967800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79"/>
            <a:ext cx="9144001" cy="5138738"/>
          </a:xfrm>
          <a:prstGeom prst="rect">
            <a:avLst/>
          </a:prstGeom>
        </p:spPr>
      </p:pic>
      <p:sp>
        <p:nvSpPr>
          <p:cNvPr id="4" name="Rectangle 3"/>
          <p:cNvSpPr/>
          <p:nvPr/>
        </p:nvSpPr>
        <p:spPr bwMode="auto">
          <a:xfrm>
            <a:off x="0" y="96052"/>
            <a:ext cx="7295322" cy="1124262"/>
          </a:xfrm>
          <a:prstGeom prst="rect">
            <a:avLst/>
          </a:prstGeom>
          <a:solidFill>
            <a:schemeClr val="tx1">
              <a:lumMod val="95000"/>
              <a:lumOff val="5000"/>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ctr" anchorCtr="0" forceAA="0" compatLnSpc="1">
            <a:prstTxWarp prst="textNoShape">
              <a:avLst/>
            </a:prstTxWarp>
            <a:noAutofit/>
          </a:bodyPr>
          <a:lstStyle/>
          <a:p>
            <a:pPr algn="ctr" defTabSz="685574" fontAlgn="base">
              <a:spcBef>
                <a:spcPct val="0"/>
              </a:spcBef>
              <a:spcAft>
                <a:spcPct val="0"/>
              </a:spcAft>
            </a:pPr>
            <a:r>
              <a:rPr lang="es-ES" sz="4500" spc="-38" dirty="0" smtClean="0">
                <a:gradFill>
                  <a:gsLst>
                    <a:gs pos="0">
                      <a:srgbClr val="FFFFFF"/>
                    </a:gs>
                    <a:gs pos="100000">
                      <a:srgbClr val="FFFFFF"/>
                    </a:gs>
                  </a:gsLst>
                  <a:lin ang="5400000" scaled="0"/>
                </a:gradFill>
                <a:latin typeface="Bebas"/>
                <a:ea typeface="Segoe UI" pitchFamily="34" charset="0"/>
                <a:cs typeface="Segoe UI" pitchFamily="34" charset="0"/>
              </a:rPr>
              <a:t>Llegan…</a:t>
            </a:r>
            <a:endParaRPr lang="es-ES" sz="4950" spc="-38" dirty="0">
              <a:gradFill>
                <a:gsLst>
                  <a:gs pos="0">
                    <a:srgbClr val="FFFFFF"/>
                  </a:gs>
                  <a:gs pos="100000">
                    <a:srgbClr val="FFFFFF"/>
                  </a:gs>
                </a:gsLst>
                <a:lin ang="5400000" scaled="0"/>
              </a:gradFill>
              <a:latin typeface="Bebas"/>
              <a:ea typeface="Segoe UI" pitchFamily="34" charset="0"/>
              <a:cs typeface="Segoe UI" pitchFamily="34" charset="0"/>
            </a:endParaRPr>
          </a:p>
        </p:txBody>
      </p:sp>
      <p:sp>
        <p:nvSpPr>
          <p:cNvPr id="6" name="Rectangle 5"/>
          <p:cNvSpPr/>
          <p:nvPr/>
        </p:nvSpPr>
        <p:spPr bwMode="auto">
          <a:xfrm>
            <a:off x="3707904" y="4019238"/>
            <a:ext cx="5436097" cy="1124262"/>
          </a:xfrm>
          <a:prstGeom prst="rect">
            <a:avLst/>
          </a:prstGeom>
          <a:solidFill>
            <a:schemeClr val="bg2">
              <a:lumMod val="50000"/>
              <a:alpha val="6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ctr" anchorCtr="0" forceAA="0" compatLnSpc="1">
            <a:prstTxWarp prst="textNoShape">
              <a:avLst/>
            </a:prstTxWarp>
            <a:noAutofit/>
          </a:bodyPr>
          <a:lstStyle/>
          <a:p>
            <a:pPr algn="ctr" defTabSz="685574" fontAlgn="base">
              <a:spcBef>
                <a:spcPct val="0"/>
              </a:spcBef>
              <a:spcAft>
                <a:spcPct val="0"/>
              </a:spcAft>
            </a:pPr>
            <a:r>
              <a:rPr lang="es-ES" sz="4500" spc="-38" dirty="0" smtClean="0">
                <a:gradFill>
                  <a:gsLst>
                    <a:gs pos="0">
                      <a:srgbClr val="FFFFFF"/>
                    </a:gs>
                    <a:gs pos="100000">
                      <a:srgbClr val="FFFFFF"/>
                    </a:gs>
                  </a:gsLst>
                  <a:lin ang="5400000" scaled="0"/>
                </a:gradFill>
                <a:latin typeface="Bebas"/>
                <a:ea typeface="Segoe UI" pitchFamily="34" charset="0"/>
                <a:cs typeface="Segoe UI" pitchFamily="34" charset="0"/>
              </a:rPr>
              <a:t>Nuevos dispositivos</a:t>
            </a:r>
            <a:endParaRPr lang="es-ES" sz="4950" spc="-38" dirty="0">
              <a:gradFill>
                <a:gsLst>
                  <a:gs pos="0">
                    <a:srgbClr val="FFFFFF"/>
                  </a:gs>
                  <a:gs pos="100000">
                    <a:srgbClr val="FFFFFF"/>
                  </a:gs>
                </a:gsLst>
                <a:lin ang="5400000" scaled="0"/>
              </a:gradFill>
              <a:latin typeface="Bebas"/>
              <a:ea typeface="Segoe UI" pitchFamily="34" charset="0"/>
              <a:cs typeface="Segoe UI" pitchFamily="34" charset="0"/>
            </a:endParaRPr>
          </a:p>
        </p:txBody>
      </p:sp>
    </p:spTree>
    <p:extLst>
      <p:ext uri="{BB962C8B-B14F-4D97-AF65-F5344CB8AC3E}">
        <p14:creationId xmlns:p14="http://schemas.microsoft.com/office/powerpoint/2010/main" val="22192242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Windows Phone Update 3 (GDR3). A </a:t>
            </a:r>
            <a:r>
              <a:rPr lang="en-US" sz="3200" dirty="0" err="1" smtClean="0"/>
              <a:t>nivel</a:t>
            </a:r>
            <a:r>
              <a:rPr lang="en-US" sz="3200" dirty="0" smtClean="0"/>
              <a:t> de </a:t>
            </a:r>
            <a:r>
              <a:rPr lang="en-US" sz="3200" dirty="0" err="1" smtClean="0"/>
              <a:t>usuario</a:t>
            </a:r>
            <a:endParaRPr lang="en-US" sz="3200" dirty="0"/>
          </a:p>
        </p:txBody>
      </p:sp>
      <p:sp>
        <p:nvSpPr>
          <p:cNvPr id="13" name="Text Placeholder 6"/>
          <p:cNvSpPr txBox="1">
            <a:spLocks/>
          </p:cNvSpPr>
          <p:nvPr/>
        </p:nvSpPr>
        <p:spPr>
          <a:xfrm>
            <a:off x="755576" y="1317357"/>
            <a:ext cx="4032448" cy="3186685"/>
          </a:xfrm>
          <a:prstGeom prst="rect">
            <a:avLst/>
          </a:prstGeom>
        </p:spPr>
        <p:txBody>
          <a:bodyPr wrap="square" lIns="67227" tIns="33613" rIns="67227" bIns="33613">
            <a:spAutoFit/>
          </a:bodyPr>
          <a:lstStyle>
            <a:lvl1pPr marL="180954" indent="-180954" algn="l" defTabSz="914296" rtl="0" eaLnBrk="1" latinLnBrk="0" hangingPunct="1">
              <a:lnSpc>
                <a:spcPct val="100000"/>
              </a:lnSpc>
              <a:spcBef>
                <a:spcPts val="120"/>
              </a:spcBef>
              <a:spcAft>
                <a:spcPts val="120"/>
              </a:spcAft>
              <a:buFont typeface="Arial" pitchFamily="34" charset="0"/>
              <a:buChar char="•"/>
              <a:defRPr sz="2000" kern="1200">
                <a:solidFill>
                  <a:srgbClr val="646464"/>
                </a:solidFill>
                <a:latin typeface="+mn-lt"/>
                <a:ea typeface="+mn-ea"/>
                <a:cs typeface="+mn-cs"/>
              </a:defRPr>
            </a:lvl1pPr>
            <a:lvl2pPr marL="360322" indent="-179368" algn="l" defTabSz="914296" rtl="0" eaLnBrk="1" latinLnBrk="0" hangingPunct="1">
              <a:lnSpc>
                <a:spcPct val="100000"/>
              </a:lnSpc>
              <a:spcBef>
                <a:spcPts val="110"/>
              </a:spcBef>
              <a:spcAft>
                <a:spcPts val="110"/>
              </a:spcAft>
              <a:buFont typeface="Nokia Pure Text" pitchFamily="34" charset="0"/>
              <a:buChar char="−"/>
              <a:defRPr sz="1800" kern="1200">
                <a:solidFill>
                  <a:srgbClr val="646464"/>
                </a:solidFill>
                <a:latin typeface="+mn-lt"/>
                <a:ea typeface="+mn-ea"/>
                <a:cs typeface="+mn-cs"/>
              </a:defRPr>
            </a:lvl2pPr>
            <a:lvl3pPr marL="538102" indent="-177780" algn="l" defTabSz="914296" rtl="0" eaLnBrk="1" latinLnBrk="0" hangingPunct="1">
              <a:lnSpc>
                <a:spcPct val="100000"/>
              </a:lnSpc>
              <a:spcBef>
                <a:spcPts val="100"/>
              </a:spcBef>
              <a:spcAft>
                <a:spcPts val="100"/>
              </a:spcAft>
              <a:buFont typeface="Nokia Pure Text" pitchFamily="34" charset="0"/>
              <a:buChar char="−"/>
              <a:defRPr sz="1600" kern="1200">
                <a:solidFill>
                  <a:srgbClr val="646464"/>
                </a:solidFill>
                <a:latin typeface="+mn-lt"/>
                <a:ea typeface="+mn-ea"/>
                <a:cs typeface="+mn-cs"/>
              </a:defRPr>
            </a:lvl3pPr>
            <a:lvl4pPr marL="1341285" indent="-179368" algn="l" defTabSz="914296" rtl="0" eaLnBrk="1" latinLnBrk="0" hangingPunct="1">
              <a:spcBef>
                <a:spcPts val="90"/>
              </a:spcBef>
              <a:spcAft>
                <a:spcPts val="90"/>
              </a:spcAft>
              <a:buFont typeface="Nokia Pure Text" pitchFamily="34" charset="0"/>
              <a:buChar char="−"/>
              <a:defRPr sz="1400" kern="1200">
                <a:solidFill>
                  <a:srgbClr val="646464"/>
                </a:solidFill>
                <a:latin typeface="+mn-lt"/>
                <a:ea typeface="+mn-ea"/>
                <a:cs typeface="+mn-cs"/>
              </a:defRPr>
            </a:lvl4pPr>
            <a:lvl5pPr marL="1706369" indent="-179368" algn="l" defTabSz="914296" rtl="0" eaLnBrk="1" latinLnBrk="0" hangingPunct="1">
              <a:spcBef>
                <a:spcPts val="80"/>
              </a:spcBef>
              <a:spcAft>
                <a:spcPts val="80"/>
              </a:spcAft>
              <a:buFont typeface="Nokia Pure Text" pitchFamily="34" charset="0"/>
              <a:buChar char="−"/>
              <a:defRPr sz="1200" kern="1200" baseline="0">
                <a:solidFill>
                  <a:srgbClr val="646464"/>
                </a:solidFill>
                <a:latin typeface="+mn-lt"/>
                <a:ea typeface="+mn-ea"/>
                <a:cs typeface="+mn-cs"/>
              </a:defRPr>
            </a:lvl5pPr>
            <a:lvl6pPr marL="2063515" indent="-179368"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6pPr>
            <a:lvl7pPr marL="2422250" indent="-179980"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7pPr>
            <a:lvl8pPr marL="2776222" indent="-179980"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8pPr>
            <a:lvl9pPr marL="3134957" indent="-174606"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9pPr>
          </a:lstStyle>
          <a:p>
            <a:r>
              <a:rPr lang="es-ES" sz="1800" b="1" dirty="0" smtClean="0"/>
              <a:t>Nokia Lumia 1520</a:t>
            </a:r>
          </a:p>
          <a:p>
            <a:pPr lvl="1"/>
            <a:r>
              <a:rPr lang="es-ES" sz="1600" b="1" dirty="0" smtClean="0"/>
              <a:t>Pantalla de 6” a 1080p</a:t>
            </a:r>
          </a:p>
          <a:p>
            <a:pPr lvl="1"/>
            <a:r>
              <a:rPr lang="es-ES" sz="1600" b="1" dirty="0" err="1" smtClean="0"/>
              <a:t>Qualcomm</a:t>
            </a:r>
            <a:r>
              <a:rPr lang="es-ES" sz="1600" b="1" dirty="0" smtClean="0"/>
              <a:t> </a:t>
            </a:r>
            <a:r>
              <a:rPr lang="es-ES" sz="1600" b="1" dirty="0" err="1" smtClean="0"/>
              <a:t>Snapdragon</a:t>
            </a:r>
            <a:r>
              <a:rPr lang="es-ES" sz="1600" b="1" dirty="0" smtClean="0"/>
              <a:t> 800 2.2GHz</a:t>
            </a:r>
          </a:p>
          <a:p>
            <a:pPr lvl="1"/>
            <a:r>
              <a:rPr lang="es-ES" sz="1600" b="1" dirty="0" err="1" smtClean="0"/>
              <a:t>Adreno</a:t>
            </a:r>
            <a:r>
              <a:rPr lang="es-ES" sz="1600" b="1" dirty="0" smtClean="0"/>
              <a:t> 330</a:t>
            </a:r>
          </a:p>
          <a:p>
            <a:pPr lvl="1"/>
            <a:r>
              <a:rPr lang="es-ES" sz="1600" b="1" dirty="0" smtClean="0"/>
              <a:t>2G RAM</a:t>
            </a:r>
          </a:p>
          <a:p>
            <a:pPr marL="180954" lvl="1" indent="0">
              <a:buNone/>
            </a:pPr>
            <a:endParaRPr lang="es-ES" sz="1600" dirty="0" smtClean="0"/>
          </a:p>
          <a:p>
            <a:r>
              <a:rPr lang="es-ES" sz="1800" b="1" dirty="0"/>
              <a:t>Nokia Lumia </a:t>
            </a:r>
            <a:r>
              <a:rPr lang="es-ES" sz="1800" b="1" dirty="0" smtClean="0"/>
              <a:t>1320</a:t>
            </a:r>
            <a:endParaRPr lang="es-ES" sz="1800" b="1" dirty="0"/>
          </a:p>
          <a:p>
            <a:pPr lvl="1"/>
            <a:r>
              <a:rPr lang="es-ES" sz="1600" b="1" dirty="0"/>
              <a:t>Pantalla de 6” a </a:t>
            </a:r>
            <a:r>
              <a:rPr lang="es-ES" sz="1600" b="1" dirty="0" smtClean="0"/>
              <a:t>720p</a:t>
            </a:r>
            <a:endParaRPr lang="es-ES" sz="1600" b="1" dirty="0"/>
          </a:p>
          <a:p>
            <a:pPr lvl="1"/>
            <a:r>
              <a:rPr lang="es-ES" sz="1600" b="1" dirty="0" err="1" smtClean="0"/>
              <a:t>Snapdragon</a:t>
            </a:r>
            <a:r>
              <a:rPr lang="es-ES" sz="1600" b="1" dirty="0" smtClean="0"/>
              <a:t> S4 1.7GHz</a:t>
            </a:r>
            <a:endParaRPr lang="es-ES" sz="1600" b="1" dirty="0"/>
          </a:p>
          <a:p>
            <a:pPr lvl="1"/>
            <a:r>
              <a:rPr lang="es-ES" sz="1600" b="1" dirty="0" err="1"/>
              <a:t>Adreno</a:t>
            </a:r>
            <a:r>
              <a:rPr lang="es-ES" sz="1600" b="1" dirty="0"/>
              <a:t> 330</a:t>
            </a:r>
          </a:p>
          <a:p>
            <a:pPr lvl="1"/>
            <a:r>
              <a:rPr lang="es-ES" sz="1600" b="1" dirty="0" smtClean="0"/>
              <a:t>512 MB RAM</a:t>
            </a:r>
            <a:endParaRPr lang="es-ES" sz="1600" b="1"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039" y="636987"/>
            <a:ext cx="2223729" cy="4245301"/>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8403" y="610167"/>
            <a:ext cx="2374603" cy="4533333"/>
          </a:xfrm>
          <a:prstGeom prst="rect">
            <a:avLst/>
          </a:prstGeom>
        </p:spPr>
      </p:pic>
    </p:spTree>
    <p:extLst>
      <p:ext uri="{BB962C8B-B14F-4D97-AF65-F5344CB8AC3E}">
        <p14:creationId xmlns:p14="http://schemas.microsoft.com/office/powerpoint/2010/main" val="360615325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275856" y="1923678"/>
            <a:ext cx="5868144" cy="1296144"/>
          </a:xfrm>
        </p:spPr>
        <p:txBody>
          <a:bodyPr/>
          <a:lstStyle/>
          <a:p>
            <a:pPr marL="0" indent="0">
              <a:buNone/>
            </a:pPr>
            <a:r>
              <a:rPr lang="en-US" sz="4000" dirty="0" err="1" smtClean="0"/>
              <a:t>Novedades</a:t>
            </a:r>
            <a:r>
              <a:rPr lang="en-US" sz="4000" dirty="0" smtClean="0"/>
              <a:t> para </a:t>
            </a:r>
            <a:r>
              <a:rPr lang="en-US" sz="4000" dirty="0" err="1" smtClean="0"/>
              <a:t>desarrolladores</a:t>
            </a:r>
            <a:endParaRPr lang="en-US" sz="4000" dirty="0"/>
          </a:p>
        </p:txBody>
      </p:sp>
      <p:sp>
        <p:nvSpPr>
          <p:cNvPr id="4" name="Isosceles Triangle 3">
            <a:hlinkClick r:id="rId2" action="ppaction://hlinkfile" highlightClick="1"/>
          </p:cNvPr>
          <p:cNvSpPr/>
          <p:nvPr/>
        </p:nvSpPr>
        <p:spPr bwMode="auto">
          <a:xfrm rot="5400000">
            <a:off x="701239" y="1511999"/>
            <a:ext cx="2506401" cy="2160384"/>
          </a:xfrm>
          <a:prstGeom prs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lIns="67227" tIns="67227" rIns="25213" bIns="25213" rtlCol="0" anchor="ctr" anchorCtr="0"/>
          <a:lstStyle/>
          <a:p>
            <a:pPr algn="ctr" defTabSz="685505"/>
            <a:r>
              <a:rPr lang="en-US" sz="8500" spc="-75" dirty="0" smtClean="0">
                <a:gradFill>
                  <a:gsLst>
                    <a:gs pos="0">
                      <a:srgbClr val="FFFFFF"/>
                    </a:gs>
                    <a:gs pos="100000">
                      <a:srgbClr val="FFFFFF"/>
                    </a:gs>
                  </a:gsLst>
                  <a:lin ang="5400000" scaled="0"/>
                </a:gradFill>
                <a:ea typeface="Segoe UI" pitchFamily="34" charset="0"/>
                <a:cs typeface="Segoe UI" pitchFamily="34" charset="0"/>
              </a:rPr>
              <a:t>2º</a:t>
            </a:r>
            <a:endParaRPr lang="en-US" sz="8500" spc="-7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70953497"/>
      </p:ext>
    </p:extLst>
  </p:cSld>
  <p:clrMapOvr>
    <a:masterClrMapping/>
  </p:clrMapOvr>
  <mc:AlternateContent xmlns:mc="http://schemas.openxmlformats.org/markup-compatibility/2006" xmlns:p14="http://schemas.microsoft.com/office/powerpoint/2010/main">
    <mc:Choice Requires="p14">
      <p:transition spd="slow" p14:dur="1300" advClick="0">
        <p14:pan/>
      </p:transition>
    </mc:Choice>
    <mc:Fallback xmlns="">
      <p:transition spd="slow" advClick="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49&quot;/&gt;&lt;lineCharCount val=&quot;20&quot;/&gt;&lt;lineCharCount val=&quot;49&quot;/&gt;&lt;lineCharCount val=&quot;23&quot;/&gt;&lt;lineCharCount val=&quot;16&quot;/&gt;&lt;lineCharCount val=&quot;27&quot;/&gt;&lt;lineCharCount val=&quot;24&quot;/&gt;&lt;lineCharCount val=&quot;23&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heme/theme1.xml><?xml version="1.0" encoding="utf-8"?>
<a:theme xmlns:a="http://schemas.openxmlformats.org/drawingml/2006/main" name="Light Orange Theme">
  <a:themeElements>
    <a:clrScheme name="Personalizado 1">
      <a:dk1>
        <a:sysClr val="windowText" lastClr="000000"/>
      </a:dk1>
      <a:lt1>
        <a:srgbClr val="3F3F3F"/>
      </a:lt1>
      <a:dk2>
        <a:srgbClr val="17406D"/>
      </a:dk2>
      <a:lt2>
        <a:srgbClr val="DBEFF9"/>
      </a:lt2>
      <a:accent1>
        <a:srgbClr val="0F6FC6"/>
      </a:accent1>
      <a:accent2>
        <a:srgbClr val="009DD9"/>
      </a:accent2>
      <a:accent3>
        <a:srgbClr val="0075A2"/>
      </a:accent3>
      <a:accent4>
        <a:srgbClr val="0B5394"/>
      </a:accent4>
      <a:accent5>
        <a:srgbClr val="7CCA62"/>
      </a:accent5>
      <a:accent6>
        <a:srgbClr val="A5C249"/>
      </a:accent6>
      <a:hlink>
        <a:srgbClr val="F49100"/>
      </a:hlink>
      <a:folHlink>
        <a:srgbClr val="85DFD0"/>
      </a:folHlink>
    </a:clrScheme>
    <a:fontScheme name="Seven Elements">
      <a:majorFont>
        <a:latin typeface="Aller Light"/>
        <a:ea typeface=""/>
        <a:cs typeface=""/>
      </a:majorFont>
      <a:minorFont>
        <a:latin typeface="Aller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Personalizado 1">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10244</TotalTime>
  <Words>2813</Words>
  <Application>Microsoft Office PowerPoint</Application>
  <PresentationFormat>Presentación en pantalla (16:9)</PresentationFormat>
  <Paragraphs>416</Paragraphs>
  <Slides>38</Slides>
  <Notes>30</Notes>
  <HiddenSlides>0</HiddenSlides>
  <MMClips>0</MMClips>
  <ScaleCrop>false</ScaleCrop>
  <HeadingPairs>
    <vt:vector size="6" baseType="variant">
      <vt:variant>
        <vt:lpstr>Fuentes usadas</vt:lpstr>
      </vt:variant>
      <vt:variant>
        <vt:i4>12</vt:i4>
      </vt:variant>
      <vt:variant>
        <vt:lpstr>Tema</vt:lpstr>
      </vt:variant>
      <vt:variant>
        <vt:i4>2</vt:i4>
      </vt:variant>
      <vt:variant>
        <vt:lpstr>Títulos de diapositiva</vt:lpstr>
      </vt:variant>
      <vt:variant>
        <vt:i4>38</vt:i4>
      </vt:variant>
    </vt:vector>
  </HeadingPairs>
  <TitlesOfParts>
    <vt:vector size="52" baseType="lpstr">
      <vt:lpstr>Arial Unicode MS</vt:lpstr>
      <vt:lpstr>ＭＳ Ｐゴシック</vt:lpstr>
      <vt:lpstr>Aller</vt:lpstr>
      <vt:lpstr>Aller Light</vt:lpstr>
      <vt:lpstr>Aller Light (Cuerpo)</vt:lpstr>
      <vt:lpstr>Arial</vt:lpstr>
      <vt:lpstr>Bebas</vt:lpstr>
      <vt:lpstr>Calibri</vt:lpstr>
      <vt:lpstr>Nokia Pure Text</vt:lpstr>
      <vt:lpstr>Segoe UI</vt:lpstr>
      <vt:lpstr>Segoe UI Light</vt:lpstr>
      <vt:lpstr>Segoe WP Light</vt:lpstr>
      <vt:lpstr>Light Orange Theme</vt:lpstr>
      <vt:lpstr>Tema de Office</vt:lpstr>
      <vt:lpstr>Windows Phone Update 3</vt:lpstr>
      <vt:lpstr>Christmas Windows Phone Sessions</vt:lpstr>
      <vt:lpstr>Índice</vt:lpstr>
      <vt:lpstr>Presentación de PowerPoint</vt:lpstr>
      <vt:lpstr>Windows Phone Update 3 (GDR3). A nivel de usuario</vt:lpstr>
      <vt:lpstr>Windows Phone Update 3 (GDR3). A nivel de usuario</vt:lpstr>
      <vt:lpstr>Presentación de PowerPoint</vt:lpstr>
      <vt:lpstr>Windows Phone Update 3 (GDR3). A nivel de usuario</vt:lpstr>
      <vt:lpstr>Presentación de PowerPoint</vt:lpstr>
      <vt:lpstr>Presentación de PowerPoint</vt:lpstr>
      <vt:lpstr>Windows Phone Preview para desarrolladores</vt:lpstr>
      <vt:lpstr>Windows Phone Update 3 (GDR3). A nivel de desarrollo</vt:lpstr>
      <vt:lpstr>Windows Phone Update 3 (GDR3). A nivel de desarrollo. Sonidos personalizados.</vt:lpstr>
      <vt:lpstr>Windows Phone Update 3 (GDR3). A nivel de desarrollo. Sonidos personalizados.</vt:lpstr>
      <vt:lpstr>Windows Phone Update 3 (GDR3). A nivel de desarrollo. Nuevos esquemas URI.</vt:lpstr>
      <vt:lpstr>Windows Phone Update 3 (GDR3). A nivel de desarrollo. Ahorro de batería.</vt:lpstr>
      <vt:lpstr>Windows Phone Update 3 (GDR3). A nivel de desarrollo</vt:lpstr>
      <vt:lpstr>Presentación de PowerPoint</vt:lpstr>
      <vt:lpstr>¿Cómo se vería mi Aplicación actual en un dispositivo a 1080p?</vt:lpstr>
      <vt:lpstr>Impacto en Apps existentes. Windows Phone 8</vt:lpstr>
      <vt:lpstr>Impacto en Apps existentes. Windows Phone 7</vt:lpstr>
      <vt:lpstr>¿Cómo adapto mi Aplicación a dispositivos 1080p?</vt:lpstr>
      <vt:lpstr>Optimizar la App a pantallas HD de grandes dimensiones</vt:lpstr>
      <vt:lpstr>Detectar la resolución</vt:lpstr>
      <vt:lpstr>Detectar la resolución 1080p</vt:lpstr>
      <vt:lpstr>Optimizar los recursos gráficos</vt:lpstr>
      <vt:lpstr>Optimizar los recursos gráficos</vt:lpstr>
      <vt:lpstr>Optimizar la reproducción de video</vt:lpstr>
      <vt:lpstr>Windows Phone Update 3 (GDR3). A nivel de desarrollo. Más memoria.</vt:lpstr>
      <vt:lpstr>Optimizar fuentes</vt:lpstr>
      <vt:lpstr>Optimizar el layout</vt:lpstr>
      <vt:lpstr>Optimizar el layout</vt:lpstr>
      <vt:lpstr>Presentación de PowerPoint</vt:lpstr>
      <vt:lpstr>Preguntas y respuestas.</vt:lpstr>
      <vt:lpstr>Contacto</vt:lpstr>
      <vt:lpstr>Soporte (sólo para España)</vt:lpstr>
      <vt:lpstr>Programas e iniciativas de Microsoft España</vt:lpstr>
      <vt:lpstr>Windows Phone Update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Swanex</dc:creator>
  <cp:lastModifiedBy>Javier Suárez Ruiz</cp:lastModifiedBy>
  <cp:revision>524</cp:revision>
  <dcterms:created xsi:type="dcterms:W3CDTF">2012-03-13T13:53:28Z</dcterms:created>
  <dcterms:modified xsi:type="dcterms:W3CDTF">2013-12-05T16:52:34Z</dcterms:modified>
</cp:coreProperties>
</file>