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380" r:id="rId2"/>
    <p:sldId id="381" r:id="rId3"/>
    <p:sldId id="414" r:id="rId4"/>
    <p:sldId id="412" r:id="rId5"/>
    <p:sldId id="413" r:id="rId6"/>
    <p:sldId id="415" r:id="rId7"/>
    <p:sldId id="416" r:id="rId8"/>
    <p:sldId id="417" r:id="rId9"/>
    <p:sldId id="3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a:t>
            </a:fld>
            <a:endParaRPr lang="en-US"/>
          </a:p>
        </p:txBody>
      </p:sp>
    </p:spTree>
    <p:extLst>
      <p:ext uri="{BB962C8B-B14F-4D97-AF65-F5344CB8AC3E}">
        <p14:creationId xmlns:p14="http://schemas.microsoft.com/office/powerpoint/2010/main" val="251843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8</a:t>
            </a:fld>
            <a:endParaRPr lang="en-US"/>
          </a:p>
        </p:txBody>
      </p:sp>
    </p:spTree>
    <p:extLst>
      <p:ext uri="{BB962C8B-B14F-4D97-AF65-F5344CB8AC3E}">
        <p14:creationId xmlns:p14="http://schemas.microsoft.com/office/powerpoint/2010/main" val="427063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13EE0C7-BB44-4D3B-9328-A1960D19624C}" type="datetimeFigureOut">
              <a:rPr lang="en-US" smtClean="0"/>
              <a:t>1/20/2016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411AD6A7-929A-4CF4-B354-72472831F4C0}" type="slidenum">
              <a:rPr lang="en-US" smtClean="0"/>
              <a:t>‹#›</a:t>
            </a:fld>
            <a:endParaRPr lang="en-US"/>
          </a:p>
        </p:txBody>
      </p:sp>
    </p:spTree>
    <p:extLst>
      <p:ext uri="{BB962C8B-B14F-4D97-AF65-F5344CB8AC3E}">
        <p14:creationId xmlns:p14="http://schemas.microsoft.com/office/powerpoint/2010/main" val="29023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 id="2147483746"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Concurso</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35036" y="2241746"/>
            <a:ext cx="7924247" cy="3046988"/>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Concurso</a:t>
            </a:r>
            <a:r>
              <a:rPr lang="en-US" sz="4800" dirty="0" smtClean="0">
                <a:solidFill>
                  <a:schemeClr val="tx1">
                    <a:lumMod val="65000"/>
                    <a:lumOff val="35000"/>
                  </a:schemeClr>
                </a:solidFill>
                <a:latin typeface="Segoe UI Light"/>
                <a:cs typeface="Segoe UI Light"/>
              </a:rPr>
              <a:t> </a:t>
            </a:r>
            <a:r>
              <a:rPr lang="en-US" sz="4800" dirty="0" err="1" smtClean="0">
                <a:solidFill>
                  <a:schemeClr val="tx1">
                    <a:lumMod val="65000"/>
                    <a:lumOff val="35000"/>
                  </a:schemeClr>
                </a:solidFill>
                <a:latin typeface="Segoe UI Light"/>
                <a:cs typeface="Segoe UI Light"/>
              </a:rPr>
              <a:t>en</a:t>
            </a:r>
            <a:r>
              <a:rPr lang="en-US" sz="4800" dirty="0" smtClean="0">
                <a:solidFill>
                  <a:schemeClr val="tx1">
                    <a:lumMod val="65000"/>
                    <a:lumOff val="35000"/>
                  </a:schemeClr>
                </a:solidFill>
                <a:latin typeface="Segoe UI Light"/>
                <a:cs typeface="Segoe UI Light"/>
              </a:rPr>
              <a:t> el que </a:t>
            </a:r>
            <a:r>
              <a:rPr lang="en-US" sz="4800" dirty="0" err="1" smtClean="0">
                <a:solidFill>
                  <a:srgbClr val="48B3CA"/>
                </a:solidFill>
                <a:latin typeface="Segoe UI" charset="0"/>
                <a:ea typeface="Segoe UI" charset="0"/>
                <a:cs typeface="Segoe UI" charset="0"/>
              </a:rPr>
              <a:t>sorteamos</a:t>
            </a:r>
            <a:r>
              <a:rPr lang="en-US" sz="4800" dirty="0" smtClean="0">
                <a:solidFill>
                  <a:schemeClr val="tx1">
                    <a:lumMod val="65000"/>
                    <a:lumOff val="35000"/>
                  </a:schemeClr>
                </a:solidFill>
                <a:latin typeface="Segoe UI Light"/>
                <a:cs typeface="Segoe UI Light"/>
              </a:rPr>
              <a:t> </a:t>
            </a:r>
            <a:r>
              <a:rPr lang="en-US" sz="4800" dirty="0" err="1" smtClean="0">
                <a:solidFill>
                  <a:srgbClr val="90CA47"/>
                </a:solidFill>
                <a:latin typeface="Segoe UI" charset="0"/>
                <a:ea typeface="Segoe UI" charset="0"/>
                <a:cs typeface="Segoe UI" charset="0"/>
              </a:rPr>
              <a:t>regalos</a:t>
            </a:r>
            <a:r>
              <a:rPr lang="en-US" sz="4800" dirty="0" smtClean="0">
                <a:solidFill>
                  <a:schemeClr val="tx1">
                    <a:lumMod val="65000"/>
                    <a:lumOff val="35000"/>
                  </a:schemeClr>
                </a:solidFill>
                <a:latin typeface="Segoe UI Light"/>
                <a:cs typeface="Segoe UI Light"/>
              </a:rPr>
              <a:t> y la </a:t>
            </a:r>
            <a:r>
              <a:rPr lang="en-US" sz="4800" dirty="0" err="1" smtClean="0">
                <a:solidFill>
                  <a:srgbClr val="9377CE"/>
                </a:solidFill>
                <a:latin typeface="Segoe UI" charset="0"/>
                <a:ea typeface="Segoe UI" charset="0"/>
                <a:cs typeface="Segoe UI" charset="0"/>
              </a:rPr>
              <a:t>subscripción</a:t>
            </a:r>
            <a:r>
              <a:rPr lang="en-US" sz="4800" dirty="0" smtClean="0">
                <a:solidFill>
                  <a:srgbClr val="9377CE"/>
                </a:solidFill>
                <a:latin typeface="Segoe UI" charset="0"/>
                <a:ea typeface="Segoe UI" charset="0"/>
                <a:cs typeface="Segoe UI" charset="0"/>
              </a:rPr>
              <a:t> </a:t>
            </a:r>
            <a:r>
              <a:rPr lang="en-US" sz="4800" dirty="0" err="1" smtClean="0">
                <a:solidFill>
                  <a:srgbClr val="9377CE"/>
                </a:solidFill>
                <a:latin typeface="Segoe UI" charset="0"/>
                <a:ea typeface="Segoe UI" charset="0"/>
                <a:cs typeface="Segoe UI" charset="0"/>
              </a:rPr>
              <a:t>anual</a:t>
            </a:r>
            <a:r>
              <a:rPr lang="en-US" sz="4800" dirty="0" smtClean="0">
                <a:solidFill>
                  <a:srgbClr val="9377CE"/>
                </a:solidFill>
                <a:latin typeface="Segoe UI" charset="0"/>
                <a:ea typeface="Segoe UI" charset="0"/>
                <a:cs typeface="Segoe UI" charset="0"/>
              </a:rPr>
              <a:t> </a:t>
            </a:r>
            <a:r>
              <a:rPr lang="en-US" sz="4800" dirty="0" smtClean="0">
                <a:solidFill>
                  <a:schemeClr val="tx1">
                    <a:lumMod val="65000"/>
                    <a:lumOff val="35000"/>
                  </a:schemeClr>
                </a:solidFill>
                <a:latin typeface="Segoe UI Light"/>
                <a:cs typeface="Segoe UI Light"/>
              </a:rPr>
              <a:t>para Android e </a:t>
            </a:r>
            <a:r>
              <a:rPr lang="en-US" sz="4800" dirty="0" smtClean="0">
                <a:solidFill>
                  <a:schemeClr val="tx1">
                    <a:lumMod val="65000"/>
                    <a:lumOff val="35000"/>
                  </a:schemeClr>
                </a:solidFill>
                <a:latin typeface="Segoe UI Light"/>
                <a:cs typeface="Segoe UI Light"/>
              </a:rPr>
              <a:t>iOS</a:t>
            </a:r>
            <a:r>
              <a:rPr lang="en-US" sz="4800" dirty="0" smtClean="0">
                <a:solidFill>
                  <a:schemeClr val="tx1">
                    <a:lumMod val="65000"/>
                    <a:lumOff val="35000"/>
                  </a:schemeClr>
                </a:solidFill>
                <a:latin typeface="Segoe UI Light"/>
                <a:cs typeface="Segoe UI Light"/>
              </a:rPr>
              <a:t>.</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a:t>
            </a:r>
            <a:r>
              <a:rPr lang="en-US" dirty="0" err="1" smtClean="0">
                <a:solidFill>
                  <a:srgbClr val="06AED0"/>
                </a:solidFill>
              </a:rPr>
              <a:t>En</a:t>
            </a:r>
            <a:r>
              <a:rPr lang="en-US" dirty="0" smtClean="0">
                <a:solidFill>
                  <a:srgbClr val="06AED0"/>
                </a:solidFill>
              </a:rPr>
              <a:t> </a:t>
            </a:r>
            <a:r>
              <a:rPr lang="en-US" dirty="0" err="1" smtClean="0">
                <a:solidFill>
                  <a:srgbClr val="06AED0"/>
                </a:solidFill>
              </a:rPr>
              <a:t>qué</a:t>
            </a:r>
            <a:r>
              <a:rPr lang="en-US" dirty="0" smtClean="0">
                <a:solidFill>
                  <a:srgbClr val="06AED0"/>
                </a:solidFill>
              </a:rPr>
              <a:t> </a:t>
            </a:r>
            <a:r>
              <a:rPr lang="en-US" dirty="0" err="1" smtClean="0">
                <a:solidFill>
                  <a:srgbClr val="06AED0"/>
                </a:solidFill>
              </a:rPr>
              <a:t>consiste</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4370" y="1470566"/>
            <a:ext cx="9267423" cy="5139869"/>
          </a:xfrm>
          <a:prstGeom prst="rect">
            <a:avLst/>
          </a:prstGeom>
        </p:spPr>
        <p:txBody>
          <a:bodyPr wrap="square">
            <a:spAutoFit/>
          </a:bodyPr>
          <a:lstStyle/>
          <a:p>
            <a:pPr lvl="0"/>
            <a:r>
              <a:rPr lang="en-US" sz="4000" dirty="0" smtClean="0">
                <a:solidFill>
                  <a:schemeClr val="tx1">
                    <a:lumMod val="65000"/>
                    <a:lumOff val="35000"/>
                  </a:schemeClr>
                </a:solidFill>
                <a:latin typeface="Segoe UI Light"/>
                <a:cs typeface="Segoe UI Light"/>
              </a:rPr>
              <a:t>Las </a:t>
            </a:r>
            <a:r>
              <a:rPr lang="en-US" sz="4000" dirty="0" err="1" smtClean="0">
                <a:solidFill>
                  <a:schemeClr val="tx1">
                    <a:lumMod val="65000"/>
                    <a:lumOff val="35000"/>
                  </a:schemeClr>
                </a:solidFill>
                <a:latin typeface="Segoe UI Light"/>
                <a:cs typeface="Segoe UI Light"/>
              </a:rPr>
              <a:t>reglas</a:t>
            </a:r>
            <a:r>
              <a:rPr lang="en-US" sz="4000" dirty="0" smtClean="0">
                <a:solidFill>
                  <a:schemeClr val="tx1">
                    <a:lumMod val="65000"/>
                    <a:lumOff val="35000"/>
                  </a:schemeClr>
                </a:solidFill>
                <a:latin typeface="Segoe UI Light"/>
                <a:cs typeface="Segoe UI Light"/>
              </a:rPr>
              <a:t> son </a:t>
            </a:r>
            <a:r>
              <a:rPr lang="en-US" sz="4000" dirty="0" err="1" smtClean="0">
                <a:solidFill>
                  <a:schemeClr val="tx1">
                    <a:lumMod val="65000"/>
                    <a:lumOff val="35000"/>
                  </a:schemeClr>
                </a:solidFill>
                <a:latin typeface="Segoe UI Light"/>
                <a:cs typeface="Segoe UI Light"/>
              </a:rPr>
              <a:t>sencillas</a:t>
            </a:r>
            <a:r>
              <a:rPr lang="en-US" sz="40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Todo</a:t>
            </a:r>
            <a:r>
              <a:rPr lang="en-US" sz="3600" dirty="0" smtClean="0">
                <a:solidFill>
                  <a:schemeClr val="tx1">
                    <a:lumMod val="65000"/>
                    <a:lumOff val="35000"/>
                  </a:schemeClr>
                </a:solidFill>
                <a:latin typeface="Segoe UI Light"/>
                <a:cs typeface="Segoe UI Light"/>
              </a:rPr>
              <a:t> el </a:t>
            </a:r>
            <a:r>
              <a:rPr lang="en-US" sz="3600" dirty="0" err="1" smtClean="0">
                <a:solidFill>
                  <a:schemeClr val="tx1">
                    <a:lumMod val="65000"/>
                    <a:lumOff val="35000"/>
                  </a:schemeClr>
                </a:solidFill>
                <a:latin typeface="Segoe UI Light"/>
                <a:cs typeface="Segoe UI Light"/>
              </a:rPr>
              <a:t>mundo</a:t>
            </a:r>
            <a:r>
              <a:rPr lang="en-US" sz="3600" dirty="0" smtClean="0">
                <a:solidFill>
                  <a:schemeClr val="tx1">
                    <a:lumMod val="65000"/>
                    <a:lumOff val="35000"/>
                  </a:schemeClr>
                </a:solidFill>
                <a:latin typeface="Segoe UI Light"/>
                <a:cs typeface="Segoe UI Light"/>
              </a:rPr>
              <a:t> de pie.</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Tendremos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preguntas</a:t>
            </a:r>
            <a:r>
              <a:rPr lang="en-US" sz="3600" dirty="0" smtClean="0">
                <a:solidFill>
                  <a:schemeClr val="tx1">
                    <a:lumMod val="65000"/>
                    <a:lumOff val="35000"/>
                  </a:schemeClr>
                </a:solidFill>
                <a:latin typeface="Segoe UI Light"/>
                <a:cs typeface="Segoe UI Light"/>
              </a:rPr>
              <a:t> con </a:t>
            </a:r>
            <a:r>
              <a:rPr lang="en-US" sz="3600" dirty="0" err="1" smtClean="0">
                <a:solidFill>
                  <a:schemeClr val="tx1">
                    <a:lumMod val="65000"/>
                    <a:lumOff val="35000"/>
                  </a:schemeClr>
                </a:solidFill>
                <a:latin typeface="Segoe UI Light"/>
                <a:cs typeface="Segoe UI Light"/>
              </a:rPr>
              <a:t>opciones</a:t>
            </a:r>
            <a:r>
              <a:rPr lang="en-US" sz="3600" dirty="0" smtClean="0">
                <a:solidFill>
                  <a:schemeClr val="tx1">
                    <a:lumMod val="65000"/>
                    <a:lumOff val="35000"/>
                  </a:schemeClr>
                </a:solidFill>
                <a:latin typeface="Segoe UI Light"/>
                <a:cs typeface="Segoe UI Light"/>
              </a:rPr>
              <a:t> </a:t>
            </a:r>
            <a:r>
              <a:rPr lang="en-US" sz="3600" b="1" dirty="0" smtClean="0">
                <a:solidFill>
                  <a:schemeClr val="tx1">
                    <a:lumMod val="65000"/>
                    <a:lumOff val="35000"/>
                  </a:schemeClr>
                </a:solidFill>
                <a:latin typeface="Segoe UI Light"/>
                <a:cs typeface="Segoe UI Light"/>
              </a:rPr>
              <a:t>A y B</a:t>
            </a:r>
            <a:r>
              <a:rPr lang="en-US" sz="3600" dirty="0" smtClean="0">
                <a:solidFill>
                  <a:schemeClr val="tx1">
                    <a:lumMod val="65000"/>
                    <a:lumOff val="35000"/>
                  </a:schemeClr>
                </a:solidFill>
                <a:latin typeface="Segoe UI Light"/>
                <a:cs typeface="Segoe UI Light"/>
              </a:rPr>
              <a:t>. Si </a:t>
            </a:r>
            <a:r>
              <a:rPr lang="en-US" sz="3600" dirty="0" err="1" smtClean="0">
                <a:solidFill>
                  <a:schemeClr val="tx1">
                    <a:lumMod val="65000"/>
                    <a:lumOff val="35000"/>
                  </a:schemeClr>
                </a:solidFill>
                <a:latin typeface="Segoe UI Light"/>
                <a:cs typeface="Segoe UI Light"/>
              </a:rPr>
              <a:t>piensas</a:t>
            </a:r>
            <a:r>
              <a:rPr lang="en-US" sz="3600" dirty="0" smtClean="0">
                <a:solidFill>
                  <a:schemeClr val="tx1">
                    <a:lumMod val="65000"/>
                    <a:lumOff val="35000"/>
                  </a:schemeClr>
                </a:solidFill>
                <a:latin typeface="Segoe UI Light"/>
                <a:cs typeface="Segoe UI Light"/>
              </a:rPr>
              <a:t> que la </a:t>
            </a:r>
            <a:r>
              <a:rPr lang="en-US" sz="3600" dirty="0" err="1" smtClean="0">
                <a:solidFill>
                  <a:schemeClr val="tx1">
                    <a:lumMod val="65000"/>
                    <a:lumOff val="35000"/>
                  </a:schemeClr>
                </a:solidFill>
                <a:latin typeface="Segoe UI Light"/>
                <a:cs typeface="Segoe UI Light"/>
              </a:rPr>
              <a:t>respuesta</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es</a:t>
            </a:r>
            <a:r>
              <a:rPr lang="en-US" sz="3600" dirty="0" smtClean="0">
                <a:solidFill>
                  <a:schemeClr val="tx1">
                    <a:lumMod val="65000"/>
                    <a:lumOff val="35000"/>
                  </a:schemeClr>
                </a:solidFill>
                <a:latin typeface="Segoe UI Light"/>
                <a:cs typeface="Segoe UI Light"/>
              </a:rPr>
              <a:t> A </a:t>
            </a:r>
            <a:r>
              <a:rPr lang="en-US" sz="3600" b="1" dirty="0" err="1" smtClean="0">
                <a:solidFill>
                  <a:schemeClr val="tx1">
                    <a:lumMod val="65000"/>
                    <a:lumOff val="35000"/>
                  </a:schemeClr>
                </a:solidFill>
                <a:latin typeface="Segoe UI Light"/>
                <a:cs typeface="Segoe UI Light"/>
              </a:rPr>
              <a:t>levanta</a:t>
            </a:r>
            <a:r>
              <a:rPr lang="en-US" sz="3600" dirty="0" smtClean="0">
                <a:solidFill>
                  <a:schemeClr val="tx1">
                    <a:lumMod val="65000"/>
                    <a:lumOff val="35000"/>
                  </a:schemeClr>
                </a:solidFill>
                <a:latin typeface="Segoe UI Light"/>
                <a:cs typeface="Segoe UI Light"/>
              </a:rPr>
              <a:t> las </a:t>
            </a:r>
            <a:r>
              <a:rPr lang="en-US" sz="3600" dirty="0" err="1" smtClean="0">
                <a:solidFill>
                  <a:schemeClr val="tx1">
                    <a:lumMod val="65000"/>
                    <a:lumOff val="35000"/>
                  </a:schemeClr>
                </a:solidFill>
                <a:latin typeface="Segoe UI Light"/>
                <a:cs typeface="Segoe UI Light"/>
              </a:rPr>
              <a:t>manos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caso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contrario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mantenlas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hacia</a:t>
            </a:r>
            <a:r>
              <a:rPr lang="en-US" sz="3600" dirty="0" smtClean="0">
                <a:solidFill>
                  <a:schemeClr val="tx1">
                    <a:lumMod val="65000"/>
                    <a:lumOff val="35000"/>
                  </a:schemeClr>
                </a:solidFill>
                <a:latin typeface="Segoe UI Light"/>
                <a:cs typeface="Segoe UI Light"/>
              </a:rPr>
              <a:t> </a:t>
            </a:r>
            <a:r>
              <a:rPr lang="en-US" sz="3600" b="1" dirty="0" err="1" smtClean="0">
                <a:solidFill>
                  <a:schemeClr val="tx1">
                    <a:lumMod val="65000"/>
                    <a:lumOff val="35000"/>
                  </a:schemeClr>
                </a:solidFill>
                <a:latin typeface="Segoe UI Light"/>
                <a:cs typeface="Segoe UI Light"/>
              </a:rPr>
              <a:t>abajo</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smtClean="0">
                <a:solidFill>
                  <a:schemeClr val="tx1">
                    <a:lumMod val="65000"/>
                    <a:lumOff val="35000"/>
                  </a:schemeClr>
                </a:solidFill>
                <a:latin typeface="Segoe UI Light"/>
                <a:cs typeface="Segoe UI Light"/>
              </a:rPr>
              <a:t>Si </a:t>
            </a:r>
            <a:r>
              <a:rPr lang="en-US" sz="3600" dirty="0" err="1" smtClean="0">
                <a:solidFill>
                  <a:schemeClr val="tx1">
                    <a:lumMod val="65000"/>
                    <a:lumOff val="35000"/>
                  </a:schemeClr>
                </a:solidFill>
                <a:latin typeface="Segoe UI Light"/>
                <a:cs typeface="Segoe UI Light"/>
              </a:rPr>
              <a:t>aciertas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continuas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fallas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te</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sientas</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Sólo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últimos</a:t>
            </a:r>
            <a:r>
              <a:rPr lang="en-US" sz="3600" dirty="0" smtClean="0">
                <a:solidFill>
                  <a:schemeClr val="tx1">
                    <a:lumMod val="65000"/>
                    <a:lumOff val="35000"/>
                  </a:schemeClr>
                </a:solidFill>
                <a:latin typeface="Segoe UI Light"/>
                <a:cs typeface="Segoe UI Light"/>
              </a:rPr>
              <a:t> que se </a:t>
            </a:r>
            <a:r>
              <a:rPr lang="en-US" sz="3600" dirty="0" err="1" smtClean="0">
                <a:solidFill>
                  <a:schemeClr val="tx1">
                    <a:lumMod val="65000"/>
                    <a:lumOff val="35000"/>
                  </a:schemeClr>
                </a:solidFill>
                <a:latin typeface="Segoe UI Light"/>
                <a:cs typeface="Segoe UI Light"/>
              </a:rPr>
              <a:t>mantengan</a:t>
            </a:r>
            <a:r>
              <a:rPr lang="en-US" sz="3600" dirty="0" smtClean="0">
                <a:solidFill>
                  <a:schemeClr val="tx1">
                    <a:lumMod val="65000"/>
                    <a:lumOff val="35000"/>
                  </a:schemeClr>
                </a:solidFill>
                <a:latin typeface="Segoe UI Light"/>
                <a:cs typeface="Segoe UI Light"/>
              </a:rPr>
              <a:t> de pie </a:t>
            </a:r>
            <a:r>
              <a:rPr lang="en-US" sz="3600" dirty="0" err="1" smtClean="0">
                <a:solidFill>
                  <a:schemeClr val="tx1">
                    <a:lumMod val="65000"/>
                    <a:lumOff val="35000"/>
                  </a:schemeClr>
                </a:solidFill>
                <a:latin typeface="Segoe UI Light"/>
                <a:cs typeface="Segoe UI Light"/>
              </a:rPr>
              <a:t>lograrán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premios</a:t>
            </a:r>
            <a:r>
              <a:rPr lang="en-US" sz="3600" dirty="0" smtClean="0">
                <a:solidFill>
                  <a:schemeClr val="tx1">
                    <a:lumMod val="65000"/>
                    <a:lumOff val="35000"/>
                  </a:schemeClr>
                </a:solidFill>
                <a:latin typeface="Segoe UI Light"/>
                <a:cs typeface="Segoe UI Light"/>
              </a:rPr>
              <a:t>.</a:t>
            </a:r>
            <a:endParaRPr lang="en-US" sz="3600" dirty="0">
              <a:solidFill>
                <a:schemeClr val="tx1">
                  <a:lumMod val="65000"/>
                  <a:lumOff val="35000"/>
                </a:schemeClr>
              </a:solidFill>
              <a:latin typeface="Segoe UI Light"/>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Las </a:t>
            </a:r>
            <a:r>
              <a:rPr lang="en-US" dirty="0" err="1" smtClean="0">
                <a:solidFill>
                  <a:srgbClr val="06AED0"/>
                </a:solidFill>
              </a:rPr>
              <a:t>reglas</a:t>
            </a:r>
            <a:endParaRPr lang="en-US" dirty="0">
              <a:solidFill>
                <a:srgbClr val="06AED0"/>
              </a:solidFill>
            </a:endParaRPr>
          </a:p>
        </p:txBody>
      </p:sp>
      <p:pic>
        <p:nvPicPr>
          <p:cNvPr id="2050" name="Picture 2" descr="http://www.differencebetween.info/sites/default/files/images/6/monkey%281%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0" y="3505285"/>
            <a:ext cx="23812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24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a:t>
            </a:r>
            <a:r>
              <a:rPr lang="en-US" dirty="0" err="1" smtClean="0"/>
              <a:t>añadimos</a:t>
            </a:r>
            <a:r>
              <a:rPr lang="en-US" dirty="0" smtClean="0"/>
              <a:t> </a:t>
            </a:r>
            <a:r>
              <a:rPr lang="en-US" dirty="0" err="1" smtClean="0"/>
              <a:t>compilación</a:t>
            </a:r>
            <a:r>
              <a:rPr lang="en-US" dirty="0" smtClean="0"/>
              <a:t> XAML </a:t>
            </a:r>
            <a:r>
              <a:rPr lang="en-US" dirty="0" err="1" smtClean="0"/>
              <a:t>en</a:t>
            </a:r>
            <a:r>
              <a:rPr lang="en-US" dirty="0" smtClean="0"/>
              <a:t> Proyecto UWP XF2.0?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000" b="1" dirty="0" err="1" smtClean="0">
                <a:latin typeface="Calibri" pitchFamily="34" charset="0"/>
              </a:rPr>
              <a:t>XamlCompilation</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 se </a:t>
            </a:r>
            <a:r>
              <a:rPr lang="en-US" sz="2800" b="1" dirty="0" err="1" smtClean="0">
                <a:latin typeface="Calibri" pitchFamily="34" charset="0"/>
              </a:rPr>
              <a:t>puede</a:t>
            </a:r>
            <a:endParaRPr lang="en-US" sz="2800" b="1" dirty="0">
              <a:latin typeface="Calibri" pitchFamily="34" charset="0"/>
            </a:endParaRPr>
          </a:p>
        </p:txBody>
      </p:sp>
    </p:spTree>
    <p:extLst>
      <p:ext uri="{BB962C8B-B14F-4D97-AF65-F5344CB8AC3E}">
        <p14:creationId xmlns:p14="http://schemas.microsoft.com/office/powerpoint/2010/main" val="12379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a:t>
            </a:r>
            <a:r>
              <a:rPr lang="en-US" dirty="0" err="1" smtClean="0"/>
              <a:t>comunica</a:t>
            </a:r>
            <a:r>
              <a:rPr lang="en-US" dirty="0" smtClean="0"/>
              <a:t> VS con Mac </a:t>
            </a:r>
            <a:r>
              <a:rPr lang="en-US" dirty="0" err="1" smtClean="0"/>
              <a:t>vía</a:t>
            </a:r>
            <a:r>
              <a:rPr lang="en-US" dirty="0" smtClean="0"/>
              <a:t>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600" b="1" dirty="0" smtClean="0">
                <a:latin typeface="Calibri" pitchFamily="34" charset="0"/>
              </a:rPr>
              <a:t>HTTP</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600" b="1" dirty="0" smtClean="0">
                <a:latin typeface="Calibri" pitchFamily="34" charset="0"/>
              </a:rPr>
              <a:t>SSH</a:t>
            </a:r>
            <a:endParaRPr lang="en-US" sz="3600" b="1" dirty="0">
              <a:latin typeface="Calibri" pitchFamily="34" charset="0"/>
            </a:endParaRPr>
          </a:p>
        </p:txBody>
      </p:sp>
    </p:spTree>
    <p:extLst>
      <p:ext uri="{BB962C8B-B14F-4D97-AF65-F5344CB8AC3E}">
        <p14:creationId xmlns:p14="http://schemas.microsoft.com/office/powerpoint/2010/main" val="17252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766 0.39699 " pathEditMode="relative" rAng="0" ptsTypes="AA">
                                      <p:cBhvr>
                                        <p:cTn id="6" dur="2000" fill="hold"/>
                                        <p:tgtEl>
                                          <p:spTgt spid="5"/>
                                        </p:tgtEl>
                                        <p:attrNameLst>
                                          <p:attrName>ppt_x</p:attrName>
                                          <p:attrName>ppt_y</p:attrName>
                                        </p:attrNameLst>
                                      </p:cBhvr>
                                      <p:rCtr x="-14883"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Cuántas</a:t>
            </a:r>
            <a:r>
              <a:rPr lang="en-US" dirty="0" smtClean="0"/>
              <a:t> </a:t>
            </a:r>
            <a:r>
              <a:rPr lang="en-US" dirty="0" err="1" smtClean="0"/>
              <a:t>instancias</a:t>
            </a:r>
            <a:r>
              <a:rPr lang="en-US" dirty="0" smtClean="0"/>
              <a:t> de VS </a:t>
            </a:r>
            <a:r>
              <a:rPr lang="en-US" dirty="0" err="1" smtClean="0"/>
              <a:t>pueden</a:t>
            </a:r>
            <a:r>
              <a:rPr lang="en-US" dirty="0" smtClean="0"/>
              <a:t> </a:t>
            </a:r>
            <a:r>
              <a:rPr lang="en-US" dirty="0" err="1" smtClean="0"/>
              <a:t>conectar</a:t>
            </a:r>
            <a:r>
              <a:rPr lang="en-US" dirty="0" smtClean="0"/>
              <a:t> con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600" b="1" dirty="0" smtClean="0">
                <a:latin typeface="Calibri" pitchFamily="34" charset="0"/>
              </a:rPr>
              <a:t>Una</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600" b="1" dirty="0" err="1" smtClean="0">
                <a:latin typeface="Calibri" pitchFamily="34" charset="0"/>
              </a:rPr>
              <a:t>Varias</a:t>
            </a:r>
            <a:endParaRPr lang="en-US" sz="3600" b="1" dirty="0">
              <a:latin typeface="Calibri" pitchFamily="34" charset="0"/>
            </a:endParaRPr>
          </a:p>
        </p:txBody>
      </p:sp>
    </p:spTree>
    <p:extLst>
      <p:ext uri="{BB962C8B-B14F-4D97-AF65-F5344CB8AC3E}">
        <p14:creationId xmlns:p14="http://schemas.microsoft.com/office/powerpoint/2010/main" val="13192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diseñar</a:t>
            </a:r>
            <a:r>
              <a:rPr lang="en-US" dirty="0" smtClean="0"/>
              <a:t> </a:t>
            </a:r>
            <a:r>
              <a:rPr lang="en-US" dirty="0" err="1" smtClean="0"/>
              <a:t>archivos</a:t>
            </a:r>
            <a:r>
              <a:rPr lang="en-US" dirty="0" smtClean="0"/>
              <a:t> XIB </a:t>
            </a:r>
            <a:r>
              <a:rPr lang="en-US" dirty="0" err="1" smtClean="0"/>
              <a:t>desde</a:t>
            </a:r>
            <a:r>
              <a:rPr lang="en-US" dirty="0" smtClean="0"/>
              <a:t> Xamarin Studio?</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53211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no se </a:t>
            </a:r>
            <a:r>
              <a:rPr lang="en-US" dirty="0" err="1" smtClean="0"/>
              <a:t>soporta</a:t>
            </a:r>
            <a:r>
              <a:rPr lang="en-US" dirty="0" smtClean="0"/>
              <a:t> </a:t>
            </a:r>
            <a:r>
              <a:rPr lang="en-US" dirty="0" err="1" smtClean="0"/>
              <a:t>en</a:t>
            </a:r>
            <a:r>
              <a:rPr lang="en-US" dirty="0" smtClean="0"/>
              <a:t> App UWP XF 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200" b="1" dirty="0" err="1" smtClean="0">
                <a:latin typeface="Calibri" pitchFamily="34" charset="0"/>
              </a:rPr>
              <a:t>Mapas</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800" b="1" dirty="0" err="1" smtClean="0">
                <a:latin typeface="Calibri" pitchFamily="34" charset="0"/>
              </a:rPr>
              <a:t>Gestos</a:t>
            </a:r>
            <a:endParaRPr lang="en-US" sz="2800" b="1" dirty="0">
              <a:latin typeface="Calibri" pitchFamily="34" charset="0"/>
            </a:endParaRPr>
          </a:p>
        </p:txBody>
      </p:sp>
    </p:spTree>
    <p:extLst>
      <p:ext uri="{BB962C8B-B14F-4D97-AF65-F5344CB8AC3E}">
        <p14:creationId xmlns:p14="http://schemas.microsoft.com/office/powerpoint/2010/main" val="232327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 </a:t>
            </a:r>
            <a:r>
              <a:rPr lang="en-US" sz="7646" spc="0" dirty="0" err="1" smtClean="0">
                <a:solidFill>
                  <a:schemeClr val="tx1"/>
                </a:solidFill>
              </a:rPr>
              <a:t>todos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2147</TotalTime>
  <Words>307</Words>
  <Application>Microsoft Office PowerPoint</Application>
  <PresentationFormat>Widescreen</PresentationFormat>
  <Paragraphs>37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Segoe UI</vt:lpstr>
      <vt:lpstr>Segoe UI Light</vt:lpstr>
      <vt:lpstr>XamarinTemplate</vt:lpstr>
      <vt:lpstr>PowerPoint Presentation</vt:lpstr>
      <vt:lpstr>¿En qué consiste?</vt:lpstr>
      <vt:lpstr>Las reglas</vt:lpstr>
      <vt:lpstr>¿Cómo añadimos compilación XAML en Proyecto UWP XF2.0? ____________________</vt:lpstr>
      <vt:lpstr>¿Cómo se comunica VS con Mac vía Mac Build Host? ____________________</vt:lpstr>
      <vt:lpstr>¿Cuántas instancias de VS pueden conectar con Mac Build Host? ____________________</vt:lpstr>
      <vt:lpstr>¿Podemos diseñar archivos XIB desde Xamarin Studio? ____________________</vt:lpstr>
      <vt:lpstr>¿Qué no se soporta en App UWP XF 2.0? ____________________</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146</cp:revision>
  <dcterms:created xsi:type="dcterms:W3CDTF">2015-05-05T21:43:30Z</dcterms:created>
  <dcterms:modified xsi:type="dcterms:W3CDTF">2016-01-20T20:10:44Z</dcterms:modified>
</cp:coreProperties>
</file>