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07" r:id="rId1"/>
    <p:sldMasterId id="2147484528" r:id="rId2"/>
  </p:sldMasterIdLst>
  <p:notesMasterIdLst>
    <p:notesMasterId r:id="rId16"/>
  </p:notesMasterIdLst>
  <p:handoutMasterIdLst>
    <p:handoutMasterId r:id="rId17"/>
  </p:handoutMasterIdLst>
  <p:sldIdLst>
    <p:sldId id="800" r:id="rId3"/>
    <p:sldId id="807" r:id="rId4"/>
    <p:sldId id="692" r:id="rId5"/>
    <p:sldId id="810" r:id="rId6"/>
    <p:sldId id="812" r:id="rId7"/>
    <p:sldId id="806" r:id="rId8"/>
    <p:sldId id="808" r:id="rId9"/>
    <p:sldId id="813" r:id="rId10"/>
    <p:sldId id="814" r:id="rId11"/>
    <p:sldId id="815" r:id="rId12"/>
    <p:sldId id="816" r:id="rId13"/>
    <p:sldId id="805" r:id="rId14"/>
    <p:sldId id="804"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4">
          <p15:clr>
            <a:srgbClr val="A4A3A4"/>
          </p15:clr>
        </p15:guide>
        <p15:guide id="2" orient="horz" pos="2835">
          <p15:clr>
            <a:srgbClr val="A4A3A4"/>
          </p15:clr>
        </p15:guide>
        <p15:guide id="3" orient="horz" pos="769">
          <p15:clr>
            <a:srgbClr val="A4A3A4"/>
          </p15:clr>
        </p15:guide>
        <p15:guide id="4" orient="horz" pos="1153">
          <p15:clr>
            <a:srgbClr val="A4A3A4"/>
          </p15:clr>
        </p15:guide>
        <p15:guide id="5" orient="horz" pos="1812">
          <p15:clr>
            <a:srgbClr val="A4A3A4"/>
          </p15:clr>
        </p15:guide>
        <p15:guide id="6" orient="horz" pos="2562">
          <p15:clr>
            <a:srgbClr val="A4A3A4"/>
          </p15:clr>
        </p15:guide>
        <p15:guide id="7" orient="horz" pos="1906">
          <p15:clr>
            <a:srgbClr val="A4A3A4"/>
          </p15:clr>
        </p15:guide>
        <p15:guide id="8" orient="horz" pos="1054">
          <p15:clr>
            <a:srgbClr val="A4A3A4"/>
          </p15:clr>
        </p15:guide>
        <p15:guide id="9" pos="288">
          <p15:clr>
            <a:srgbClr val="A4A3A4"/>
          </p15:clr>
        </p15:guide>
        <p15:guide id="10" pos="5472">
          <p15:clr>
            <a:srgbClr val="A4A3A4"/>
          </p15:clr>
        </p15:guide>
        <p15:guide id="11" pos="1700">
          <p15:clr>
            <a:srgbClr val="A4A3A4"/>
          </p15:clr>
        </p15:guide>
        <p15:guide id="12" pos="3207">
          <p15:clr>
            <a:srgbClr val="A4A3A4"/>
          </p15:clr>
        </p15:guide>
        <p15:guide id="13" pos="4715">
          <p15:clr>
            <a:srgbClr val="A4A3A4"/>
          </p15:clr>
        </p15:guide>
        <p15:guide id="14" pos="1795">
          <p15:clr>
            <a:srgbClr val="A4A3A4"/>
          </p15:clr>
        </p15:guide>
        <p15:guide id="15" pos="3307">
          <p15:clr>
            <a:srgbClr val="A4A3A4"/>
          </p15:clr>
        </p15:guide>
        <p15:guide id="16" pos="4814">
          <p15:clr>
            <a:srgbClr val="A4A3A4"/>
          </p15:clr>
        </p15:guide>
        <p15:guide id="17" pos="2451">
          <p15:clr>
            <a:srgbClr val="A4A3A4"/>
          </p15:clr>
        </p15:guide>
        <p15:guide id="18" pos="2554">
          <p15:clr>
            <a:srgbClr val="A4A3A4"/>
          </p15:clr>
        </p15:guide>
        <p15:guide id="19" pos="942">
          <p15:clr>
            <a:srgbClr val="A4A3A4"/>
          </p15:clr>
        </p15:guide>
        <p15:guide id="20" pos="1042">
          <p15:clr>
            <a:srgbClr val="A4A3A4"/>
          </p15:clr>
        </p15:guide>
        <p15:guide id="21" pos="3965">
          <p15:clr>
            <a:srgbClr val="A4A3A4"/>
          </p15:clr>
        </p15:guide>
        <p15:guide id="22" pos="406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68" autoAdjust="0"/>
    <p:restoredTop sz="65708" autoAdjust="0"/>
  </p:normalViewPr>
  <p:slideViewPr>
    <p:cSldViewPr snapToGrid="0">
      <p:cViewPr varScale="1">
        <p:scale>
          <a:sx n="54" d="100"/>
          <a:sy n="54" d="100"/>
        </p:scale>
        <p:origin x="1360" y="52"/>
      </p:cViewPr>
      <p:guideLst>
        <p:guide orient="horz" pos="294"/>
        <p:guide orient="horz" pos="2835"/>
        <p:guide orient="horz" pos="769"/>
        <p:guide orient="horz" pos="1153"/>
        <p:guide orient="horz" pos="1812"/>
        <p:guide orient="horz" pos="2562"/>
        <p:guide orient="horz" pos="1906"/>
        <p:guide orient="horz" pos="1054"/>
        <p:guide pos="288"/>
        <p:guide pos="5472"/>
        <p:guide pos="1700"/>
        <p:guide pos="3207"/>
        <p:guide pos="4715"/>
        <p:guide pos="1795"/>
        <p:guide pos="3307"/>
        <p:guide pos="4814"/>
        <p:guide pos="2451"/>
        <p:guide pos="2554"/>
        <p:guide pos="942"/>
        <p:guide pos="1042"/>
        <p:guide pos="3965"/>
        <p:guide pos="4061"/>
      </p:guideLst>
    </p:cSldViewPr>
  </p:slideViewPr>
  <p:notesTextViewPr>
    <p:cViewPr>
      <p:scale>
        <a:sx n="1" d="1"/>
        <a:sy n="1" d="1"/>
      </p:scale>
      <p:origin x="0" y="0"/>
    </p:cViewPr>
  </p:notesTextViewPr>
  <p:sorterViewPr>
    <p:cViewPr varScale="1">
      <p:scale>
        <a:sx n="100" d="100"/>
        <a:sy n="100" d="100"/>
      </p:scale>
      <p:origin x="0" y="-10272"/>
    </p:cViewPr>
  </p:sorterViewPr>
  <p:notesViewPr>
    <p:cSldViewPr snapToGrid="0">
      <p:cViewPr varScale="1">
        <p:scale>
          <a:sx n="98" d="100"/>
          <a:sy n="98" d="100"/>
        </p:scale>
        <p:origin x="-2376" y="-108"/>
      </p:cViewPr>
      <p:guideLst>
        <p:guide orient="horz" pos="2880"/>
        <p:guide pos="2160"/>
      </p:guideLst>
    </p:cSldViewPr>
  </p:notes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DF3284-5CED-4372-997B-A2DB9FEB5F36}" type="datetimeFigureOut">
              <a:rPr lang="en-US" smtClean="0"/>
              <a:t>1/27/2015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707429C-3E65-48FF-BF64-25C511DAE822}" type="slidenum">
              <a:rPr lang="en-US" smtClean="0"/>
              <a:t>‹Nº›</a:t>
            </a:fld>
            <a:endParaRPr lang="en-US"/>
          </a:p>
        </p:txBody>
      </p:sp>
    </p:spTree>
    <p:extLst>
      <p:ext uri="{BB962C8B-B14F-4D97-AF65-F5344CB8AC3E}">
        <p14:creationId xmlns:p14="http://schemas.microsoft.com/office/powerpoint/2010/main" val="2655152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44F01F-7F76-4F9A-9CC8-4847A2F5E179}" type="datetimeFigureOut">
              <a:rPr lang="en-US" smtClean="0"/>
              <a:t>1/27/2015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6C1CF0-316C-4904-A0F9-3EEDE72BDC86}" type="slidenum">
              <a:rPr lang="en-US" smtClean="0"/>
              <a:t>‹Nº›</a:t>
            </a:fld>
            <a:endParaRPr lang="en-US"/>
          </a:p>
        </p:txBody>
      </p:sp>
    </p:spTree>
    <p:extLst>
      <p:ext uri="{BB962C8B-B14F-4D97-AF65-F5344CB8AC3E}">
        <p14:creationId xmlns:p14="http://schemas.microsoft.com/office/powerpoint/2010/main" val="212609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6C1CF0-316C-4904-A0F9-3EEDE72BDC86}" type="slidenum">
              <a:rPr lang="en-US" smtClean="0"/>
              <a:t>1</a:t>
            </a:fld>
            <a:endParaRPr lang="en-US"/>
          </a:p>
        </p:txBody>
      </p:sp>
    </p:spTree>
    <p:extLst>
      <p:ext uri="{BB962C8B-B14F-4D97-AF65-F5344CB8AC3E}">
        <p14:creationId xmlns:p14="http://schemas.microsoft.com/office/powerpoint/2010/main" val="3213858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10</a:t>
            </a:fld>
            <a:endParaRPr lang="en-US"/>
          </a:p>
        </p:txBody>
      </p:sp>
    </p:spTree>
    <p:extLst>
      <p:ext uri="{BB962C8B-B14F-4D97-AF65-F5344CB8AC3E}">
        <p14:creationId xmlns:p14="http://schemas.microsoft.com/office/powerpoint/2010/main" val="2540176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11</a:t>
            </a:fld>
            <a:endParaRPr lang="en-US"/>
          </a:p>
        </p:txBody>
      </p:sp>
    </p:spTree>
    <p:extLst>
      <p:ext uri="{BB962C8B-B14F-4D97-AF65-F5344CB8AC3E}">
        <p14:creationId xmlns:p14="http://schemas.microsoft.com/office/powerpoint/2010/main" val="2355278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334564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2</a:t>
            </a:fld>
            <a:endParaRPr lang="en-US"/>
          </a:p>
        </p:txBody>
      </p:sp>
    </p:spTree>
    <p:extLst>
      <p:ext uri="{BB962C8B-B14F-4D97-AF65-F5344CB8AC3E}">
        <p14:creationId xmlns:p14="http://schemas.microsoft.com/office/powerpoint/2010/main" val="2036865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3</a:t>
            </a:fld>
            <a:endParaRPr lang="en-US"/>
          </a:p>
        </p:txBody>
      </p:sp>
    </p:spTree>
    <p:extLst>
      <p:ext uri="{BB962C8B-B14F-4D97-AF65-F5344CB8AC3E}">
        <p14:creationId xmlns:p14="http://schemas.microsoft.com/office/powerpoint/2010/main" val="3358139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4</a:t>
            </a:fld>
            <a:endParaRPr lang="en-US"/>
          </a:p>
        </p:txBody>
      </p:sp>
    </p:spTree>
    <p:extLst>
      <p:ext uri="{BB962C8B-B14F-4D97-AF65-F5344CB8AC3E}">
        <p14:creationId xmlns:p14="http://schemas.microsoft.com/office/powerpoint/2010/main" val="434627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5</a:t>
            </a:fld>
            <a:endParaRPr lang="en-US"/>
          </a:p>
        </p:txBody>
      </p:sp>
    </p:spTree>
    <p:extLst>
      <p:ext uri="{BB962C8B-B14F-4D97-AF65-F5344CB8AC3E}">
        <p14:creationId xmlns:p14="http://schemas.microsoft.com/office/powerpoint/2010/main" val="1051826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6</a:t>
            </a:fld>
            <a:endParaRPr lang="en-US"/>
          </a:p>
        </p:txBody>
      </p:sp>
    </p:spTree>
    <p:extLst>
      <p:ext uri="{BB962C8B-B14F-4D97-AF65-F5344CB8AC3E}">
        <p14:creationId xmlns:p14="http://schemas.microsoft.com/office/powerpoint/2010/main" val="107504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7</a:t>
            </a:fld>
            <a:endParaRPr lang="en-US"/>
          </a:p>
        </p:txBody>
      </p:sp>
    </p:spTree>
    <p:extLst>
      <p:ext uri="{BB962C8B-B14F-4D97-AF65-F5344CB8AC3E}">
        <p14:creationId xmlns:p14="http://schemas.microsoft.com/office/powerpoint/2010/main" val="1141492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8</a:t>
            </a:fld>
            <a:endParaRPr lang="en-US"/>
          </a:p>
        </p:txBody>
      </p:sp>
    </p:spTree>
    <p:extLst>
      <p:ext uri="{BB962C8B-B14F-4D97-AF65-F5344CB8AC3E}">
        <p14:creationId xmlns:p14="http://schemas.microsoft.com/office/powerpoint/2010/main" val="3403831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9</a:t>
            </a:fld>
            <a:endParaRPr lang="en-US"/>
          </a:p>
        </p:txBody>
      </p:sp>
    </p:spTree>
    <p:extLst>
      <p:ext uri="{BB962C8B-B14F-4D97-AF65-F5344CB8AC3E}">
        <p14:creationId xmlns:p14="http://schemas.microsoft.com/office/powerpoint/2010/main" val="3128206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198452" y="0"/>
            <a:ext cx="3945548" cy="51435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grpSp>
        <p:nvGrpSpPr>
          <p:cNvPr id="60" name="Group 59"/>
          <p:cNvGrpSpPr/>
          <p:nvPr userDrawn="1"/>
        </p:nvGrpSpPr>
        <p:grpSpPr>
          <a:xfrm>
            <a:off x="457201" y="4501231"/>
            <a:ext cx="1531620" cy="208381"/>
            <a:chOff x="464820" y="471850"/>
            <a:chExt cx="2499360" cy="340045"/>
          </a:xfrm>
        </p:grpSpPr>
        <p:sp>
          <p:nvSpPr>
            <p:cNvPr id="61"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0" name="Picture Placeholder 9"/>
          <p:cNvSpPr>
            <a:spLocks noGrp="1"/>
          </p:cNvSpPr>
          <p:nvPr>
            <p:ph type="pic" sz="quarter" idx="17" hasCustomPrompt="1"/>
          </p:nvPr>
        </p:nvSpPr>
        <p:spPr>
          <a:xfrm>
            <a:off x="5699125"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7" name="Picture Placeholder 9"/>
          <p:cNvSpPr>
            <a:spLocks noGrp="1"/>
          </p:cNvSpPr>
          <p:nvPr>
            <p:ph type="pic" sz="quarter" idx="19" hasCustomPrompt="1"/>
          </p:nvPr>
        </p:nvSpPr>
        <p:spPr>
          <a:xfrm>
            <a:off x="5699125" y="219519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8" name="Picture Placeholder 9"/>
          <p:cNvSpPr>
            <a:spLocks noGrp="1"/>
          </p:cNvSpPr>
          <p:nvPr>
            <p:ph type="pic" sz="quarter" idx="20" hasCustomPrompt="1"/>
          </p:nvPr>
        </p:nvSpPr>
        <p:spPr>
          <a:xfrm>
            <a:off x="7435851" y="219519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5699125" y="3923666"/>
            <a:ext cx="3352801" cy="1219834"/>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3" name="Text Placeholder 12"/>
          <p:cNvSpPr>
            <a:spLocks noGrp="1"/>
          </p:cNvSpPr>
          <p:nvPr>
            <p:ph type="body" sz="quarter" idx="22" hasCustomPrompt="1"/>
          </p:nvPr>
        </p:nvSpPr>
        <p:spPr>
          <a:xfrm>
            <a:off x="5699125"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91" name="Text Placeholder 12"/>
          <p:cNvSpPr>
            <a:spLocks noGrp="1"/>
          </p:cNvSpPr>
          <p:nvPr>
            <p:ph type="body" sz="quarter" idx="24" hasCustomPrompt="1"/>
          </p:nvPr>
        </p:nvSpPr>
        <p:spPr>
          <a:xfrm>
            <a:off x="5699125" y="344809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92" name="Text Placeholder 12"/>
          <p:cNvSpPr>
            <a:spLocks noGrp="1"/>
          </p:cNvSpPr>
          <p:nvPr>
            <p:ph type="body" sz="quarter" idx="25" hasCustomPrompt="1"/>
          </p:nvPr>
        </p:nvSpPr>
        <p:spPr>
          <a:xfrm>
            <a:off x="7435851" y="344809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4" name="Rectangle 3"/>
          <p:cNvSpPr/>
          <p:nvPr userDrawn="1"/>
        </p:nvSpPr>
        <p:spPr>
          <a:xfrm>
            <a:off x="7435851"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0" name="Rectangle 39"/>
          <p:cNvSpPr/>
          <p:nvPr userDrawn="1"/>
        </p:nvSpPr>
        <p:spPr>
          <a:xfrm>
            <a:off x="8304213"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1" name="Rectangle 40"/>
          <p:cNvSpPr/>
          <p:nvPr userDrawn="1"/>
        </p:nvSpPr>
        <p:spPr>
          <a:xfrm>
            <a:off x="7435851" y="133508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2" name="Rectangle 41"/>
          <p:cNvSpPr/>
          <p:nvPr userDrawn="1"/>
        </p:nvSpPr>
        <p:spPr>
          <a:xfrm>
            <a:off x="8304213" y="133508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7" name="Freeform 95"/>
          <p:cNvSpPr>
            <a:spLocks/>
          </p:cNvSpPr>
          <p:nvPr userDrawn="1"/>
        </p:nvSpPr>
        <p:spPr bwMode="black">
          <a:xfrm>
            <a:off x="8515160" y="677673"/>
            <a:ext cx="325819" cy="32581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6" name="Freeform 81"/>
          <p:cNvSpPr>
            <a:spLocks noEditPoints="1"/>
          </p:cNvSpPr>
          <p:nvPr userDrawn="1"/>
        </p:nvSpPr>
        <p:spPr bwMode="black">
          <a:xfrm>
            <a:off x="7623940" y="1565123"/>
            <a:ext cx="371534" cy="28764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Freeform 116"/>
          <p:cNvSpPr>
            <a:spLocks noEditPoints="1"/>
          </p:cNvSpPr>
          <p:nvPr userDrawn="1"/>
        </p:nvSpPr>
        <p:spPr bwMode="black">
          <a:xfrm>
            <a:off x="8499792" y="1566623"/>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3" name="Freeform 12"/>
          <p:cNvSpPr>
            <a:spLocks noChangeAspect="1"/>
          </p:cNvSpPr>
          <p:nvPr userDrawn="1"/>
        </p:nvSpPr>
        <p:spPr bwMode="black">
          <a:xfrm>
            <a:off x="7673027" y="650711"/>
            <a:ext cx="273360" cy="37974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Tree>
    <p:extLst>
      <p:ext uri="{BB962C8B-B14F-4D97-AF65-F5344CB8AC3E}">
        <p14:creationId xmlns:p14="http://schemas.microsoft.com/office/powerpoint/2010/main" val="499102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19"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2"/>
          </p:nvPr>
        </p:nvSpPr>
        <p:spPr/>
        <p:txBody>
          <a:bodyPr/>
          <a:lstStyle/>
          <a:p>
            <a:fld id="{F0EA47CC-68D0-47CA-B57C-F3FEDF0941F3}" type="datetime1">
              <a:rPr lang="en-US" smtClean="0"/>
              <a:t>1/27/2015</a:t>
            </a:fld>
            <a:endParaRPr lang="en-US" dirty="0"/>
          </a:p>
        </p:txBody>
      </p:sp>
      <p:sp>
        <p:nvSpPr>
          <p:cNvPr id="10" name="Footer Placeholder 9"/>
          <p:cNvSpPr>
            <a:spLocks noGrp="1"/>
          </p:cNvSpPr>
          <p:nvPr>
            <p:ph type="ftr" sz="quarter" idx="23"/>
          </p:nvPr>
        </p:nvSpPr>
        <p:spPr/>
        <p:txBody>
          <a:bodyPr/>
          <a:lstStyle/>
          <a:p>
            <a:r>
              <a:rPr lang="en-US" dirty="0" smtClean="0"/>
              <a:t>Microsoft</a:t>
            </a:r>
            <a:endParaRPr lang="en-US" dirty="0"/>
          </a:p>
        </p:txBody>
      </p:sp>
      <p:sp>
        <p:nvSpPr>
          <p:cNvPr id="20" name="Slide Number Placeholder 19"/>
          <p:cNvSpPr>
            <a:spLocks noGrp="1"/>
          </p:cNvSpPr>
          <p:nvPr>
            <p:ph type="sldNum" sz="quarter" idx="24"/>
          </p:nvPr>
        </p:nvSpPr>
        <p:spPr/>
        <p:txBody>
          <a:bodyPr/>
          <a:lstStyle/>
          <a:p>
            <a:fld id="{B6F15528-21DE-4FAA-801E-634DDDAF4B2B}" type="slidenum">
              <a:rPr lang="en-US" smtClean="0"/>
              <a:pPr/>
              <a:t>‹Nº›</a:t>
            </a:fld>
            <a:endParaRPr lang="en-US" dirty="0"/>
          </a:p>
        </p:txBody>
      </p:sp>
      <p:sp>
        <p:nvSpPr>
          <p:cNvPr id="21" name="Title 2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5" name="Text Placeholder 24"/>
          <p:cNvSpPr>
            <a:spLocks noGrp="1"/>
          </p:cNvSpPr>
          <p:nvPr>
            <p:ph type="body" sz="quarter" idx="25" hasCustomPrompt="1"/>
          </p:nvPr>
        </p:nvSpPr>
        <p:spPr>
          <a:xfrm>
            <a:off x="457200"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3" name="Text Placeholder 21"/>
          <p:cNvSpPr>
            <a:spLocks noGrp="1"/>
          </p:cNvSpPr>
          <p:nvPr>
            <p:ph type="body" sz="quarter" idx="26" hasCustomPrompt="1"/>
          </p:nvPr>
        </p:nvSpPr>
        <p:spPr>
          <a:xfrm>
            <a:off x="457200"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Text Placeholder 24"/>
          <p:cNvSpPr>
            <a:spLocks noGrp="1"/>
          </p:cNvSpPr>
          <p:nvPr>
            <p:ph type="body" sz="quarter" idx="27" hasCustomPrompt="1"/>
          </p:nvPr>
        </p:nvSpPr>
        <p:spPr>
          <a:xfrm>
            <a:off x="284956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5" name="Text Placeholder 21"/>
          <p:cNvSpPr>
            <a:spLocks noGrp="1"/>
          </p:cNvSpPr>
          <p:nvPr>
            <p:ph type="body" sz="quarter" idx="28" hasCustomPrompt="1"/>
          </p:nvPr>
        </p:nvSpPr>
        <p:spPr>
          <a:xfrm>
            <a:off x="2849563"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24"/>
          <p:cNvSpPr>
            <a:spLocks noGrp="1"/>
          </p:cNvSpPr>
          <p:nvPr>
            <p:ph type="body" sz="quarter" idx="29" hasCustomPrompt="1"/>
          </p:nvPr>
        </p:nvSpPr>
        <p:spPr>
          <a:xfrm>
            <a:off x="524351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7" name="Text Placeholder 21"/>
          <p:cNvSpPr>
            <a:spLocks noGrp="1"/>
          </p:cNvSpPr>
          <p:nvPr>
            <p:ph type="body" sz="quarter" idx="30" hasCustomPrompt="1"/>
          </p:nvPr>
        </p:nvSpPr>
        <p:spPr>
          <a:xfrm>
            <a:off x="5243513"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2"/>
          <p:cNvSpPr>
            <a:spLocks noGrp="1"/>
          </p:cNvSpPr>
          <p:nvPr>
            <p:ph type="body" sz="quarter" idx="31" hasCustomPrompt="1"/>
          </p:nvPr>
        </p:nvSpPr>
        <p:spPr>
          <a:xfrm>
            <a:off x="7642225" y="2047595"/>
            <a:ext cx="1044575" cy="978179"/>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790029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s With Graphics">
    <p:spTree>
      <p:nvGrpSpPr>
        <p:cNvPr id="1" name=""/>
        <p:cNvGrpSpPr/>
        <p:nvPr/>
      </p:nvGrpSpPr>
      <p:grpSpPr>
        <a:xfrm>
          <a:off x="0" y="0"/>
          <a:ext cx="0" cy="0"/>
          <a:chOff x="0" y="0"/>
          <a:chExt cx="0" cy="0"/>
        </a:xfrm>
      </p:grpSpPr>
      <p:sp>
        <p:nvSpPr>
          <p:cNvPr id="22" name="Text Placeholder 13"/>
          <p:cNvSpPr>
            <a:spLocks noGrp="1"/>
          </p:cNvSpPr>
          <p:nvPr>
            <p:ph type="body" sz="quarter" idx="21"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0" name="Date Placeholder 19"/>
          <p:cNvSpPr>
            <a:spLocks noGrp="1"/>
          </p:cNvSpPr>
          <p:nvPr>
            <p:ph type="dt" sz="half" idx="22"/>
          </p:nvPr>
        </p:nvSpPr>
        <p:spPr/>
        <p:txBody>
          <a:bodyPr/>
          <a:lstStyle/>
          <a:p>
            <a:fld id="{119AA97A-F775-4FF6-9353-771770504224}" type="datetime1">
              <a:rPr lang="en-US" smtClean="0"/>
              <a:t>1/27/2015</a:t>
            </a:fld>
            <a:endParaRPr lang="en-US" dirty="0"/>
          </a:p>
        </p:txBody>
      </p:sp>
      <p:sp>
        <p:nvSpPr>
          <p:cNvPr id="23" name="Footer Placeholder 22"/>
          <p:cNvSpPr>
            <a:spLocks noGrp="1"/>
          </p:cNvSpPr>
          <p:nvPr>
            <p:ph type="ftr" sz="quarter" idx="23"/>
          </p:nvPr>
        </p:nvSpPr>
        <p:spPr/>
        <p:txBody>
          <a:bodyPr/>
          <a:lstStyle/>
          <a:p>
            <a:r>
              <a:rPr lang="en-US" dirty="0" smtClean="0"/>
              <a:t>Microsoft</a:t>
            </a:r>
            <a:endParaRPr lang="en-US" dirty="0"/>
          </a:p>
        </p:txBody>
      </p:sp>
      <p:sp>
        <p:nvSpPr>
          <p:cNvPr id="24" name="Slide Number Placeholder 23"/>
          <p:cNvSpPr>
            <a:spLocks noGrp="1"/>
          </p:cNvSpPr>
          <p:nvPr>
            <p:ph type="sldNum" sz="quarter" idx="24"/>
          </p:nvPr>
        </p:nvSpPr>
        <p:spPr/>
        <p:txBody>
          <a:bodyPr/>
          <a:lstStyle/>
          <a:p>
            <a:fld id="{B6F15528-21DE-4FAA-801E-634DDDAF4B2B}" type="slidenum">
              <a:rPr lang="en-US" smtClean="0"/>
              <a:pPr/>
              <a:t>‹Nº›</a:t>
            </a:fld>
            <a:endParaRPr lang="en-US" dirty="0"/>
          </a:p>
        </p:txBody>
      </p:sp>
      <p:sp>
        <p:nvSpPr>
          <p:cNvPr id="25" name="Title 24"/>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7" name="Content Placeholder 9"/>
          <p:cNvSpPr>
            <a:spLocks noGrp="1"/>
          </p:cNvSpPr>
          <p:nvPr>
            <p:ph sz="quarter" idx="18" hasCustomPrompt="1"/>
          </p:nvPr>
        </p:nvSpPr>
        <p:spPr>
          <a:xfrm>
            <a:off x="457200"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28" name="Content Placeholder 9"/>
          <p:cNvSpPr>
            <a:spLocks noGrp="1"/>
          </p:cNvSpPr>
          <p:nvPr>
            <p:ph sz="quarter" idx="25" hasCustomPrompt="1"/>
          </p:nvPr>
        </p:nvSpPr>
        <p:spPr>
          <a:xfrm>
            <a:off x="2850357"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29" name="Content Placeholder 9"/>
          <p:cNvSpPr>
            <a:spLocks noGrp="1"/>
          </p:cNvSpPr>
          <p:nvPr>
            <p:ph sz="quarter" idx="26" hasCustomPrompt="1"/>
          </p:nvPr>
        </p:nvSpPr>
        <p:spPr>
          <a:xfrm>
            <a:off x="5243513"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36" name="Text Placeholder 24"/>
          <p:cNvSpPr>
            <a:spLocks noGrp="1"/>
          </p:cNvSpPr>
          <p:nvPr>
            <p:ph type="body" sz="quarter" idx="27" hasCustomPrompt="1"/>
          </p:nvPr>
        </p:nvSpPr>
        <p:spPr>
          <a:xfrm>
            <a:off x="457200"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7" name="Text Placeholder 21"/>
          <p:cNvSpPr>
            <a:spLocks noGrp="1"/>
          </p:cNvSpPr>
          <p:nvPr>
            <p:ph type="body" sz="quarter" idx="28" hasCustomPrompt="1"/>
          </p:nvPr>
        </p:nvSpPr>
        <p:spPr>
          <a:xfrm>
            <a:off x="457201"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Text Placeholder 24"/>
          <p:cNvSpPr>
            <a:spLocks noGrp="1"/>
          </p:cNvSpPr>
          <p:nvPr>
            <p:ph type="body" sz="quarter" idx="29" hasCustomPrompt="1"/>
          </p:nvPr>
        </p:nvSpPr>
        <p:spPr>
          <a:xfrm>
            <a:off x="2850357"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9" name="Text Placeholder 21"/>
          <p:cNvSpPr>
            <a:spLocks noGrp="1"/>
          </p:cNvSpPr>
          <p:nvPr>
            <p:ph type="body" sz="quarter" idx="30" hasCustomPrompt="1"/>
          </p:nvPr>
        </p:nvSpPr>
        <p:spPr>
          <a:xfrm>
            <a:off x="2850357"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Text Placeholder 24"/>
          <p:cNvSpPr>
            <a:spLocks noGrp="1"/>
          </p:cNvSpPr>
          <p:nvPr>
            <p:ph type="body" sz="quarter" idx="31" hasCustomPrompt="1"/>
          </p:nvPr>
        </p:nvSpPr>
        <p:spPr>
          <a:xfrm>
            <a:off x="5243513"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41" name="Text Placeholder 21"/>
          <p:cNvSpPr>
            <a:spLocks noGrp="1"/>
          </p:cNvSpPr>
          <p:nvPr>
            <p:ph type="body" sz="quarter" idx="32" hasCustomPrompt="1"/>
          </p:nvPr>
        </p:nvSpPr>
        <p:spPr>
          <a:xfrm>
            <a:off x="5243513"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8958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3"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0"/>
          </p:nvPr>
        </p:nvSpPr>
        <p:spPr/>
        <p:txBody>
          <a:bodyPr/>
          <a:lstStyle/>
          <a:p>
            <a:fld id="{6C4956D0-E5CC-4A8E-A915-89DC1B80EAA0}" type="datetime1">
              <a:rPr lang="en-US" smtClean="0"/>
              <a:t>1/27/2015</a:t>
            </a:fld>
            <a:endParaRPr lang="en-US" dirty="0"/>
          </a:p>
        </p:txBody>
      </p:sp>
      <p:sp>
        <p:nvSpPr>
          <p:cNvPr id="3" name="Footer Placeholder 2"/>
          <p:cNvSpPr>
            <a:spLocks noGrp="1"/>
          </p:cNvSpPr>
          <p:nvPr>
            <p:ph type="ftr" sz="quarter" idx="21"/>
          </p:nvPr>
        </p:nvSpPr>
        <p:spPr/>
        <p:txBody>
          <a:bodyPr/>
          <a:lstStyle/>
          <a:p>
            <a:r>
              <a:rPr lang="en-US" dirty="0" smtClean="0"/>
              <a:t>Microsoft</a:t>
            </a:r>
            <a:endParaRPr lang="en-US" dirty="0"/>
          </a:p>
        </p:txBody>
      </p:sp>
      <p:sp>
        <p:nvSpPr>
          <p:cNvPr id="9" name="Slide Number Placeholder 8"/>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24" name="Text Placeholder 2"/>
          <p:cNvSpPr>
            <a:spLocks noGrp="1"/>
          </p:cNvSpPr>
          <p:nvPr>
            <p:ph type="body" sz="quarter" idx="23" hasCustomPrompt="1"/>
          </p:nvPr>
        </p:nvSpPr>
        <p:spPr>
          <a:xfrm>
            <a:off x="457200" y="1152524"/>
            <a:ext cx="7027863" cy="1266825"/>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p:txBody>
      </p:sp>
      <p:sp>
        <p:nvSpPr>
          <p:cNvPr id="14" name="Title 13"/>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6" name="Text Placeholder 25"/>
          <p:cNvSpPr>
            <a:spLocks noGrp="1"/>
          </p:cNvSpPr>
          <p:nvPr>
            <p:ph type="body" sz="quarter" idx="24"/>
          </p:nvPr>
        </p:nvSpPr>
        <p:spPr>
          <a:xfrm>
            <a:off x="457200"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25"/>
          <p:cNvSpPr>
            <a:spLocks noGrp="1"/>
          </p:cNvSpPr>
          <p:nvPr>
            <p:ph type="body" sz="quarter" idx="25"/>
          </p:nvPr>
        </p:nvSpPr>
        <p:spPr>
          <a:xfrm>
            <a:off x="2850357"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5"/>
          <p:cNvSpPr>
            <a:spLocks noGrp="1"/>
          </p:cNvSpPr>
          <p:nvPr>
            <p:ph type="body" sz="quarter" idx="26"/>
          </p:nvPr>
        </p:nvSpPr>
        <p:spPr>
          <a:xfrm>
            <a:off x="5243513"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1081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les">
    <p:spTree>
      <p:nvGrpSpPr>
        <p:cNvPr id="1" name=""/>
        <p:cNvGrpSpPr/>
        <p:nvPr/>
      </p:nvGrpSpPr>
      <p:grpSpPr>
        <a:xfrm>
          <a:off x="0" y="0"/>
          <a:ext cx="0" cy="0"/>
          <a:chOff x="0" y="0"/>
          <a:chExt cx="0" cy="0"/>
        </a:xfrm>
      </p:grpSpPr>
      <p:sp>
        <p:nvSpPr>
          <p:cNvPr id="49"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5" name="Date Placeholder 24"/>
          <p:cNvSpPr>
            <a:spLocks noGrp="1"/>
          </p:cNvSpPr>
          <p:nvPr>
            <p:ph type="dt" sz="half" idx="46"/>
          </p:nvPr>
        </p:nvSpPr>
        <p:spPr/>
        <p:txBody>
          <a:bodyPr/>
          <a:lstStyle/>
          <a:p>
            <a:fld id="{7E85A313-FC2D-40B3-881E-BDEE37C9DB5B}" type="datetime1">
              <a:rPr lang="en-US" smtClean="0"/>
              <a:t>1/27/2015</a:t>
            </a:fld>
            <a:endParaRPr lang="en-US" dirty="0"/>
          </a:p>
        </p:txBody>
      </p:sp>
      <p:sp>
        <p:nvSpPr>
          <p:cNvPr id="26" name="Footer Placeholder 25"/>
          <p:cNvSpPr>
            <a:spLocks noGrp="1"/>
          </p:cNvSpPr>
          <p:nvPr>
            <p:ph type="ftr" sz="quarter" idx="47"/>
          </p:nvPr>
        </p:nvSpPr>
        <p:spPr/>
        <p:txBody>
          <a:bodyPr/>
          <a:lstStyle/>
          <a:p>
            <a:r>
              <a:rPr lang="en-US" dirty="0" smtClean="0"/>
              <a:t>Microsoft</a:t>
            </a:r>
            <a:endParaRPr lang="en-US" dirty="0"/>
          </a:p>
        </p:txBody>
      </p:sp>
      <p:sp>
        <p:nvSpPr>
          <p:cNvPr id="48" name="Slide Number Placeholder 47"/>
          <p:cNvSpPr>
            <a:spLocks noGrp="1"/>
          </p:cNvSpPr>
          <p:nvPr>
            <p:ph type="sldNum" sz="quarter" idx="48"/>
          </p:nvPr>
        </p:nvSpPr>
        <p:spPr/>
        <p:txBody>
          <a:bodyPr/>
          <a:lstStyle/>
          <a:p>
            <a:fld id="{B6F15528-21DE-4FAA-801E-634DDDAF4B2B}" type="slidenum">
              <a:rPr lang="en-US" smtClean="0"/>
              <a:pPr/>
              <a:t>‹Nº›</a:t>
            </a:fld>
            <a:endParaRPr lang="en-US" dirty="0"/>
          </a:p>
        </p:txBody>
      </p:sp>
      <p:sp>
        <p:nvSpPr>
          <p:cNvPr id="50" name="Title 4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54" name="Text Placeholder 23"/>
          <p:cNvSpPr>
            <a:spLocks noGrp="1"/>
          </p:cNvSpPr>
          <p:nvPr>
            <p:ph type="body" sz="quarter" idx="32" hasCustomPrompt="1"/>
          </p:nvPr>
        </p:nvSpPr>
        <p:spPr>
          <a:xfrm>
            <a:off x="457199"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5" name="Text Placeholder 23"/>
          <p:cNvSpPr>
            <a:spLocks noGrp="1"/>
          </p:cNvSpPr>
          <p:nvPr>
            <p:ph type="body" sz="quarter" idx="49" hasCustomPrompt="1"/>
          </p:nvPr>
        </p:nvSpPr>
        <p:spPr>
          <a:xfrm>
            <a:off x="1655063"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6" name="Text Placeholder 23"/>
          <p:cNvSpPr>
            <a:spLocks noGrp="1"/>
          </p:cNvSpPr>
          <p:nvPr>
            <p:ph type="body" sz="quarter" idx="50" hasCustomPrompt="1"/>
          </p:nvPr>
        </p:nvSpPr>
        <p:spPr>
          <a:xfrm>
            <a:off x="2852927"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7" name="Text Placeholder 23"/>
          <p:cNvSpPr>
            <a:spLocks noGrp="1"/>
          </p:cNvSpPr>
          <p:nvPr>
            <p:ph type="body" sz="quarter" idx="51" hasCustomPrompt="1"/>
          </p:nvPr>
        </p:nvSpPr>
        <p:spPr>
          <a:xfrm>
            <a:off x="4050791"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8" name="Text Placeholder 23"/>
          <p:cNvSpPr>
            <a:spLocks noGrp="1"/>
          </p:cNvSpPr>
          <p:nvPr>
            <p:ph type="body" sz="quarter" idx="52" hasCustomPrompt="1"/>
          </p:nvPr>
        </p:nvSpPr>
        <p:spPr>
          <a:xfrm>
            <a:off x="5248655"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9" name="Text Placeholder 23"/>
          <p:cNvSpPr>
            <a:spLocks noGrp="1"/>
          </p:cNvSpPr>
          <p:nvPr>
            <p:ph type="body" sz="quarter" idx="53" hasCustomPrompt="1"/>
          </p:nvPr>
        </p:nvSpPr>
        <p:spPr>
          <a:xfrm>
            <a:off x="6446519"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0" name="Text Placeholder 23"/>
          <p:cNvSpPr>
            <a:spLocks noGrp="1"/>
          </p:cNvSpPr>
          <p:nvPr>
            <p:ph type="body" sz="quarter" idx="54" hasCustomPrompt="1"/>
          </p:nvPr>
        </p:nvSpPr>
        <p:spPr>
          <a:xfrm>
            <a:off x="7644384"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1" name="Text Placeholder 23"/>
          <p:cNvSpPr>
            <a:spLocks noGrp="1"/>
          </p:cNvSpPr>
          <p:nvPr>
            <p:ph type="body" sz="quarter" idx="55" hasCustomPrompt="1"/>
          </p:nvPr>
        </p:nvSpPr>
        <p:spPr>
          <a:xfrm>
            <a:off x="453009"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2" name="Text Placeholder 23"/>
          <p:cNvSpPr>
            <a:spLocks noGrp="1"/>
          </p:cNvSpPr>
          <p:nvPr>
            <p:ph type="body" sz="quarter" idx="56" hasCustomPrompt="1"/>
          </p:nvPr>
        </p:nvSpPr>
        <p:spPr>
          <a:xfrm>
            <a:off x="1651571"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3" name="Text Placeholder 23"/>
          <p:cNvSpPr>
            <a:spLocks noGrp="1"/>
          </p:cNvSpPr>
          <p:nvPr>
            <p:ph type="body" sz="quarter" idx="57" hasCustomPrompt="1"/>
          </p:nvPr>
        </p:nvSpPr>
        <p:spPr>
          <a:xfrm>
            <a:off x="2850133"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4" name="Text Placeholder 23"/>
          <p:cNvSpPr>
            <a:spLocks noGrp="1"/>
          </p:cNvSpPr>
          <p:nvPr>
            <p:ph type="body" sz="quarter" idx="58" hasCustomPrompt="1"/>
          </p:nvPr>
        </p:nvSpPr>
        <p:spPr>
          <a:xfrm>
            <a:off x="4048695"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5" name="Text Placeholder 23"/>
          <p:cNvSpPr>
            <a:spLocks noGrp="1"/>
          </p:cNvSpPr>
          <p:nvPr>
            <p:ph type="body" sz="quarter" idx="59" hasCustomPrompt="1"/>
          </p:nvPr>
        </p:nvSpPr>
        <p:spPr>
          <a:xfrm>
            <a:off x="5247257"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6" name="Text Placeholder 23"/>
          <p:cNvSpPr>
            <a:spLocks noGrp="1"/>
          </p:cNvSpPr>
          <p:nvPr>
            <p:ph type="body" sz="quarter" idx="60" hasCustomPrompt="1"/>
          </p:nvPr>
        </p:nvSpPr>
        <p:spPr>
          <a:xfrm>
            <a:off x="6445819"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7" name="Text Placeholder 23"/>
          <p:cNvSpPr>
            <a:spLocks noGrp="1"/>
          </p:cNvSpPr>
          <p:nvPr>
            <p:ph type="body" sz="quarter" idx="61" hasCustomPrompt="1"/>
          </p:nvPr>
        </p:nvSpPr>
        <p:spPr>
          <a:xfrm>
            <a:off x="7644384"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Tree>
    <p:extLst>
      <p:ext uri="{BB962C8B-B14F-4D97-AF65-F5344CB8AC3E}">
        <p14:creationId xmlns:p14="http://schemas.microsoft.com/office/powerpoint/2010/main" val="22800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830389"/>
            <a:ext cx="5837238" cy="2670174"/>
          </a:xfrm>
        </p:spPr>
        <p:txBody>
          <a:bodyPr/>
          <a:lstStyle>
            <a:lvl1pPr marL="0" indent="0">
              <a:buNone/>
              <a:defRPr/>
            </a:lvl1pPr>
          </a:lstStyle>
          <a:p>
            <a:r>
              <a:rPr lang="en-US" dirty="0" smtClean="0"/>
              <a:t>Click to add chart</a:t>
            </a:r>
            <a:endParaRPr lang="en-US" dirty="0"/>
          </a:p>
        </p:txBody>
      </p:sp>
      <p:sp>
        <p:nvSpPr>
          <p:cNvPr id="19" name="Text Placeholder 13"/>
          <p:cNvSpPr>
            <a:spLocks noGrp="1"/>
          </p:cNvSpPr>
          <p:nvPr>
            <p:ph type="body" sz="quarter" idx="19"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0" name="Date Placeholder 9"/>
          <p:cNvSpPr>
            <a:spLocks noGrp="1"/>
          </p:cNvSpPr>
          <p:nvPr>
            <p:ph type="dt" sz="half" idx="20"/>
          </p:nvPr>
        </p:nvSpPr>
        <p:spPr/>
        <p:txBody>
          <a:bodyPr/>
          <a:lstStyle/>
          <a:p>
            <a:fld id="{0652562F-02D1-433B-B06A-AEC78FA435C6}" type="datetime1">
              <a:rPr lang="en-US" smtClean="0"/>
              <a:t>1/27/2015</a:t>
            </a:fld>
            <a:endParaRPr lang="en-US" dirty="0"/>
          </a:p>
        </p:txBody>
      </p:sp>
      <p:sp>
        <p:nvSpPr>
          <p:cNvPr id="20" name="Footer Placeholder 19"/>
          <p:cNvSpPr>
            <a:spLocks noGrp="1"/>
          </p:cNvSpPr>
          <p:nvPr>
            <p:ph type="ftr" sz="quarter" idx="21"/>
          </p:nvPr>
        </p:nvSpPr>
        <p:spPr/>
        <p:txBody>
          <a:bodyPr/>
          <a:lstStyle/>
          <a:p>
            <a:r>
              <a:rPr lang="en-US" dirty="0" smtClean="0"/>
              <a:t>Microsoft</a:t>
            </a:r>
            <a:endParaRPr lang="en-US" dirty="0"/>
          </a:p>
        </p:txBody>
      </p:sp>
      <p:sp>
        <p:nvSpPr>
          <p:cNvPr id="21" name="Slide Number Placeholder 20"/>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22" name="Title 2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6" name="Text Placeholder 24"/>
          <p:cNvSpPr>
            <a:spLocks noGrp="1"/>
          </p:cNvSpPr>
          <p:nvPr>
            <p:ph type="body" sz="quarter" idx="25" hasCustomPrompt="1"/>
          </p:nvPr>
        </p:nvSpPr>
        <p:spPr>
          <a:xfrm>
            <a:off x="6446838"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7" name="Text Placeholder 21"/>
          <p:cNvSpPr>
            <a:spLocks noGrp="1"/>
          </p:cNvSpPr>
          <p:nvPr>
            <p:ph type="body" sz="quarter" idx="26" hasCustomPrompt="1"/>
          </p:nvPr>
        </p:nvSpPr>
        <p:spPr>
          <a:xfrm>
            <a:off x="6446838" y="2047595"/>
            <a:ext cx="2241550" cy="134330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2"/>
          <p:cNvSpPr>
            <a:spLocks noGrp="1"/>
          </p:cNvSpPr>
          <p:nvPr>
            <p:ph type="body" sz="quarter" idx="24" hasCustomPrompt="1"/>
          </p:nvPr>
        </p:nvSpPr>
        <p:spPr>
          <a:xfrm>
            <a:off x="6446839" y="3548062"/>
            <a:ext cx="2239962" cy="952501"/>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812493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 Large">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830388"/>
            <a:ext cx="8229600" cy="2665411"/>
          </a:xfrm>
        </p:spPr>
        <p:txBody>
          <a:bodyPr/>
          <a:lstStyle>
            <a:lvl1pPr marL="0" indent="0">
              <a:buNone/>
              <a:defRPr/>
            </a:lvl1pPr>
          </a:lstStyle>
          <a:p>
            <a:r>
              <a:rPr lang="en-US" dirty="0" smtClean="0"/>
              <a:t>Click to add chart</a:t>
            </a:r>
            <a:endParaRPr lang="en-US" dirty="0"/>
          </a:p>
        </p:txBody>
      </p:sp>
      <p:sp>
        <p:nvSpPr>
          <p:cNvPr id="15"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3" name="Date Placeholder 2"/>
          <p:cNvSpPr>
            <a:spLocks noGrp="1"/>
          </p:cNvSpPr>
          <p:nvPr>
            <p:ph type="dt" sz="half" idx="19"/>
          </p:nvPr>
        </p:nvSpPr>
        <p:spPr/>
        <p:txBody>
          <a:bodyPr/>
          <a:lstStyle/>
          <a:p>
            <a:fld id="{D06A26AA-BAD1-48B9-8D8B-92EB053398E0}" type="datetime1">
              <a:rPr lang="en-US" smtClean="0"/>
              <a:t>1/27/2015</a:t>
            </a:fld>
            <a:endParaRPr lang="en-US" dirty="0"/>
          </a:p>
        </p:txBody>
      </p:sp>
      <p:sp>
        <p:nvSpPr>
          <p:cNvPr id="7" name="Footer Placeholder 6"/>
          <p:cNvSpPr>
            <a:spLocks noGrp="1"/>
          </p:cNvSpPr>
          <p:nvPr>
            <p:ph type="ftr" sz="quarter" idx="20"/>
          </p:nvPr>
        </p:nvSpPr>
        <p:spPr/>
        <p:txBody>
          <a:bodyPr/>
          <a:lstStyle/>
          <a:p>
            <a:r>
              <a:rPr lang="en-US" dirty="0" smtClean="0"/>
              <a:t>Microsoft</a:t>
            </a:r>
            <a:endParaRPr lang="en-US" dirty="0"/>
          </a:p>
        </p:txBody>
      </p:sp>
      <p:sp>
        <p:nvSpPr>
          <p:cNvPr id="10" name="Slide Number Placeholder 9"/>
          <p:cNvSpPr>
            <a:spLocks noGrp="1"/>
          </p:cNvSpPr>
          <p:nvPr>
            <p:ph type="sldNum" sz="quarter" idx="21"/>
          </p:nvPr>
        </p:nvSpPr>
        <p:spPr/>
        <p:txBody>
          <a:bodyPr/>
          <a:lstStyle/>
          <a:p>
            <a:fld id="{B6F15528-21DE-4FAA-801E-634DDDAF4B2B}" type="slidenum">
              <a:rPr lang="en-US" smtClean="0"/>
              <a:pPr/>
              <a:t>‹Nº›</a:t>
            </a:fld>
            <a:endParaRPr lang="en-US" dirty="0"/>
          </a:p>
        </p:txBody>
      </p:sp>
      <p:sp>
        <p:nvSpPr>
          <p:cNvPr id="16" name="Title 15"/>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0" name="Text Placeholder 2"/>
          <p:cNvSpPr>
            <a:spLocks noGrp="1"/>
          </p:cNvSpPr>
          <p:nvPr>
            <p:ph type="body" sz="quarter" idx="24" hasCustomPrompt="1"/>
          </p:nvPr>
        </p:nvSpPr>
        <p:spPr>
          <a:xfrm>
            <a:off x="7642225" y="1830388"/>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337638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 With Two Columns Text">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220788"/>
            <a:ext cx="5837238" cy="3275011"/>
          </a:xfrm>
        </p:spPr>
        <p:txBody>
          <a:bodyPr/>
          <a:lstStyle>
            <a:lvl1pPr marL="0" indent="0">
              <a:buNone/>
              <a:defRPr/>
            </a:lvl1pPr>
          </a:lstStyle>
          <a:p>
            <a:r>
              <a:rPr lang="en-US" dirty="0" smtClean="0"/>
              <a:t>Click to add chart</a:t>
            </a:r>
            <a:endParaRPr lang="en-US" dirty="0"/>
          </a:p>
        </p:txBody>
      </p:sp>
      <p:sp>
        <p:nvSpPr>
          <p:cNvPr id="16" name="Text Placeholder 13"/>
          <p:cNvSpPr>
            <a:spLocks noGrp="1"/>
          </p:cNvSpPr>
          <p:nvPr>
            <p:ph type="body" sz="quarter" idx="20"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1"/>
          </p:nvPr>
        </p:nvSpPr>
        <p:spPr/>
        <p:txBody>
          <a:bodyPr/>
          <a:lstStyle/>
          <a:p>
            <a:fld id="{5A038477-B658-4B9B-AB30-645FCD07706C}" type="datetime1">
              <a:rPr lang="en-US" smtClean="0"/>
              <a:t>1/27/2015</a:t>
            </a:fld>
            <a:endParaRPr lang="en-US" dirty="0"/>
          </a:p>
        </p:txBody>
      </p:sp>
      <p:sp>
        <p:nvSpPr>
          <p:cNvPr id="3" name="Footer Placeholder 2"/>
          <p:cNvSpPr>
            <a:spLocks noGrp="1"/>
          </p:cNvSpPr>
          <p:nvPr>
            <p:ph type="ftr" sz="quarter" idx="22"/>
          </p:nvPr>
        </p:nvSpPr>
        <p:spPr/>
        <p:txBody>
          <a:bodyPr/>
          <a:lstStyle/>
          <a:p>
            <a:r>
              <a:rPr lang="en-US" dirty="0" smtClean="0"/>
              <a:t>Microsoft</a:t>
            </a:r>
            <a:endParaRPr lang="en-US" dirty="0"/>
          </a:p>
        </p:txBody>
      </p:sp>
      <p:sp>
        <p:nvSpPr>
          <p:cNvPr id="7" name="Slide Number Placeholder 6"/>
          <p:cNvSpPr>
            <a:spLocks noGrp="1"/>
          </p:cNvSpPr>
          <p:nvPr>
            <p:ph type="sldNum" sz="quarter" idx="23"/>
          </p:nvPr>
        </p:nvSpPr>
        <p:spPr/>
        <p:txBody>
          <a:bodyPr/>
          <a:lstStyle/>
          <a:p>
            <a:fld id="{B6F15528-21DE-4FAA-801E-634DDDAF4B2B}" type="slidenum">
              <a:rPr lang="en-US" smtClean="0"/>
              <a:pPr/>
              <a:t>‹Nº›</a:t>
            </a:fld>
            <a:endParaRPr lang="en-US" dirty="0"/>
          </a:p>
        </p:txBody>
      </p:sp>
      <p:sp>
        <p:nvSpPr>
          <p:cNvPr id="10" name="Title 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1" name="Text Placeholder 24"/>
          <p:cNvSpPr>
            <a:spLocks noGrp="1"/>
          </p:cNvSpPr>
          <p:nvPr>
            <p:ph type="body" sz="quarter" idx="25" hasCustomPrompt="1"/>
          </p:nvPr>
        </p:nvSpPr>
        <p:spPr>
          <a:xfrm>
            <a:off x="4052888"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2" name="Text Placeholder 21"/>
          <p:cNvSpPr>
            <a:spLocks noGrp="1"/>
          </p:cNvSpPr>
          <p:nvPr>
            <p:ph type="body" sz="quarter" idx="26" hasCustomPrompt="1"/>
          </p:nvPr>
        </p:nvSpPr>
        <p:spPr>
          <a:xfrm>
            <a:off x="4052888"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24"/>
          <p:cNvSpPr>
            <a:spLocks noGrp="1"/>
          </p:cNvSpPr>
          <p:nvPr>
            <p:ph type="body" sz="quarter" idx="27" hasCustomPrompt="1"/>
          </p:nvPr>
        </p:nvSpPr>
        <p:spPr>
          <a:xfrm>
            <a:off x="6445250"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4" name="Text Placeholder 21"/>
          <p:cNvSpPr>
            <a:spLocks noGrp="1"/>
          </p:cNvSpPr>
          <p:nvPr>
            <p:ph type="body" sz="quarter" idx="28" hasCustomPrompt="1"/>
          </p:nvPr>
        </p:nvSpPr>
        <p:spPr>
          <a:xfrm>
            <a:off x="6445250"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2"/>
          <p:cNvSpPr>
            <a:spLocks noGrp="1"/>
          </p:cNvSpPr>
          <p:nvPr>
            <p:ph type="body" sz="quarter" idx="24" hasCustomPrompt="1"/>
          </p:nvPr>
        </p:nvSpPr>
        <p:spPr>
          <a:xfrm>
            <a:off x="6446839" y="4010026"/>
            <a:ext cx="2241549" cy="485773"/>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33423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With Subcharts">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219200"/>
            <a:ext cx="8229600" cy="3276599"/>
          </a:xfrm>
        </p:spPr>
        <p:txBody>
          <a:bodyPr/>
          <a:lstStyle>
            <a:lvl1pPr marL="0" indent="0">
              <a:buNone/>
              <a:defRPr/>
            </a:lvl1pPr>
          </a:lstStyle>
          <a:p>
            <a:r>
              <a:rPr lang="en-US" dirty="0" smtClean="0"/>
              <a:t>Click to add chart</a:t>
            </a:r>
            <a:endParaRPr lang="en-US" dirty="0"/>
          </a:p>
        </p:txBody>
      </p:sp>
      <p:sp>
        <p:nvSpPr>
          <p:cNvPr id="16" name="Chart Placeholder 8"/>
          <p:cNvSpPr>
            <a:spLocks noGrp="1"/>
          </p:cNvSpPr>
          <p:nvPr>
            <p:ph type="chart" sz="quarter" idx="19" hasCustomPrompt="1"/>
          </p:nvPr>
        </p:nvSpPr>
        <p:spPr>
          <a:xfrm>
            <a:off x="4054475" y="1219201"/>
            <a:ext cx="3435984" cy="1539239"/>
          </a:xfrm>
        </p:spPr>
        <p:txBody>
          <a:bodyPr/>
          <a:lstStyle>
            <a:lvl1pPr marL="0" indent="0">
              <a:buNone/>
              <a:defRPr/>
            </a:lvl1pPr>
          </a:lstStyle>
          <a:p>
            <a:r>
              <a:rPr lang="en-US" dirty="0" smtClean="0"/>
              <a:t>Click to add chart</a:t>
            </a:r>
            <a:endParaRPr lang="en-US" dirty="0"/>
          </a:p>
        </p:txBody>
      </p:sp>
      <p:sp>
        <p:nvSpPr>
          <p:cNvPr id="17" name="Chart Placeholder 8"/>
          <p:cNvSpPr>
            <a:spLocks noGrp="1"/>
          </p:cNvSpPr>
          <p:nvPr>
            <p:ph type="chart" sz="quarter" idx="20" hasCustomPrompt="1"/>
          </p:nvPr>
        </p:nvSpPr>
        <p:spPr>
          <a:xfrm>
            <a:off x="4054475" y="2956560"/>
            <a:ext cx="3435984" cy="1539239"/>
          </a:xfrm>
        </p:spPr>
        <p:txBody>
          <a:bodyPr/>
          <a:lstStyle>
            <a:lvl1pPr marL="0" indent="0">
              <a:buNone/>
              <a:defRPr/>
            </a:lvl1pPr>
          </a:lstStyle>
          <a:p>
            <a:r>
              <a:rPr lang="en-US" dirty="0" smtClean="0"/>
              <a:t>Click to add chart</a:t>
            </a:r>
            <a:endParaRPr lang="en-US" dirty="0"/>
          </a:p>
        </p:txBody>
      </p:sp>
      <p:sp>
        <p:nvSpPr>
          <p:cNvPr id="20"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1"/>
          </p:nvPr>
        </p:nvSpPr>
        <p:spPr/>
        <p:txBody>
          <a:bodyPr/>
          <a:lstStyle/>
          <a:p>
            <a:fld id="{9AAC1120-BD83-4048-BA00-779A6377666C}" type="datetime1">
              <a:rPr lang="en-US" smtClean="0"/>
              <a:t>1/27/2015</a:t>
            </a:fld>
            <a:endParaRPr lang="en-US" dirty="0"/>
          </a:p>
        </p:txBody>
      </p:sp>
      <p:sp>
        <p:nvSpPr>
          <p:cNvPr id="3" name="Footer Placeholder 2"/>
          <p:cNvSpPr>
            <a:spLocks noGrp="1"/>
          </p:cNvSpPr>
          <p:nvPr>
            <p:ph type="ftr" sz="quarter" idx="22"/>
          </p:nvPr>
        </p:nvSpPr>
        <p:spPr/>
        <p:txBody>
          <a:bodyPr/>
          <a:lstStyle/>
          <a:p>
            <a:r>
              <a:rPr lang="en-US" smtClean="0"/>
              <a:t>Microsoft confidential</a:t>
            </a:r>
            <a:endParaRPr lang="en-US" dirty="0"/>
          </a:p>
        </p:txBody>
      </p:sp>
      <p:sp>
        <p:nvSpPr>
          <p:cNvPr id="7" name="Slide Number Placeholder 6"/>
          <p:cNvSpPr>
            <a:spLocks noGrp="1"/>
          </p:cNvSpPr>
          <p:nvPr>
            <p:ph type="sldNum" sz="quarter" idx="23"/>
          </p:nvPr>
        </p:nvSpPr>
        <p:spPr/>
        <p:txBody>
          <a:bodyPr/>
          <a:lstStyle/>
          <a:p>
            <a:fld id="{B6F15528-21DE-4FAA-801E-634DDDAF4B2B}" type="slidenum">
              <a:rPr lang="en-US" smtClean="0"/>
              <a:pPr/>
              <a:t>‹Nº›</a:t>
            </a:fld>
            <a:endParaRPr lang="en-US" dirty="0"/>
          </a:p>
        </p:txBody>
      </p:sp>
      <p:sp>
        <p:nvSpPr>
          <p:cNvPr id="10" name="Title 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3" name="Text Placeholder 2"/>
          <p:cNvSpPr>
            <a:spLocks noGrp="1"/>
          </p:cNvSpPr>
          <p:nvPr>
            <p:ph type="body" sz="quarter" idx="24" hasCustomPrompt="1"/>
          </p:nvPr>
        </p:nvSpPr>
        <p:spPr>
          <a:xfrm>
            <a:off x="7642225" y="1219200"/>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21767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Table Placeholder 6"/>
          <p:cNvSpPr>
            <a:spLocks noGrp="1"/>
          </p:cNvSpPr>
          <p:nvPr>
            <p:ph type="tbl" sz="quarter" idx="14" hasCustomPrompt="1"/>
          </p:nvPr>
        </p:nvSpPr>
        <p:spPr>
          <a:xfrm>
            <a:off x="457200" y="1219200"/>
            <a:ext cx="8229600" cy="3276600"/>
          </a:xfrm>
        </p:spPr>
        <p:txBody>
          <a:bodyPr/>
          <a:lstStyle>
            <a:lvl1pPr marL="0" indent="0">
              <a:buNone/>
              <a:defRPr/>
            </a:lvl1pPr>
          </a:lstStyle>
          <a:p>
            <a:r>
              <a:rPr lang="en-US" dirty="0" smtClean="0"/>
              <a:t>Click to add table</a:t>
            </a:r>
            <a:endParaRPr lang="en-US" dirty="0"/>
          </a:p>
        </p:txBody>
      </p:sp>
      <p:sp>
        <p:nvSpPr>
          <p:cNvPr id="12"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0" name="Date Placeholder 9"/>
          <p:cNvSpPr>
            <a:spLocks noGrp="1"/>
          </p:cNvSpPr>
          <p:nvPr>
            <p:ph type="dt" sz="half" idx="18"/>
          </p:nvPr>
        </p:nvSpPr>
        <p:spPr/>
        <p:txBody>
          <a:bodyPr/>
          <a:lstStyle/>
          <a:p>
            <a:fld id="{4AAE9F12-DBCD-49EB-AF87-30E9CAE69888}" type="datetime1">
              <a:rPr lang="en-US" smtClean="0"/>
              <a:t>1/27/2015</a:t>
            </a:fld>
            <a:endParaRPr lang="en-US" dirty="0"/>
          </a:p>
        </p:txBody>
      </p:sp>
      <p:sp>
        <p:nvSpPr>
          <p:cNvPr id="13" name="Footer Placeholder 12"/>
          <p:cNvSpPr>
            <a:spLocks noGrp="1"/>
          </p:cNvSpPr>
          <p:nvPr>
            <p:ph type="ftr" sz="quarter" idx="19"/>
          </p:nvPr>
        </p:nvSpPr>
        <p:spPr/>
        <p:txBody>
          <a:bodyPr/>
          <a:lstStyle/>
          <a:p>
            <a:r>
              <a:rPr lang="en-US" smtClean="0"/>
              <a:t>Microsoft confidential</a:t>
            </a:r>
            <a:endParaRPr lang="en-US" dirty="0"/>
          </a:p>
        </p:txBody>
      </p:sp>
      <p:sp>
        <p:nvSpPr>
          <p:cNvPr id="14" name="Slide Number Placeholder 13"/>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15" name="Title 14"/>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205144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Graphics">
    <p:spTree>
      <p:nvGrpSpPr>
        <p:cNvPr id="1" name=""/>
        <p:cNvGrpSpPr/>
        <p:nvPr/>
      </p:nvGrpSpPr>
      <p:grpSpPr>
        <a:xfrm>
          <a:off x="0" y="0"/>
          <a:ext cx="0" cy="0"/>
          <a:chOff x="0" y="0"/>
          <a:chExt cx="0" cy="0"/>
        </a:xfrm>
      </p:grpSpPr>
      <p:sp>
        <p:nvSpPr>
          <p:cNvPr id="10" name="Content Placeholder 9"/>
          <p:cNvSpPr>
            <a:spLocks noGrp="1"/>
          </p:cNvSpPr>
          <p:nvPr>
            <p:ph sz="quarter" idx="18" hasCustomPrompt="1"/>
          </p:nvPr>
        </p:nvSpPr>
        <p:spPr>
          <a:xfrm>
            <a:off x="457200" y="1830388"/>
            <a:ext cx="4633913"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9" name="Date Placeholder 8"/>
          <p:cNvSpPr>
            <a:spLocks noGrp="1"/>
          </p:cNvSpPr>
          <p:nvPr>
            <p:ph type="dt" sz="half" idx="22"/>
          </p:nvPr>
        </p:nvSpPr>
        <p:spPr/>
        <p:txBody>
          <a:bodyPr/>
          <a:lstStyle/>
          <a:p>
            <a:fld id="{B144B47E-32F1-4376-B255-AACC18F7F628}" type="datetime1">
              <a:rPr lang="en-US" smtClean="0"/>
              <a:t>1/27/2015</a:t>
            </a:fld>
            <a:endParaRPr lang="en-US" dirty="0"/>
          </a:p>
        </p:txBody>
      </p:sp>
      <p:sp>
        <p:nvSpPr>
          <p:cNvPr id="18" name="Footer Placeholder 17"/>
          <p:cNvSpPr>
            <a:spLocks noGrp="1"/>
          </p:cNvSpPr>
          <p:nvPr>
            <p:ph type="ftr" sz="quarter" idx="23"/>
          </p:nvPr>
        </p:nvSpPr>
        <p:spPr/>
        <p:txBody>
          <a:bodyPr/>
          <a:lstStyle/>
          <a:p>
            <a:r>
              <a:rPr lang="en-US" smtClean="0"/>
              <a:t>Microsoft confidential</a:t>
            </a:r>
            <a:endParaRPr lang="en-US" dirty="0"/>
          </a:p>
        </p:txBody>
      </p:sp>
      <p:sp>
        <p:nvSpPr>
          <p:cNvPr id="19" name="Slide Number Placeholder 18"/>
          <p:cNvSpPr>
            <a:spLocks noGrp="1"/>
          </p:cNvSpPr>
          <p:nvPr>
            <p:ph type="sldNum" sz="quarter" idx="24"/>
          </p:nvPr>
        </p:nvSpPr>
        <p:spPr/>
        <p:txBody>
          <a:bodyPr/>
          <a:lstStyle/>
          <a:p>
            <a:fld id="{B6F15528-21DE-4FAA-801E-634DDDAF4B2B}" type="slidenum">
              <a:rPr lang="en-US" smtClean="0"/>
              <a:pPr/>
              <a:t>‹Nº›</a:t>
            </a:fld>
            <a:endParaRPr lang="en-US" dirty="0"/>
          </a:p>
        </p:txBody>
      </p:sp>
      <p:sp>
        <p:nvSpPr>
          <p:cNvPr id="20" name="Title 1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2" name="Content Placeholder 9"/>
          <p:cNvSpPr>
            <a:spLocks noGrp="1"/>
          </p:cNvSpPr>
          <p:nvPr>
            <p:ph sz="quarter" idx="25" hasCustomPrompt="1"/>
          </p:nvPr>
        </p:nvSpPr>
        <p:spPr>
          <a:xfrm>
            <a:off x="5249863" y="1830388"/>
            <a:ext cx="3436937"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131540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198452" y="0"/>
            <a:ext cx="3945548" cy="51435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grpSp>
        <p:nvGrpSpPr>
          <p:cNvPr id="60" name="Group 59"/>
          <p:cNvGrpSpPr/>
          <p:nvPr userDrawn="1"/>
        </p:nvGrpSpPr>
        <p:grpSpPr>
          <a:xfrm>
            <a:off x="457201" y="4501231"/>
            <a:ext cx="1531620" cy="208381"/>
            <a:chOff x="464820" y="471850"/>
            <a:chExt cx="2499360" cy="340045"/>
          </a:xfrm>
        </p:grpSpPr>
        <p:sp>
          <p:nvSpPr>
            <p:cNvPr id="61"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76" name="Picture Placeholder 9"/>
          <p:cNvSpPr>
            <a:spLocks noGrp="1"/>
          </p:cNvSpPr>
          <p:nvPr>
            <p:ph type="pic" sz="quarter" idx="18" hasCustomPrompt="1"/>
          </p:nvPr>
        </p:nvSpPr>
        <p:spPr>
          <a:xfrm>
            <a:off x="7435851"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7" name="Picture Placeholder 9"/>
          <p:cNvSpPr>
            <a:spLocks noGrp="1"/>
          </p:cNvSpPr>
          <p:nvPr>
            <p:ph type="pic" sz="quarter" idx="19" hasCustomPrompt="1"/>
          </p:nvPr>
        </p:nvSpPr>
        <p:spPr>
          <a:xfrm>
            <a:off x="5699125" y="219519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5699125" y="3923666"/>
            <a:ext cx="3352801" cy="1219834"/>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90" name="Text Placeholder 12"/>
          <p:cNvSpPr>
            <a:spLocks noGrp="1"/>
          </p:cNvSpPr>
          <p:nvPr>
            <p:ph type="body" sz="quarter" idx="23" hasCustomPrompt="1"/>
          </p:nvPr>
        </p:nvSpPr>
        <p:spPr>
          <a:xfrm>
            <a:off x="7435851"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91" name="Text Placeholder 12"/>
          <p:cNvSpPr>
            <a:spLocks noGrp="1"/>
          </p:cNvSpPr>
          <p:nvPr>
            <p:ph type="body" sz="quarter" idx="24" hasCustomPrompt="1"/>
          </p:nvPr>
        </p:nvSpPr>
        <p:spPr>
          <a:xfrm>
            <a:off x="5699125" y="344809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43" name="Rectangle 42"/>
          <p:cNvSpPr/>
          <p:nvPr userDrawn="1"/>
        </p:nvSpPr>
        <p:spPr>
          <a:xfrm>
            <a:off x="5699125"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4" name="Rectangle 43"/>
          <p:cNvSpPr/>
          <p:nvPr userDrawn="1"/>
        </p:nvSpPr>
        <p:spPr>
          <a:xfrm>
            <a:off x="6567487"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5" name="Rectangle 44"/>
          <p:cNvSpPr/>
          <p:nvPr userDrawn="1"/>
        </p:nvSpPr>
        <p:spPr>
          <a:xfrm>
            <a:off x="5699125" y="133508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6" name="Rectangle 45"/>
          <p:cNvSpPr/>
          <p:nvPr userDrawn="1"/>
        </p:nvSpPr>
        <p:spPr>
          <a:xfrm>
            <a:off x="6567487" y="133508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7" name="Freeform 95"/>
          <p:cNvSpPr>
            <a:spLocks/>
          </p:cNvSpPr>
          <p:nvPr userDrawn="1"/>
        </p:nvSpPr>
        <p:spPr bwMode="black">
          <a:xfrm>
            <a:off x="5910072" y="1546035"/>
            <a:ext cx="325819" cy="32581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8" name="Freeform 81"/>
          <p:cNvSpPr>
            <a:spLocks noEditPoints="1"/>
          </p:cNvSpPr>
          <p:nvPr userDrawn="1"/>
        </p:nvSpPr>
        <p:spPr bwMode="black">
          <a:xfrm>
            <a:off x="6755576" y="1565123"/>
            <a:ext cx="371534" cy="28764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9" name="Freeform 116"/>
          <p:cNvSpPr>
            <a:spLocks noEditPoints="1"/>
          </p:cNvSpPr>
          <p:nvPr userDrawn="1"/>
        </p:nvSpPr>
        <p:spPr bwMode="black">
          <a:xfrm>
            <a:off x="6763066" y="698261"/>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0" name="Freeform 12"/>
          <p:cNvSpPr>
            <a:spLocks noChangeAspect="1"/>
          </p:cNvSpPr>
          <p:nvPr userDrawn="1"/>
        </p:nvSpPr>
        <p:spPr bwMode="black">
          <a:xfrm>
            <a:off x="5936301" y="650711"/>
            <a:ext cx="273360" cy="37974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52" name="Rectangle 51"/>
          <p:cNvSpPr/>
          <p:nvPr userDrawn="1"/>
        </p:nvSpPr>
        <p:spPr>
          <a:xfrm>
            <a:off x="7435851"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3" name="Rectangle 52"/>
          <p:cNvSpPr/>
          <p:nvPr userDrawn="1"/>
        </p:nvSpPr>
        <p:spPr>
          <a:xfrm>
            <a:off x="8304213"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5" name="Rectangle 54"/>
          <p:cNvSpPr/>
          <p:nvPr userDrawn="1"/>
        </p:nvSpPr>
        <p:spPr>
          <a:xfrm>
            <a:off x="7435851"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6" name="Rectangle 55"/>
          <p:cNvSpPr/>
          <p:nvPr userDrawn="1"/>
        </p:nvSpPr>
        <p:spPr>
          <a:xfrm>
            <a:off x="8304213"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7" name="Freeform 104"/>
          <p:cNvSpPr>
            <a:spLocks noEditPoints="1"/>
          </p:cNvSpPr>
          <p:nvPr userDrawn="1"/>
        </p:nvSpPr>
        <p:spPr bwMode="black">
          <a:xfrm>
            <a:off x="7610172" y="3237878"/>
            <a:ext cx="399071" cy="399071"/>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8" name="Freeform 108"/>
          <p:cNvSpPr>
            <a:spLocks noEditPoints="1"/>
          </p:cNvSpPr>
          <p:nvPr userDrawn="1"/>
        </p:nvSpPr>
        <p:spPr bwMode="black">
          <a:xfrm>
            <a:off x="8505785" y="2375795"/>
            <a:ext cx="344568" cy="386512"/>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9" name="Freeform 166"/>
          <p:cNvSpPr>
            <a:spLocks noEditPoints="1"/>
          </p:cNvSpPr>
          <p:nvPr userDrawn="1"/>
        </p:nvSpPr>
        <p:spPr bwMode="black">
          <a:xfrm>
            <a:off x="7610172" y="2375795"/>
            <a:ext cx="399071" cy="386512"/>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077" name="Group 3076"/>
          <p:cNvGrpSpPr/>
          <p:nvPr userDrawn="1"/>
        </p:nvGrpSpPr>
        <p:grpSpPr>
          <a:xfrm>
            <a:off x="8462414" y="3320289"/>
            <a:ext cx="431310" cy="234248"/>
            <a:chOff x="1506537" y="2403476"/>
            <a:chExt cx="4492626" cy="2439987"/>
          </a:xfrm>
        </p:grpSpPr>
        <p:sp>
          <p:nvSpPr>
            <p:cNvPr id="125" name="Rectangle 67"/>
            <p:cNvSpPr>
              <a:spLocks noChangeArrowheads="1"/>
            </p:cNvSpPr>
            <p:nvPr userDrawn="1"/>
          </p:nvSpPr>
          <p:spPr bwMode="auto">
            <a:xfrm>
              <a:off x="3038475" y="2403476"/>
              <a:ext cx="1698625" cy="18256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68"/>
            <p:cNvSpPr>
              <a:spLocks/>
            </p:cNvSpPr>
            <p:nvPr userDrawn="1"/>
          </p:nvSpPr>
          <p:spPr bwMode="auto">
            <a:xfrm>
              <a:off x="3082925" y="2752726"/>
              <a:ext cx="1609725" cy="2079625"/>
            </a:xfrm>
            <a:custGeom>
              <a:avLst/>
              <a:gdLst>
                <a:gd name="T0" fmla="*/ 0 w 1014"/>
                <a:gd name="T1" fmla="*/ 0 h 1310"/>
                <a:gd name="T2" fmla="*/ 1014 w 1014"/>
                <a:gd name="T3" fmla="*/ 0 h 1310"/>
                <a:gd name="T4" fmla="*/ 1014 w 1014"/>
                <a:gd name="T5" fmla="*/ 1310 h 1310"/>
                <a:gd name="T6" fmla="*/ 674 w 1014"/>
                <a:gd name="T7" fmla="*/ 1310 h 1310"/>
                <a:gd name="T8" fmla="*/ 674 w 1014"/>
                <a:gd name="T9" fmla="*/ 842 h 1310"/>
                <a:gd name="T10" fmla="*/ 342 w 1014"/>
                <a:gd name="T11" fmla="*/ 842 h 1310"/>
                <a:gd name="T12" fmla="*/ 342 w 1014"/>
                <a:gd name="T13" fmla="*/ 1310 h 1310"/>
                <a:gd name="T14" fmla="*/ 3 w 1014"/>
                <a:gd name="T15" fmla="*/ 1310 h 1310"/>
                <a:gd name="T16" fmla="*/ 3 w 1014"/>
                <a:gd name="T17" fmla="*/ 1048 h 1310"/>
                <a:gd name="T18" fmla="*/ 0 w 1014"/>
                <a:gd name="T19" fmla="*/ 1048 h 1310"/>
                <a:gd name="T20" fmla="*/ 0 w 1014"/>
                <a:gd name="T21" fmla="*/ 0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4" h="1310">
                  <a:moveTo>
                    <a:pt x="0" y="0"/>
                  </a:moveTo>
                  <a:lnTo>
                    <a:pt x="1014" y="0"/>
                  </a:lnTo>
                  <a:lnTo>
                    <a:pt x="1014" y="1310"/>
                  </a:lnTo>
                  <a:lnTo>
                    <a:pt x="674" y="1310"/>
                  </a:lnTo>
                  <a:lnTo>
                    <a:pt x="674" y="842"/>
                  </a:lnTo>
                  <a:lnTo>
                    <a:pt x="342" y="842"/>
                  </a:lnTo>
                  <a:lnTo>
                    <a:pt x="342" y="1310"/>
                  </a:lnTo>
                  <a:lnTo>
                    <a:pt x="3" y="1310"/>
                  </a:lnTo>
                  <a:lnTo>
                    <a:pt x="3" y="1048"/>
                  </a:lnTo>
                  <a:lnTo>
                    <a:pt x="0" y="1048"/>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69"/>
            <p:cNvSpPr>
              <a:spLocks/>
            </p:cNvSpPr>
            <p:nvPr userDrawn="1"/>
          </p:nvSpPr>
          <p:spPr bwMode="auto">
            <a:xfrm>
              <a:off x="1790700" y="3540126"/>
              <a:ext cx="1117600" cy="1300163"/>
            </a:xfrm>
            <a:custGeom>
              <a:avLst/>
              <a:gdLst>
                <a:gd name="T0" fmla="*/ 377 w 704"/>
                <a:gd name="T1" fmla="*/ 0 h 819"/>
                <a:gd name="T2" fmla="*/ 704 w 704"/>
                <a:gd name="T3" fmla="*/ 235 h 819"/>
                <a:gd name="T4" fmla="*/ 704 w 704"/>
                <a:gd name="T5" fmla="*/ 819 h 819"/>
                <a:gd name="T6" fmla="*/ 485 w 704"/>
                <a:gd name="T7" fmla="*/ 819 h 819"/>
                <a:gd name="T8" fmla="*/ 485 w 704"/>
                <a:gd name="T9" fmla="*/ 461 h 819"/>
                <a:gd name="T10" fmla="*/ 235 w 704"/>
                <a:gd name="T11" fmla="*/ 461 h 819"/>
                <a:gd name="T12" fmla="*/ 235 w 704"/>
                <a:gd name="T13" fmla="*/ 819 h 819"/>
                <a:gd name="T14" fmla="*/ 0 w 704"/>
                <a:gd name="T15" fmla="*/ 819 h 819"/>
                <a:gd name="T16" fmla="*/ 0 w 704"/>
                <a:gd name="T17" fmla="*/ 271 h 819"/>
                <a:gd name="T18" fmla="*/ 377 w 704"/>
                <a:gd name="T19" fmla="*/ 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4" h="819">
                  <a:moveTo>
                    <a:pt x="377" y="0"/>
                  </a:moveTo>
                  <a:lnTo>
                    <a:pt x="704" y="235"/>
                  </a:lnTo>
                  <a:lnTo>
                    <a:pt x="704" y="819"/>
                  </a:lnTo>
                  <a:lnTo>
                    <a:pt x="485" y="819"/>
                  </a:lnTo>
                  <a:lnTo>
                    <a:pt x="485" y="461"/>
                  </a:lnTo>
                  <a:lnTo>
                    <a:pt x="235" y="461"/>
                  </a:lnTo>
                  <a:lnTo>
                    <a:pt x="235" y="819"/>
                  </a:lnTo>
                  <a:lnTo>
                    <a:pt x="0" y="819"/>
                  </a:lnTo>
                  <a:lnTo>
                    <a:pt x="0" y="271"/>
                  </a:lnTo>
                  <a:lnTo>
                    <a:pt x="37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2" name="Freeform 70"/>
            <p:cNvSpPr>
              <a:spLocks/>
            </p:cNvSpPr>
            <p:nvPr userDrawn="1"/>
          </p:nvSpPr>
          <p:spPr bwMode="auto">
            <a:xfrm>
              <a:off x="1506537" y="3111501"/>
              <a:ext cx="1401763" cy="749300"/>
            </a:xfrm>
            <a:custGeom>
              <a:avLst/>
              <a:gdLst>
                <a:gd name="T0" fmla="*/ 556 w 883"/>
                <a:gd name="T1" fmla="*/ 0 h 472"/>
                <a:gd name="T2" fmla="*/ 883 w 883"/>
                <a:gd name="T3" fmla="*/ 232 h 472"/>
                <a:gd name="T4" fmla="*/ 883 w 883"/>
                <a:gd name="T5" fmla="*/ 358 h 472"/>
                <a:gd name="T6" fmla="*/ 556 w 883"/>
                <a:gd name="T7" fmla="*/ 124 h 472"/>
                <a:gd name="T8" fmla="*/ 69 w 883"/>
                <a:gd name="T9" fmla="*/ 472 h 472"/>
                <a:gd name="T10" fmla="*/ 0 w 883"/>
                <a:gd name="T11" fmla="*/ 395 h 472"/>
                <a:gd name="T12" fmla="*/ 556 w 883"/>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883" h="472">
                  <a:moveTo>
                    <a:pt x="556" y="0"/>
                  </a:moveTo>
                  <a:lnTo>
                    <a:pt x="883" y="232"/>
                  </a:lnTo>
                  <a:lnTo>
                    <a:pt x="883" y="358"/>
                  </a:lnTo>
                  <a:lnTo>
                    <a:pt x="556" y="124"/>
                  </a:lnTo>
                  <a:lnTo>
                    <a:pt x="69" y="472"/>
                  </a:lnTo>
                  <a:lnTo>
                    <a:pt x="0" y="395"/>
                  </a:lnTo>
                  <a:lnTo>
                    <a:pt x="55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5" name="Freeform 72"/>
            <p:cNvSpPr>
              <a:spLocks/>
            </p:cNvSpPr>
            <p:nvPr userDrawn="1"/>
          </p:nvSpPr>
          <p:spPr bwMode="auto">
            <a:xfrm>
              <a:off x="4906963" y="3570288"/>
              <a:ext cx="1092200" cy="1273175"/>
            </a:xfrm>
            <a:custGeom>
              <a:avLst/>
              <a:gdLst>
                <a:gd name="T0" fmla="*/ 0 w 688"/>
                <a:gd name="T1" fmla="*/ 0 h 802"/>
                <a:gd name="T2" fmla="*/ 688 w 688"/>
                <a:gd name="T3" fmla="*/ 0 h 802"/>
                <a:gd name="T4" fmla="*/ 688 w 688"/>
                <a:gd name="T5" fmla="*/ 802 h 802"/>
                <a:gd name="T6" fmla="*/ 458 w 688"/>
                <a:gd name="T7" fmla="*/ 802 h 802"/>
                <a:gd name="T8" fmla="*/ 458 w 688"/>
                <a:gd name="T9" fmla="*/ 442 h 802"/>
                <a:gd name="T10" fmla="*/ 210 w 688"/>
                <a:gd name="T11" fmla="*/ 442 h 802"/>
                <a:gd name="T12" fmla="*/ 210 w 688"/>
                <a:gd name="T13" fmla="*/ 802 h 802"/>
                <a:gd name="T14" fmla="*/ 0 w 688"/>
                <a:gd name="T15" fmla="*/ 802 h 802"/>
                <a:gd name="T16" fmla="*/ 0 w 688"/>
                <a:gd name="T17" fmla="*/ 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802">
                  <a:moveTo>
                    <a:pt x="0" y="0"/>
                  </a:moveTo>
                  <a:lnTo>
                    <a:pt x="688" y="0"/>
                  </a:lnTo>
                  <a:lnTo>
                    <a:pt x="688" y="802"/>
                  </a:lnTo>
                  <a:lnTo>
                    <a:pt x="458" y="802"/>
                  </a:lnTo>
                  <a:lnTo>
                    <a:pt x="458" y="442"/>
                  </a:lnTo>
                  <a:lnTo>
                    <a:pt x="210" y="442"/>
                  </a:lnTo>
                  <a:lnTo>
                    <a:pt x="210" y="802"/>
                  </a:lnTo>
                  <a:lnTo>
                    <a:pt x="0" y="802"/>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6" name="Rectangle 73"/>
            <p:cNvSpPr>
              <a:spLocks noChangeArrowheads="1"/>
            </p:cNvSpPr>
            <p:nvPr userDrawn="1"/>
          </p:nvSpPr>
          <p:spPr bwMode="auto">
            <a:xfrm>
              <a:off x="4906963" y="3240088"/>
              <a:ext cx="1092200" cy="179388"/>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17837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aphic and Text">
    <p:spTree>
      <p:nvGrpSpPr>
        <p:cNvPr id="1" name=""/>
        <p:cNvGrpSpPr/>
        <p:nvPr/>
      </p:nvGrpSpPr>
      <p:grpSpPr>
        <a:xfrm>
          <a:off x="0" y="0"/>
          <a:ext cx="0" cy="0"/>
          <a:chOff x="0" y="0"/>
          <a:chExt cx="0" cy="0"/>
        </a:xfrm>
      </p:grpSpPr>
      <p:sp>
        <p:nvSpPr>
          <p:cNvPr id="17" name="Text Placeholder 13"/>
          <p:cNvSpPr>
            <a:spLocks noGrp="1"/>
          </p:cNvSpPr>
          <p:nvPr>
            <p:ph type="body" sz="quarter" idx="20"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21"/>
          </p:nvPr>
        </p:nvSpPr>
        <p:spPr/>
        <p:txBody>
          <a:bodyPr/>
          <a:lstStyle/>
          <a:p>
            <a:fld id="{65FDB837-B1D3-4DC9-B088-0224C3358ECE}" type="datetime1">
              <a:rPr lang="en-US" smtClean="0"/>
              <a:t>1/27/2015</a:t>
            </a:fld>
            <a:endParaRPr lang="en-US" dirty="0"/>
          </a:p>
        </p:txBody>
      </p:sp>
      <p:sp>
        <p:nvSpPr>
          <p:cNvPr id="8" name="Footer Placeholder 7"/>
          <p:cNvSpPr>
            <a:spLocks noGrp="1"/>
          </p:cNvSpPr>
          <p:nvPr>
            <p:ph type="ftr" sz="quarter" idx="22"/>
          </p:nvPr>
        </p:nvSpPr>
        <p:spPr/>
        <p:txBody>
          <a:bodyPr/>
          <a:lstStyle/>
          <a:p>
            <a:r>
              <a:rPr lang="en-US" smtClean="0"/>
              <a:t>Microsoft confidential</a:t>
            </a:r>
            <a:endParaRPr lang="en-US" dirty="0"/>
          </a:p>
        </p:txBody>
      </p:sp>
      <p:sp>
        <p:nvSpPr>
          <p:cNvPr id="18" name="Slide Number Placeholder 17"/>
          <p:cNvSpPr>
            <a:spLocks noGrp="1"/>
          </p:cNvSpPr>
          <p:nvPr>
            <p:ph type="sldNum" sz="quarter" idx="23"/>
          </p:nvPr>
        </p:nvSpPr>
        <p:spPr/>
        <p:txBody>
          <a:bodyPr/>
          <a:lstStyle/>
          <a:p>
            <a:fld id="{B6F15528-21DE-4FAA-801E-634DDDAF4B2B}" type="slidenum">
              <a:rPr lang="en-US" smtClean="0"/>
              <a:pPr/>
              <a:t>‹Nº›</a:t>
            </a:fld>
            <a:endParaRPr lang="en-US" dirty="0"/>
          </a:p>
        </p:txBody>
      </p:sp>
      <p:sp>
        <p:nvSpPr>
          <p:cNvPr id="19" name="Title 18"/>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0" name="Content Placeholder 9"/>
          <p:cNvSpPr>
            <a:spLocks noGrp="1"/>
          </p:cNvSpPr>
          <p:nvPr>
            <p:ph sz="quarter" idx="18" hasCustomPrompt="1"/>
          </p:nvPr>
        </p:nvSpPr>
        <p:spPr>
          <a:xfrm>
            <a:off x="457200" y="1830388"/>
            <a:ext cx="4633913"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p>
        </p:txBody>
      </p:sp>
      <p:sp>
        <p:nvSpPr>
          <p:cNvPr id="24" name="Text Placeholder 24"/>
          <p:cNvSpPr>
            <a:spLocks noGrp="1"/>
          </p:cNvSpPr>
          <p:nvPr>
            <p:ph type="body" sz="quarter" idx="29" hasCustomPrompt="1"/>
          </p:nvPr>
        </p:nvSpPr>
        <p:spPr>
          <a:xfrm>
            <a:off x="524351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5" name="Text Placeholder 21"/>
          <p:cNvSpPr>
            <a:spLocks noGrp="1"/>
          </p:cNvSpPr>
          <p:nvPr>
            <p:ph type="body" sz="quarter" idx="30" hasCustomPrompt="1"/>
          </p:nvPr>
        </p:nvSpPr>
        <p:spPr>
          <a:xfrm>
            <a:off x="5243513" y="2047595"/>
            <a:ext cx="2241550" cy="1276630"/>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
          <p:cNvSpPr>
            <a:spLocks noGrp="1"/>
          </p:cNvSpPr>
          <p:nvPr>
            <p:ph type="body" sz="quarter" idx="24" hasCustomPrompt="1"/>
          </p:nvPr>
        </p:nvSpPr>
        <p:spPr>
          <a:xfrm>
            <a:off x="5243514" y="3476626"/>
            <a:ext cx="1044574" cy="1023938"/>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73140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phic and Quote">
    <p:spTree>
      <p:nvGrpSpPr>
        <p:cNvPr id="1" name=""/>
        <p:cNvGrpSpPr/>
        <p:nvPr/>
      </p:nvGrpSpPr>
      <p:grpSpPr>
        <a:xfrm>
          <a:off x="0" y="0"/>
          <a:ext cx="0" cy="0"/>
          <a:chOff x="0" y="0"/>
          <a:chExt cx="0" cy="0"/>
        </a:xfrm>
      </p:grpSpPr>
      <p:sp>
        <p:nvSpPr>
          <p:cNvPr id="15"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20"/>
          </p:nvPr>
        </p:nvSpPr>
        <p:spPr/>
        <p:txBody>
          <a:bodyPr/>
          <a:lstStyle/>
          <a:p>
            <a:fld id="{31E433CC-2B7D-4C81-9AC0-6A3D9C047EA4}" type="datetime1">
              <a:rPr lang="en-US" smtClean="0"/>
              <a:t>1/27/2015</a:t>
            </a:fld>
            <a:endParaRPr lang="en-US" dirty="0"/>
          </a:p>
        </p:txBody>
      </p:sp>
      <p:sp>
        <p:nvSpPr>
          <p:cNvPr id="8" name="Footer Placeholder 7"/>
          <p:cNvSpPr>
            <a:spLocks noGrp="1"/>
          </p:cNvSpPr>
          <p:nvPr>
            <p:ph type="ftr" sz="quarter" idx="21"/>
          </p:nvPr>
        </p:nvSpPr>
        <p:spPr/>
        <p:txBody>
          <a:bodyPr/>
          <a:lstStyle/>
          <a:p>
            <a:r>
              <a:rPr lang="en-US" smtClean="0"/>
              <a:t>Microsoft confidential</a:t>
            </a:r>
            <a:endParaRPr lang="en-US" dirty="0"/>
          </a:p>
        </p:txBody>
      </p:sp>
      <p:sp>
        <p:nvSpPr>
          <p:cNvPr id="16" name="Slide Number Placeholder 15"/>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17" name="Title 16"/>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19" name="Content Placeholder 9"/>
          <p:cNvSpPr>
            <a:spLocks noGrp="1"/>
          </p:cNvSpPr>
          <p:nvPr>
            <p:ph sz="quarter" idx="18" hasCustomPrompt="1"/>
          </p:nvPr>
        </p:nvSpPr>
        <p:spPr>
          <a:xfrm>
            <a:off x="2849563" y="1830388"/>
            <a:ext cx="4633913" cy="2670175"/>
          </a:xfrm>
          <a:solidFill>
            <a:schemeClr val="accent3"/>
          </a:solidFill>
        </p:spPr>
        <p:txBody>
          <a:bodyPr anchor="ctr" anchorCtr="0">
            <a:normAutofit/>
          </a:bodyPr>
          <a:lstStyle>
            <a:lvl1pPr marL="0" indent="0" algn="ctr">
              <a:buNone/>
              <a:defRPr sz="1400" baseline="0">
                <a:solidFill>
                  <a:schemeClr val="tx2"/>
                </a:solidFill>
              </a:defRPr>
            </a:lvl1pPr>
          </a:lstStyle>
          <a:p>
            <a:pPr lvl="0"/>
            <a:r>
              <a:rPr lang="en-US" dirty="0" smtClean="0"/>
              <a:t>Click to place graphic/photo</a:t>
            </a:r>
            <a:endParaRPr lang="en-US" dirty="0"/>
          </a:p>
        </p:txBody>
      </p:sp>
      <p:sp>
        <p:nvSpPr>
          <p:cNvPr id="21" name="Text Placeholder 2"/>
          <p:cNvSpPr>
            <a:spLocks noGrp="1"/>
          </p:cNvSpPr>
          <p:nvPr>
            <p:ph type="body" sz="quarter" idx="29" hasCustomPrompt="1"/>
          </p:nvPr>
        </p:nvSpPr>
        <p:spPr>
          <a:xfrm>
            <a:off x="457200" y="1768475"/>
            <a:ext cx="2241550" cy="2732087"/>
          </a:xfrm>
        </p:spPr>
        <p:txBody>
          <a:bodyPr/>
          <a:lstStyle>
            <a:lvl1pPr marL="0" indent="0">
              <a:lnSpc>
                <a:spcPct val="105000"/>
              </a:lnSpc>
              <a:buNone/>
              <a:defRPr sz="2400">
                <a:solidFill>
                  <a:schemeClr val="tx2"/>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2"/>
          <p:cNvSpPr>
            <a:spLocks noGrp="1"/>
          </p:cNvSpPr>
          <p:nvPr>
            <p:ph type="body" sz="quarter" idx="24" hasCustomPrompt="1"/>
          </p:nvPr>
        </p:nvSpPr>
        <p:spPr>
          <a:xfrm>
            <a:off x="7642225" y="1830388"/>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66746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0B759D98-EAE2-45FF-92FC-E8016F3BA88C}" type="datetime1">
              <a:rPr lang="en-US" smtClean="0"/>
              <a:t>1/27/2015</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8821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id Highlight Top">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01CF3759-0E2D-418B-9F1D-D47669AF3638}" type="datetime1">
              <a:rPr lang="en-US" smtClean="0"/>
              <a:t>1/27/2015</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400300"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400300"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marL="685800" indent="0">
              <a:lnSpc>
                <a:spcPct val="105000"/>
              </a:lnSpc>
              <a:buNone/>
              <a:defRPr>
                <a:solidFill>
                  <a:schemeClr val="bg1"/>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33082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id Highlight Middle">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20A2AFA3-76B4-4F1D-925E-9100ACD37BD6}" type="datetime1">
              <a:rPr lang="en-US" smtClean="0"/>
              <a:t>1/27/2015</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4" y="2281742"/>
            <a:ext cx="2403476"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49" y="2281742"/>
            <a:ext cx="2403476"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5350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id Highlight Bottom">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C1376E6C-763E-4426-8F6F-FC3A6C338537}" type="datetime1">
              <a:rPr lang="en-US" smtClean="0"/>
              <a:t>1/27/2015</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4" y="3356921"/>
            <a:ext cx="2403475"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marL="685800" indent="0">
              <a:lnSpc>
                <a:spcPct val="105000"/>
              </a:lnSpc>
              <a:buNone/>
              <a:defRPr>
                <a:solidFill>
                  <a:schemeClr val="bg1"/>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49" y="3356921"/>
            <a:ext cx="2403475"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4377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id With Text">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9FD724BF-CFC4-42FD-BE4C-7B6091CF9FDF}" type="datetime1">
              <a:rPr lang="en-US" smtClean="0"/>
              <a:t>1/27/2015</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24" name="Text Placeholder 24"/>
          <p:cNvSpPr>
            <a:spLocks noGrp="1"/>
          </p:cNvSpPr>
          <p:nvPr>
            <p:ph type="body" sz="quarter" idx="25" hasCustomPrompt="1"/>
          </p:nvPr>
        </p:nvSpPr>
        <p:spPr>
          <a:xfrm>
            <a:off x="1649413"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5" name="Text Placeholder 21"/>
          <p:cNvSpPr>
            <a:spLocks noGrp="1"/>
          </p:cNvSpPr>
          <p:nvPr>
            <p:ph type="body" sz="quarter" idx="26" hasCustomPrompt="1"/>
          </p:nvPr>
        </p:nvSpPr>
        <p:spPr>
          <a:xfrm>
            <a:off x="1649413"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7"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8"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9"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10078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8" name="Date Placeholder 7"/>
          <p:cNvSpPr>
            <a:spLocks noGrp="1"/>
          </p:cNvSpPr>
          <p:nvPr>
            <p:ph type="dt" sz="half" idx="18"/>
          </p:nvPr>
        </p:nvSpPr>
        <p:spPr/>
        <p:txBody>
          <a:bodyPr/>
          <a:lstStyle/>
          <a:p>
            <a:fld id="{5C4A0D7F-3A04-401B-B93A-D2B4A04D7D6E}" type="datetime1">
              <a:rPr lang="en-US" smtClean="0"/>
              <a:t>1/27/2015</a:t>
            </a:fld>
            <a:endParaRPr lang="en-US" dirty="0"/>
          </a:p>
        </p:txBody>
      </p:sp>
      <p:sp>
        <p:nvSpPr>
          <p:cNvPr id="9" name="Footer Placeholder 8"/>
          <p:cNvSpPr>
            <a:spLocks noGrp="1"/>
          </p:cNvSpPr>
          <p:nvPr>
            <p:ph type="ftr" sz="quarter" idx="19"/>
          </p:nvPr>
        </p:nvSpPr>
        <p:spPr/>
        <p:txBody>
          <a:bodyPr/>
          <a:lstStyle/>
          <a:p>
            <a:r>
              <a:rPr lang="en-US" smtClean="0"/>
              <a:t>Microsoft confidential</a:t>
            </a:r>
            <a:endParaRPr lang="en-US" dirty="0"/>
          </a:p>
        </p:txBody>
      </p:sp>
      <p:sp>
        <p:nvSpPr>
          <p:cNvPr id="10" name="Slide Number Placeholder 9"/>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11" name="Title 1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179206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Graphics">
    <p:spTree>
      <p:nvGrpSpPr>
        <p:cNvPr id="1" name=""/>
        <p:cNvGrpSpPr/>
        <p:nvPr/>
      </p:nvGrpSpPr>
      <p:grpSpPr>
        <a:xfrm>
          <a:off x="0" y="0"/>
          <a:ext cx="0" cy="0"/>
          <a:chOff x="0" y="0"/>
          <a:chExt cx="0" cy="0"/>
        </a:xfrm>
      </p:grpSpPr>
      <p:sp>
        <p:nvSpPr>
          <p:cNvPr id="8" name="Date Placeholder 7"/>
          <p:cNvSpPr>
            <a:spLocks noGrp="1"/>
          </p:cNvSpPr>
          <p:nvPr>
            <p:ph type="dt" sz="half" idx="27"/>
          </p:nvPr>
        </p:nvSpPr>
        <p:spPr/>
        <p:txBody>
          <a:bodyPr/>
          <a:lstStyle/>
          <a:p>
            <a:fld id="{B4E39EC3-634A-464F-A373-6B000589DEC7}" type="datetime1">
              <a:rPr lang="en-US" smtClean="0"/>
              <a:t>1/27/2015</a:t>
            </a:fld>
            <a:endParaRPr lang="en-US" dirty="0"/>
          </a:p>
        </p:txBody>
      </p:sp>
      <p:sp>
        <p:nvSpPr>
          <p:cNvPr id="9" name="Footer Placeholder 8"/>
          <p:cNvSpPr>
            <a:spLocks noGrp="1"/>
          </p:cNvSpPr>
          <p:nvPr>
            <p:ph type="ftr" sz="quarter" idx="28"/>
          </p:nvPr>
        </p:nvSpPr>
        <p:spPr/>
        <p:txBody>
          <a:bodyPr/>
          <a:lstStyle/>
          <a:p>
            <a:r>
              <a:rPr lang="en-US" smtClean="0"/>
              <a:t>Microsoft confidential</a:t>
            </a:r>
            <a:endParaRPr lang="en-US" dirty="0"/>
          </a:p>
        </p:txBody>
      </p:sp>
      <p:sp>
        <p:nvSpPr>
          <p:cNvPr id="20" name="Slide Number Placeholder 19"/>
          <p:cNvSpPr>
            <a:spLocks noGrp="1"/>
          </p:cNvSpPr>
          <p:nvPr>
            <p:ph type="sldNum" sz="quarter" idx="29"/>
          </p:nvPr>
        </p:nvSpPr>
        <p:spPr/>
        <p:txBody>
          <a:bodyPr/>
          <a:lstStyle/>
          <a:p>
            <a:fld id="{B6F15528-21DE-4FAA-801E-634DDDAF4B2B}" type="slidenum">
              <a:rPr lang="en-US" smtClean="0"/>
              <a:pPr/>
              <a:t>‹Nº›</a:t>
            </a:fld>
            <a:endParaRPr lang="en-US" dirty="0"/>
          </a:p>
        </p:txBody>
      </p:sp>
      <p:sp>
        <p:nvSpPr>
          <p:cNvPr id="22" name="Content Placeholder 9"/>
          <p:cNvSpPr>
            <a:spLocks noGrp="1"/>
          </p:cNvSpPr>
          <p:nvPr>
            <p:ph sz="quarter" idx="18" hasCustomPrompt="1"/>
          </p:nvPr>
        </p:nvSpPr>
        <p:spPr>
          <a:xfrm>
            <a:off x="457200" y="466726"/>
            <a:ext cx="3433763" cy="403383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3" name="Content Placeholder 9"/>
          <p:cNvSpPr>
            <a:spLocks noGrp="1"/>
          </p:cNvSpPr>
          <p:nvPr>
            <p:ph sz="quarter" idx="30" hasCustomPrompt="1"/>
          </p:nvPr>
        </p:nvSpPr>
        <p:spPr>
          <a:xfrm>
            <a:off x="4051301" y="466726"/>
            <a:ext cx="2243138" cy="1363662"/>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4" name="Content Placeholder 9"/>
          <p:cNvSpPr>
            <a:spLocks noGrp="1"/>
          </p:cNvSpPr>
          <p:nvPr>
            <p:ph sz="quarter" idx="31" hasCustomPrompt="1"/>
          </p:nvPr>
        </p:nvSpPr>
        <p:spPr>
          <a:xfrm>
            <a:off x="6443662" y="466726"/>
            <a:ext cx="2243138" cy="1363662"/>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6" name="Content Placeholder 9"/>
          <p:cNvSpPr>
            <a:spLocks noGrp="1"/>
          </p:cNvSpPr>
          <p:nvPr>
            <p:ph sz="quarter" idx="32" hasCustomPrompt="1"/>
          </p:nvPr>
        </p:nvSpPr>
        <p:spPr>
          <a:xfrm>
            <a:off x="4051300" y="1985836"/>
            <a:ext cx="4635500" cy="251472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181137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Graphics">
    <p:spTree>
      <p:nvGrpSpPr>
        <p:cNvPr id="1" name=""/>
        <p:cNvGrpSpPr/>
        <p:nvPr/>
      </p:nvGrpSpPr>
      <p:grpSpPr>
        <a:xfrm>
          <a:off x="0" y="0"/>
          <a:ext cx="0" cy="0"/>
          <a:chOff x="0" y="0"/>
          <a:chExt cx="0" cy="0"/>
        </a:xfrm>
      </p:grpSpPr>
      <p:sp>
        <p:nvSpPr>
          <p:cNvPr id="8" name="Date Placeholder 7"/>
          <p:cNvSpPr>
            <a:spLocks noGrp="1"/>
          </p:cNvSpPr>
          <p:nvPr>
            <p:ph type="dt" sz="half" idx="26"/>
          </p:nvPr>
        </p:nvSpPr>
        <p:spPr/>
        <p:txBody>
          <a:bodyPr/>
          <a:lstStyle/>
          <a:p>
            <a:fld id="{C6E05236-6230-454E-916E-90E0BFB81E08}" type="datetime1">
              <a:rPr lang="en-US" smtClean="0"/>
              <a:t>1/27/2015</a:t>
            </a:fld>
            <a:endParaRPr lang="en-US" dirty="0"/>
          </a:p>
        </p:txBody>
      </p:sp>
      <p:sp>
        <p:nvSpPr>
          <p:cNvPr id="9" name="Footer Placeholder 8"/>
          <p:cNvSpPr>
            <a:spLocks noGrp="1"/>
          </p:cNvSpPr>
          <p:nvPr>
            <p:ph type="ftr" sz="quarter" idx="27"/>
          </p:nvPr>
        </p:nvSpPr>
        <p:spPr/>
        <p:txBody>
          <a:bodyPr/>
          <a:lstStyle/>
          <a:p>
            <a:r>
              <a:rPr lang="en-US" smtClean="0"/>
              <a:t>Microsoft confidential</a:t>
            </a:r>
            <a:endParaRPr lang="en-US" dirty="0"/>
          </a:p>
        </p:txBody>
      </p:sp>
      <p:sp>
        <p:nvSpPr>
          <p:cNvPr id="22" name="Slide Number Placeholder 21"/>
          <p:cNvSpPr>
            <a:spLocks noGrp="1"/>
          </p:cNvSpPr>
          <p:nvPr>
            <p:ph type="sldNum" sz="quarter" idx="28"/>
          </p:nvPr>
        </p:nvSpPr>
        <p:spPr/>
        <p:txBody>
          <a:bodyPr/>
          <a:lstStyle/>
          <a:p>
            <a:fld id="{B6F15528-21DE-4FAA-801E-634DDDAF4B2B}" type="slidenum">
              <a:rPr lang="en-US" smtClean="0"/>
              <a:pPr/>
              <a:t>‹Nº›</a:t>
            </a:fld>
            <a:endParaRPr lang="en-US" dirty="0"/>
          </a:p>
        </p:txBody>
      </p:sp>
      <p:sp>
        <p:nvSpPr>
          <p:cNvPr id="24" name="Content Placeholder 9"/>
          <p:cNvSpPr>
            <a:spLocks noGrp="1"/>
          </p:cNvSpPr>
          <p:nvPr>
            <p:ph sz="quarter" idx="18" hasCustomPrompt="1"/>
          </p:nvPr>
        </p:nvSpPr>
        <p:spPr>
          <a:xfrm>
            <a:off x="457200" y="466726"/>
            <a:ext cx="4633913" cy="403383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5" name="Content Placeholder 9"/>
          <p:cNvSpPr>
            <a:spLocks noGrp="1"/>
          </p:cNvSpPr>
          <p:nvPr>
            <p:ph sz="quarter" idx="29" hasCustomPrompt="1"/>
          </p:nvPr>
        </p:nvSpPr>
        <p:spPr>
          <a:xfrm>
            <a:off x="5249863"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6" name="Content Placeholder 9"/>
          <p:cNvSpPr>
            <a:spLocks noGrp="1"/>
          </p:cNvSpPr>
          <p:nvPr>
            <p:ph sz="quarter" idx="30" hasCustomPrompt="1"/>
          </p:nvPr>
        </p:nvSpPr>
        <p:spPr>
          <a:xfrm>
            <a:off x="6446044"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7" name="Content Placeholder 9"/>
          <p:cNvSpPr>
            <a:spLocks noGrp="1"/>
          </p:cNvSpPr>
          <p:nvPr>
            <p:ph sz="quarter" idx="31" hasCustomPrompt="1"/>
          </p:nvPr>
        </p:nvSpPr>
        <p:spPr>
          <a:xfrm>
            <a:off x="7642225"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8" name="Content Placeholder 9"/>
          <p:cNvSpPr>
            <a:spLocks noGrp="1"/>
          </p:cNvSpPr>
          <p:nvPr>
            <p:ph sz="quarter" idx="32" hasCustomPrompt="1"/>
          </p:nvPr>
        </p:nvSpPr>
        <p:spPr>
          <a:xfrm>
            <a:off x="5249863" y="1830388"/>
            <a:ext cx="3436937"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416847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198452" y="0"/>
            <a:ext cx="3945548" cy="5143500"/>
          </a:xfrm>
          <a:prstGeom prst="rect">
            <a:avLst/>
          </a:prstGeom>
          <a:noFill/>
          <a:extLst>
            <a:ext uri="{909E8E84-426E-40dd-AFC4-6F175D3DCCD1}">
              <a14:hiddenFill xmlns="" xmlns:a14="http://schemas.microsoft.com/office/drawing/2010/main">
                <a:solidFill>
                  <a:srgbClr val="FFFFFF"/>
                </a:solidFill>
              </a14:hiddenFill>
            </a:ext>
          </a:extLst>
        </p:spPr>
      </p:pic>
      <p:sp>
        <p:nvSpPr>
          <p:cNvPr id="94" name="Rectangle 93"/>
          <p:cNvSpPr/>
          <p:nvPr userDrawn="1"/>
        </p:nvSpPr>
        <p:spPr>
          <a:xfrm>
            <a:off x="7435851"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95" name="Rectangle 94"/>
          <p:cNvSpPr/>
          <p:nvPr userDrawn="1"/>
        </p:nvSpPr>
        <p:spPr>
          <a:xfrm>
            <a:off x="8304213"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
        <p:nvSpPr>
          <p:cNvPr id="77" name="Picture Placeholder 9"/>
          <p:cNvSpPr>
            <a:spLocks noGrp="1"/>
          </p:cNvSpPr>
          <p:nvPr>
            <p:ph type="pic" sz="quarter" idx="19" hasCustomPrompt="1"/>
          </p:nvPr>
        </p:nvSpPr>
        <p:spPr>
          <a:xfrm>
            <a:off x="5699126" y="1335088"/>
            <a:ext cx="1616075" cy="1607820"/>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5699125" y="3063558"/>
            <a:ext cx="3352801" cy="1610592"/>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3" name="Text Placeholder 12"/>
          <p:cNvSpPr>
            <a:spLocks noGrp="1"/>
          </p:cNvSpPr>
          <p:nvPr>
            <p:ph type="body" sz="quarter" idx="22" hasCustomPrompt="1"/>
          </p:nvPr>
        </p:nvSpPr>
        <p:spPr>
          <a:xfrm>
            <a:off x="5699125" y="2579732"/>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6" name="Rectangle 5"/>
          <p:cNvSpPr/>
          <p:nvPr userDrawn="1"/>
        </p:nvSpPr>
        <p:spPr>
          <a:xfrm>
            <a:off x="7435850" y="4787177"/>
            <a:ext cx="1616076"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2" name="Rectangle 51"/>
          <p:cNvSpPr/>
          <p:nvPr userDrawn="1"/>
        </p:nvSpPr>
        <p:spPr>
          <a:xfrm>
            <a:off x="5699125" y="4787177"/>
            <a:ext cx="1616076"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3" name="Rectangle 52"/>
          <p:cNvSpPr/>
          <p:nvPr userDrawn="1"/>
        </p:nvSpPr>
        <p:spPr>
          <a:xfrm>
            <a:off x="7435851" y="1335088"/>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5" name="Rectangle 54"/>
          <p:cNvSpPr/>
          <p:nvPr userDrawn="1"/>
        </p:nvSpPr>
        <p:spPr>
          <a:xfrm>
            <a:off x="8304213" y="1335088"/>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8" name="Rectangle 57"/>
          <p:cNvSpPr/>
          <p:nvPr userDrawn="1"/>
        </p:nvSpPr>
        <p:spPr>
          <a:xfrm>
            <a:off x="5699126"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9" name="Rectangle 58"/>
          <p:cNvSpPr/>
          <p:nvPr userDrawn="1"/>
        </p:nvSpPr>
        <p:spPr>
          <a:xfrm>
            <a:off x="6567487"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80" name="Rectangle 79"/>
          <p:cNvSpPr/>
          <p:nvPr userDrawn="1"/>
        </p:nvSpPr>
        <p:spPr>
          <a:xfrm>
            <a:off x="7435851"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81" name="Rectangle 80"/>
          <p:cNvSpPr/>
          <p:nvPr userDrawn="1"/>
        </p:nvSpPr>
        <p:spPr>
          <a:xfrm>
            <a:off x="8304213"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82" name="Freeform 95"/>
          <p:cNvSpPr>
            <a:spLocks/>
          </p:cNvSpPr>
          <p:nvPr userDrawn="1"/>
        </p:nvSpPr>
        <p:spPr bwMode="black">
          <a:xfrm>
            <a:off x="6778434" y="677673"/>
            <a:ext cx="325819" cy="32581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3" name="Freeform 81"/>
          <p:cNvSpPr>
            <a:spLocks noEditPoints="1"/>
          </p:cNvSpPr>
          <p:nvPr userDrawn="1"/>
        </p:nvSpPr>
        <p:spPr bwMode="black">
          <a:xfrm>
            <a:off x="8492302" y="696761"/>
            <a:ext cx="371534" cy="28764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4" name="Freeform 116"/>
          <p:cNvSpPr>
            <a:spLocks noEditPoints="1"/>
          </p:cNvSpPr>
          <p:nvPr userDrawn="1"/>
        </p:nvSpPr>
        <p:spPr bwMode="black">
          <a:xfrm>
            <a:off x="7631430" y="698261"/>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5" name="Freeform 12"/>
          <p:cNvSpPr>
            <a:spLocks noChangeAspect="1"/>
          </p:cNvSpPr>
          <p:nvPr userDrawn="1"/>
        </p:nvSpPr>
        <p:spPr bwMode="black">
          <a:xfrm>
            <a:off x="5936301" y="650711"/>
            <a:ext cx="273360" cy="37974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86" name="Freeform 104"/>
          <p:cNvSpPr>
            <a:spLocks noEditPoints="1"/>
          </p:cNvSpPr>
          <p:nvPr userDrawn="1"/>
        </p:nvSpPr>
        <p:spPr bwMode="black">
          <a:xfrm>
            <a:off x="7610172" y="2377771"/>
            <a:ext cx="399071" cy="399071"/>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7" name="Freeform 108"/>
          <p:cNvSpPr>
            <a:spLocks noEditPoints="1"/>
          </p:cNvSpPr>
          <p:nvPr userDrawn="1"/>
        </p:nvSpPr>
        <p:spPr bwMode="black">
          <a:xfrm>
            <a:off x="8505785" y="1515688"/>
            <a:ext cx="344568" cy="386512"/>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8" name="Freeform 166"/>
          <p:cNvSpPr>
            <a:spLocks noEditPoints="1"/>
          </p:cNvSpPr>
          <p:nvPr userDrawn="1"/>
        </p:nvSpPr>
        <p:spPr bwMode="black">
          <a:xfrm>
            <a:off x="7610172" y="1515688"/>
            <a:ext cx="399071" cy="386512"/>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6" name="Group 95"/>
          <p:cNvGrpSpPr/>
          <p:nvPr userDrawn="1"/>
        </p:nvGrpSpPr>
        <p:grpSpPr>
          <a:xfrm>
            <a:off x="8462414" y="2451927"/>
            <a:ext cx="431310" cy="234248"/>
            <a:chOff x="1506537" y="2403476"/>
            <a:chExt cx="4492626" cy="2439987"/>
          </a:xfrm>
        </p:grpSpPr>
        <p:sp>
          <p:nvSpPr>
            <p:cNvPr id="97" name="Rectangle 67"/>
            <p:cNvSpPr>
              <a:spLocks noChangeArrowheads="1"/>
            </p:cNvSpPr>
            <p:nvPr userDrawn="1"/>
          </p:nvSpPr>
          <p:spPr bwMode="auto">
            <a:xfrm>
              <a:off x="3038475" y="2403476"/>
              <a:ext cx="1698625" cy="18256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68"/>
            <p:cNvSpPr>
              <a:spLocks/>
            </p:cNvSpPr>
            <p:nvPr userDrawn="1"/>
          </p:nvSpPr>
          <p:spPr bwMode="auto">
            <a:xfrm>
              <a:off x="3082925" y="2752726"/>
              <a:ext cx="1609725" cy="2079625"/>
            </a:xfrm>
            <a:custGeom>
              <a:avLst/>
              <a:gdLst>
                <a:gd name="T0" fmla="*/ 0 w 1014"/>
                <a:gd name="T1" fmla="*/ 0 h 1310"/>
                <a:gd name="T2" fmla="*/ 1014 w 1014"/>
                <a:gd name="T3" fmla="*/ 0 h 1310"/>
                <a:gd name="T4" fmla="*/ 1014 w 1014"/>
                <a:gd name="T5" fmla="*/ 1310 h 1310"/>
                <a:gd name="T6" fmla="*/ 674 w 1014"/>
                <a:gd name="T7" fmla="*/ 1310 h 1310"/>
                <a:gd name="T8" fmla="*/ 674 w 1014"/>
                <a:gd name="T9" fmla="*/ 842 h 1310"/>
                <a:gd name="T10" fmla="*/ 342 w 1014"/>
                <a:gd name="T11" fmla="*/ 842 h 1310"/>
                <a:gd name="T12" fmla="*/ 342 w 1014"/>
                <a:gd name="T13" fmla="*/ 1310 h 1310"/>
                <a:gd name="T14" fmla="*/ 3 w 1014"/>
                <a:gd name="T15" fmla="*/ 1310 h 1310"/>
                <a:gd name="T16" fmla="*/ 3 w 1014"/>
                <a:gd name="T17" fmla="*/ 1048 h 1310"/>
                <a:gd name="T18" fmla="*/ 0 w 1014"/>
                <a:gd name="T19" fmla="*/ 1048 h 1310"/>
                <a:gd name="T20" fmla="*/ 0 w 1014"/>
                <a:gd name="T21" fmla="*/ 0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4" h="1310">
                  <a:moveTo>
                    <a:pt x="0" y="0"/>
                  </a:moveTo>
                  <a:lnTo>
                    <a:pt x="1014" y="0"/>
                  </a:lnTo>
                  <a:lnTo>
                    <a:pt x="1014" y="1310"/>
                  </a:lnTo>
                  <a:lnTo>
                    <a:pt x="674" y="1310"/>
                  </a:lnTo>
                  <a:lnTo>
                    <a:pt x="674" y="842"/>
                  </a:lnTo>
                  <a:lnTo>
                    <a:pt x="342" y="842"/>
                  </a:lnTo>
                  <a:lnTo>
                    <a:pt x="342" y="1310"/>
                  </a:lnTo>
                  <a:lnTo>
                    <a:pt x="3" y="1310"/>
                  </a:lnTo>
                  <a:lnTo>
                    <a:pt x="3" y="1048"/>
                  </a:lnTo>
                  <a:lnTo>
                    <a:pt x="0" y="1048"/>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69"/>
            <p:cNvSpPr>
              <a:spLocks/>
            </p:cNvSpPr>
            <p:nvPr userDrawn="1"/>
          </p:nvSpPr>
          <p:spPr bwMode="auto">
            <a:xfrm>
              <a:off x="1790700" y="3540126"/>
              <a:ext cx="1117600" cy="1300163"/>
            </a:xfrm>
            <a:custGeom>
              <a:avLst/>
              <a:gdLst>
                <a:gd name="T0" fmla="*/ 377 w 704"/>
                <a:gd name="T1" fmla="*/ 0 h 819"/>
                <a:gd name="T2" fmla="*/ 704 w 704"/>
                <a:gd name="T3" fmla="*/ 235 h 819"/>
                <a:gd name="T4" fmla="*/ 704 w 704"/>
                <a:gd name="T5" fmla="*/ 819 h 819"/>
                <a:gd name="T6" fmla="*/ 485 w 704"/>
                <a:gd name="T7" fmla="*/ 819 h 819"/>
                <a:gd name="T8" fmla="*/ 485 w 704"/>
                <a:gd name="T9" fmla="*/ 461 h 819"/>
                <a:gd name="T10" fmla="*/ 235 w 704"/>
                <a:gd name="T11" fmla="*/ 461 h 819"/>
                <a:gd name="T12" fmla="*/ 235 w 704"/>
                <a:gd name="T13" fmla="*/ 819 h 819"/>
                <a:gd name="T14" fmla="*/ 0 w 704"/>
                <a:gd name="T15" fmla="*/ 819 h 819"/>
                <a:gd name="T16" fmla="*/ 0 w 704"/>
                <a:gd name="T17" fmla="*/ 271 h 819"/>
                <a:gd name="T18" fmla="*/ 377 w 704"/>
                <a:gd name="T19" fmla="*/ 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4" h="819">
                  <a:moveTo>
                    <a:pt x="377" y="0"/>
                  </a:moveTo>
                  <a:lnTo>
                    <a:pt x="704" y="235"/>
                  </a:lnTo>
                  <a:lnTo>
                    <a:pt x="704" y="819"/>
                  </a:lnTo>
                  <a:lnTo>
                    <a:pt x="485" y="819"/>
                  </a:lnTo>
                  <a:lnTo>
                    <a:pt x="485" y="461"/>
                  </a:lnTo>
                  <a:lnTo>
                    <a:pt x="235" y="461"/>
                  </a:lnTo>
                  <a:lnTo>
                    <a:pt x="235" y="819"/>
                  </a:lnTo>
                  <a:lnTo>
                    <a:pt x="0" y="819"/>
                  </a:lnTo>
                  <a:lnTo>
                    <a:pt x="0" y="271"/>
                  </a:lnTo>
                  <a:lnTo>
                    <a:pt x="37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70"/>
            <p:cNvSpPr>
              <a:spLocks/>
            </p:cNvSpPr>
            <p:nvPr userDrawn="1"/>
          </p:nvSpPr>
          <p:spPr bwMode="auto">
            <a:xfrm>
              <a:off x="1506537" y="3111501"/>
              <a:ext cx="1401763" cy="749300"/>
            </a:xfrm>
            <a:custGeom>
              <a:avLst/>
              <a:gdLst>
                <a:gd name="T0" fmla="*/ 556 w 883"/>
                <a:gd name="T1" fmla="*/ 0 h 472"/>
                <a:gd name="T2" fmla="*/ 883 w 883"/>
                <a:gd name="T3" fmla="*/ 232 h 472"/>
                <a:gd name="T4" fmla="*/ 883 w 883"/>
                <a:gd name="T5" fmla="*/ 358 h 472"/>
                <a:gd name="T6" fmla="*/ 556 w 883"/>
                <a:gd name="T7" fmla="*/ 124 h 472"/>
                <a:gd name="T8" fmla="*/ 69 w 883"/>
                <a:gd name="T9" fmla="*/ 472 h 472"/>
                <a:gd name="T10" fmla="*/ 0 w 883"/>
                <a:gd name="T11" fmla="*/ 395 h 472"/>
                <a:gd name="T12" fmla="*/ 556 w 883"/>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883" h="472">
                  <a:moveTo>
                    <a:pt x="556" y="0"/>
                  </a:moveTo>
                  <a:lnTo>
                    <a:pt x="883" y="232"/>
                  </a:lnTo>
                  <a:lnTo>
                    <a:pt x="883" y="358"/>
                  </a:lnTo>
                  <a:lnTo>
                    <a:pt x="556" y="124"/>
                  </a:lnTo>
                  <a:lnTo>
                    <a:pt x="69" y="472"/>
                  </a:lnTo>
                  <a:lnTo>
                    <a:pt x="0" y="395"/>
                  </a:lnTo>
                  <a:lnTo>
                    <a:pt x="55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72"/>
            <p:cNvSpPr>
              <a:spLocks/>
            </p:cNvSpPr>
            <p:nvPr userDrawn="1"/>
          </p:nvSpPr>
          <p:spPr bwMode="auto">
            <a:xfrm>
              <a:off x="4906963" y="3570288"/>
              <a:ext cx="1092200" cy="1273175"/>
            </a:xfrm>
            <a:custGeom>
              <a:avLst/>
              <a:gdLst>
                <a:gd name="T0" fmla="*/ 0 w 688"/>
                <a:gd name="T1" fmla="*/ 0 h 802"/>
                <a:gd name="T2" fmla="*/ 688 w 688"/>
                <a:gd name="T3" fmla="*/ 0 h 802"/>
                <a:gd name="T4" fmla="*/ 688 w 688"/>
                <a:gd name="T5" fmla="*/ 802 h 802"/>
                <a:gd name="T6" fmla="*/ 458 w 688"/>
                <a:gd name="T7" fmla="*/ 802 h 802"/>
                <a:gd name="T8" fmla="*/ 458 w 688"/>
                <a:gd name="T9" fmla="*/ 442 h 802"/>
                <a:gd name="T10" fmla="*/ 210 w 688"/>
                <a:gd name="T11" fmla="*/ 442 h 802"/>
                <a:gd name="T12" fmla="*/ 210 w 688"/>
                <a:gd name="T13" fmla="*/ 802 h 802"/>
                <a:gd name="T14" fmla="*/ 0 w 688"/>
                <a:gd name="T15" fmla="*/ 802 h 802"/>
                <a:gd name="T16" fmla="*/ 0 w 688"/>
                <a:gd name="T17" fmla="*/ 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802">
                  <a:moveTo>
                    <a:pt x="0" y="0"/>
                  </a:moveTo>
                  <a:lnTo>
                    <a:pt x="688" y="0"/>
                  </a:lnTo>
                  <a:lnTo>
                    <a:pt x="688" y="802"/>
                  </a:lnTo>
                  <a:lnTo>
                    <a:pt x="458" y="802"/>
                  </a:lnTo>
                  <a:lnTo>
                    <a:pt x="458" y="442"/>
                  </a:lnTo>
                  <a:lnTo>
                    <a:pt x="210" y="442"/>
                  </a:lnTo>
                  <a:lnTo>
                    <a:pt x="210" y="802"/>
                  </a:lnTo>
                  <a:lnTo>
                    <a:pt x="0" y="802"/>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Rectangle 73"/>
            <p:cNvSpPr>
              <a:spLocks noChangeArrowheads="1"/>
            </p:cNvSpPr>
            <p:nvPr userDrawn="1"/>
          </p:nvSpPr>
          <p:spPr bwMode="auto">
            <a:xfrm>
              <a:off x="4906963" y="3240088"/>
              <a:ext cx="1092200" cy="179388"/>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3239" y="4359964"/>
            <a:ext cx="1806938" cy="427213"/>
          </a:xfrm>
          <a:prstGeom prst="rect">
            <a:avLst/>
          </a:prstGeom>
        </p:spPr>
      </p:pic>
    </p:spTree>
    <p:extLst>
      <p:ext uri="{BB962C8B-B14F-4D97-AF65-F5344CB8AC3E}">
        <p14:creationId xmlns:p14="http://schemas.microsoft.com/office/powerpoint/2010/main" val="4248171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68905B7-0AF8-4311-A816-0736BC558407}" type="datetime1">
              <a:rPr lang="en-US" smtClean="0"/>
              <a:t>1/27/2015</a:t>
            </a:fld>
            <a:endParaRPr lang="en-US" dirty="0"/>
          </a:p>
        </p:txBody>
      </p:sp>
      <p:sp>
        <p:nvSpPr>
          <p:cNvPr id="6" name="Footer Placeholder 5"/>
          <p:cNvSpPr>
            <a:spLocks noGrp="1"/>
          </p:cNvSpPr>
          <p:nvPr>
            <p:ph type="ftr" sz="quarter" idx="11"/>
          </p:nvPr>
        </p:nvSpPr>
        <p:spPr/>
        <p:txBody>
          <a:bodyPr/>
          <a:lstStyle/>
          <a:p>
            <a:r>
              <a:rPr lang="en-US" smtClean="0"/>
              <a:t>Microsoft confidential</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dirty="0"/>
          </a:p>
        </p:txBody>
      </p:sp>
    </p:spTree>
    <p:extLst>
      <p:ext uri="{BB962C8B-B14F-4D97-AF65-F5344CB8AC3E}">
        <p14:creationId xmlns:p14="http://schemas.microsoft.com/office/powerpoint/2010/main" val="283979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44" name="Title 43"/>
          <p:cNvSpPr>
            <a:spLocks noGrp="1"/>
          </p:cNvSpPr>
          <p:nvPr>
            <p:ph type="title" hasCustomPrompt="1"/>
          </p:nvPr>
        </p:nvSpPr>
        <p:spPr>
          <a:xfrm>
            <a:off x="457200" y="401955"/>
            <a:ext cx="8229600" cy="360548"/>
          </a:xfrm>
        </p:spPr>
        <p:txBody>
          <a:bodyPr/>
          <a:lstStyle>
            <a:lvl1pPr>
              <a:defRPr>
                <a:solidFill>
                  <a:schemeClr val="tx1"/>
                </a:solidFill>
              </a:defRPr>
            </a:lvl1pPr>
          </a:lstStyle>
          <a:p>
            <a:r>
              <a:rPr lang="en-US" dirty="0" smtClean="0"/>
              <a:t>Click to edit title</a:t>
            </a:r>
            <a:endParaRPr lang="en-US" dirty="0"/>
          </a:p>
        </p:txBody>
      </p:sp>
      <p:sp>
        <p:nvSpPr>
          <p:cNvPr id="50"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49" name="Date Placeholder 48"/>
          <p:cNvSpPr>
            <a:spLocks noGrp="1"/>
          </p:cNvSpPr>
          <p:nvPr>
            <p:ph type="dt" sz="half" idx="19"/>
          </p:nvPr>
        </p:nvSpPr>
        <p:spPr/>
        <p:txBody>
          <a:bodyPr/>
          <a:lstStyle/>
          <a:p>
            <a:fld id="{ABF883E0-5EA3-4D5E-89C2-DD41B77FA2EC}" type="datetime1">
              <a:rPr lang="en-US" smtClean="0"/>
              <a:t>1/27/2015</a:t>
            </a:fld>
            <a:endParaRPr lang="en-US" dirty="0"/>
          </a:p>
        </p:txBody>
      </p:sp>
      <p:sp>
        <p:nvSpPr>
          <p:cNvPr id="53" name="Footer Placeholder 52"/>
          <p:cNvSpPr>
            <a:spLocks noGrp="1"/>
          </p:cNvSpPr>
          <p:nvPr>
            <p:ph type="ftr" sz="quarter" idx="20"/>
          </p:nvPr>
        </p:nvSpPr>
        <p:spPr/>
        <p:txBody>
          <a:bodyPr/>
          <a:lstStyle/>
          <a:p>
            <a:r>
              <a:rPr lang="en-US" smtClean="0"/>
              <a:t>Microsoft confidential</a:t>
            </a:r>
            <a:endParaRPr lang="en-US" dirty="0"/>
          </a:p>
        </p:txBody>
      </p:sp>
      <p:sp>
        <p:nvSpPr>
          <p:cNvPr id="54" name="Slide Number Placeholder 53"/>
          <p:cNvSpPr>
            <a:spLocks noGrp="1"/>
          </p:cNvSpPr>
          <p:nvPr>
            <p:ph type="sldNum" sz="quarter" idx="21"/>
          </p:nvPr>
        </p:nvSpPr>
        <p:spPr/>
        <p:txBody>
          <a:bodyPr/>
          <a:lstStyle/>
          <a:p>
            <a:fld id="{B6F15528-21DE-4FAA-801E-634DDDAF4B2B}" type="slidenum">
              <a:rPr lang="en-US" smtClean="0"/>
              <a:pPr/>
              <a:t>‹Nº›</a:t>
            </a:fld>
            <a:endParaRPr lang="en-US" dirty="0"/>
          </a:p>
        </p:txBody>
      </p:sp>
      <p:grpSp>
        <p:nvGrpSpPr>
          <p:cNvPr id="56" name="Group 55"/>
          <p:cNvGrpSpPr/>
          <p:nvPr userDrawn="1"/>
        </p:nvGrpSpPr>
        <p:grpSpPr>
          <a:xfrm>
            <a:off x="7835582" y="4778737"/>
            <a:ext cx="851218" cy="115811"/>
            <a:chOff x="464820" y="471850"/>
            <a:chExt cx="2499360" cy="340045"/>
          </a:xfrm>
          <a:solidFill>
            <a:schemeClr val="tx1"/>
          </a:solidFill>
        </p:grpSpPr>
        <p:sp>
          <p:nvSpPr>
            <p:cNvPr id="57"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3"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4"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5"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6"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7"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8"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9"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70"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71"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4" name="Text Placeholder 2"/>
          <p:cNvSpPr>
            <a:spLocks noGrp="1"/>
          </p:cNvSpPr>
          <p:nvPr>
            <p:ph type="body" sz="quarter" idx="22" hasCustomPrompt="1"/>
          </p:nvPr>
        </p:nvSpPr>
        <p:spPr>
          <a:xfrm>
            <a:off x="457200" y="1768475"/>
            <a:ext cx="2241550" cy="2732087"/>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5" name="Text Placeholder 2"/>
          <p:cNvSpPr>
            <a:spLocks noGrp="1"/>
          </p:cNvSpPr>
          <p:nvPr>
            <p:ph type="body" sz="quarter" idx="23" hasCustomPrompt="1"/>
          </p:nvPr>
        </p:nvSpPr>
        <p:spPr>
          <a:xfrm>
            <a:off x="4054475" y="1768475"/>
            <a:ext cx="4632325" cy="386469"/>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endParaRPr lang="en-US" dirty="0"/>
          </a:p>
        </p:txBody>
      </p:sp>
      <p:sp>
        <p:nvSpPr>
          <p:cNvPr id="76" name="Text Placeholder 2"/>
          <p:cNvSpPr>
            <a:spLocks noGrp="1"/>
          </p:cNvSpPr>
          <p:nvPr>
            <p:ph type="body" sz="quarter" idx="24" hasCustomPrompt="1"/>
          </p:nvPr>
        </p:nvSpPr>
        <p:spPr>
          <a:xfrm>
            <a:off x="4054475" y="2154944"/>
            <a:ext cx="4632325" cy="2345619"/>
          </a:xfrm>
        </p:spPr>
        <p:txBody>
          <a:bodyPr/>
          <a:lstStyle>
            <a:lvl1pPr marL="0" indent="0">
              <a:lnSpc>
                <a:spcPct val="125000"/>
              </a:lnSpc>
              <a:spcBef>
                <a:spcPts val="0"/>
              </a:spcBef>
              <a:buNone/>
              <a:defRPr sz="1200">
                <a:solidFill>
                  <a:schemeClr val="tx1"/>
                </a:solidFill>
              </a:defRPr>
            </a:lvl1pPr>
            <a:lvl2pPr marL="285750" indent="-114300">
              <a:buFont typeface="Arial" pitchFamily="34" charset="0"/>
              <a:buChar char="•"/>
              <a:defRPr sz="1200"/>
            </a:lvl2pPr>
            <a:lvl3pPr marL="457200" indent="-114300">
              <a:defRPr sz="1200"/>
            </a:lvl3pPr>
            <a:lvl4pPr marL="631825" indent="-114300">
              <a:defRPr sz="1200"/>
            </a:lvl4pPr>
            <a:lvl5pPr marL="800100" indent="-114300">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623314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pecial Content">
    <p:bg>
      <p:bgPr>
        <a:solidFill>
          <a:schemeClr val="accent1"/>
        </a:solidFill>
        <a:effectLst/>
      </p:bgPr>
    </p:bg>
    <p:spTree>
      <p:nvGrpSpPr>
        <p:cNvPr id="1" name=""/>
        <p:cNvGrpSpPr/>
        <p:nvPr/>
      </p:nvGrpSpPr>
      <p:grpSpPr>
        <a:xfrm>
          <a:off x="0" y="0"/>
          <a:ext cx="0" cy="0"/>
          <a:chOff x="0" y="0"/>
          <a:chExt cx="0" cy="0"/>
        </a:xfrm>
      </p:grpSpPr>
      <p:sp>
        <p:nvSpPr>
          <p:cNvPr id="28"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18"/>
          </p:nvPr>
        </p:nvSpPr>
        <p:spPr/>
        <p:txBody>
          <a:bodyPr/>
          <a:lstStyle/>
          <a:p>
            <a:fld id="{3481A3E1-0744-45AC-A89C-879792E98581}" type="datetime1">
              <a:rPr lang="en-US" smtClean="0"/>
              <a:t>1/27/2015</a:t>
            </a:fld>
            <a:endParaRPr lang="en-US" dirty="0"/>
          </a:p>
        </p:txBody>
      </p:sp>
      <p:sp>
        <p:nvSpPr>
          <p:cNvPr id="30" name="Footer Placeholder 29"/>
          <p:cNvSpPr>
            <a:spLocks noGrp="1"/>
          </p:cNvSpPr>
          <p:nvPr>
            <p:ph type="ftr" sz="quarter" idx="19"/>
          </p:nvPr>
        </p:nvSpPr>
        <p:spPr/>
        <p:txBody>
          <a:bodyPr/>
          <a:lstStyle/>
          <a:p>
            <a:r>
              <a:rPr lang="en-US" smtClean="0"/>
              <a:t>Microsoft confidential</a:t>
            </a:r>
            <a:endParaRPr lang="en-US" dirty="0"/>
          </a:p>
        </p:txBody>
      </p:sp>
      <p:sp>
        <p:nvSpPr>
          <p:cNvPr id="32" name="Slide Number Placeholder 31"/>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5" name="Group 34"/>
          <p:cNvGrpSpPr/>
          <p:nvPr userDrawn="1"/>
        </p:nvGrpSpPr>
        <p:grpSpPr>
          <a:xfrm>
            <a:off x="7835582" y="4778737"/>
            <a:ext cx="851218" cy="115811"/>
            <a:chOff x="464820" y="471850"/>
            <a:chExt cx="2499360" cy="340045"/>
          </a:xfrm>
          <a:solidFill>
            <a:schemeClr val="tx1"/>
          </a:solidFill>
        </p:grpSpPr>
        <p:sp>
          <p:nvSpPr>
            <p:cNvPr id="38"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33" name="Title 32"/>
          <p:cNvSpPr>
            <a:spLocks noGrp="1"/>
          </p:cNvSpPr>
          <p:nvPr>
            <p:ph type="title" hasCustomPrompt="1"/>
          </p:nvPr>
        </p:nvSpPr>
        <p:spPr>
          <a:xfrm>
            <a:off x="457200" y="401955"/>
            <a:ext cx="8229600" cy="360548"/>
          </a:xfrm>
        </p:spPr>
        <p:txBody>
          <a:bodyPr/>
          <a:lstStyle>
            <a:lvl1pPr>
              <a:defRPr>
                <a:solidFill>
                  <a:schemeClr val="tx1"/>
                </a:solidFill>
              </a:defRPr>
            </a:lvl1pPr>
          </a:lstStyle>
          <a:p>
            <a:r>
              <a:rPr lang="en-US" dirty="0" smtClean="0"/>
              <a:t>Click to edit title</a:t>
            </a:r>
            <a:endParaRPr lang="en-US" dirty="0"/>
          </a:p>
        </p:txBody>
      </p:sp>
      <p:sp>
        <p:nvSpPr>
          <p:cNvPr id="53" name="Text Placeholder 2"/>
          <p:cNvSpPr>
            <a:spLocks noGrp="1"/>
          </p:cNvSpPr>
          <p:nvPr>
            <p:ph type="body" sz="quarter" idx="21" hasCustomPrompt="1"/>
          </p:nvPr>
        </p:nvSpPr>
        <p:spPr>
          <a:xfrm>
            <a:off x="457200" y="1768475"/>
            <a:ext cx="8229600" cy="2732087"/>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812185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457199" y="1767840"/>
            <a:ext cx="2242186" cy="360548"/>
          </a:xfrm>
        </p:spPr>
        <p:txBody>
          <a:bodyPr/>
          <a:lstStyle>
            <a:lvl1pPr>
              <a:defRPr baseline="0">
                <a:solidFill>
                  <a:schemeClr val="tx1"/>
                </a:solidFill>
              </a:defRPr>
            </a:lvl1pPr>
          </a:lstStyle>
          <a:p>
            <a:r>
              <a:rPr lang="en-US" dirty="0" smtClean="0"/>
              <a:t>Click to edit title</a:t>
            </a:r>
            <a:endParaRPr lang="en-US" dirty="0"/>
          </a:p>
        </p:txBody>
      </p:sp>
      <p:sp>
        <p:nvSpPr>
          <p:cNvPr id="2" name="Date Placeholder 1"/>
          <p:cNvSpPr>
            <a:spLocks noGrp="1"/>
          </p:cNvSpPr>
          <p:nvPr>
            <p:ph type="dt" sz="half" idx="18"/>
          </p:nvPr>
        </p:nvSpPr>
        <p:spPr/>
        <p:txBody>
          <a:bodyPr/>
          <a:lstStyle/>
          <a:p>
            <a:fld id="{1F3683FE-7130-4BF0-A458-E2999B17E7DD}" type="datetime1">
              <a:rPr lang="en-US" smtClean="0"/>
              <a:t>1/27/2015</a:t>
            </a:fld>
            <a:endParaRPr lang="en-US" dirty="0"/>
          </a:p>
        </p:txBody>
      </p:sp>
      <p:sp>
        <p:nvSpPr>
          <p:cNvPr id="4" name="Footer Placeholder 3"/>
          <p:cNvSpPr>
            <a:spLocks noGrp="1"/>
          </p:cNvSpPr>
          <p:nvPr>
            <p:ph type="ftr" sz="quarter" idx="19"/>
          </p:nvPr>
        </p:nvSpPr>
        <p:spPr/>
        <p:txBody>
          <a:bodyPr/>
          <a:lstStyle/>
          <a:p>
            <a:r>
              <a:rPr lang="en-US" smtClean="0"/>
              <a:t>Microsoft confidential</a:t>
            </a:r>
            <a:endParaRPr lang="en-US" dirty="0"/>
          </a:p>
        </p:txBody>
      </p:sp>
      <p:sp>
        <p:nvSpPr>
          <p:cNvPr id="5" name="Slide Number Placeholder 4"/>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3" name="Group 32"/>
          <p:cNvGrpSpPr/>
          <p:nvPr userDrawn="1"/>
        </p:nvGrpSpPr>
        <p:grpSpPr>
          <a:xfrm>
            <a:off x="7835582" y="4778737"/>
            <a:ext cx="851218" cy="115811"/>
            <a:chOff x="464820" y="471850"/>
            <a:chExt cx="2499360" cy="340045"/>
          </a:xfrm>
          <a:solidFill>
            <a:schemeClr val="tx1"/>
          </a:solidFill>
        </p:grpSpPr>
        <p:sp>
          <p:nvSpPr>
            <p:cNvPr id="34"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5"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6"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8"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52" name="Text Placeholder 8"/>
          <p:cNvSpPr>
            <a:spLocks noGrp="1"/>
          </p:cNvSpPr>
          <p:nvPr>
            <p:ph type="body" sz="quarter" idx="22" hasCustomPrompt="1"/>
          </p:nvPr>
        </p:nvSpPr>
        <p:spPr>
          <a:xfrm>
            <a:off x="457199"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
        <p:nvSpPr>
          <p:cNvPr id="54" name="Text Placeholder 21"/>
          <p:cNvSpPr>
            <a:spLocks noGrp="1"/>
          </p:cNvSpPr>
          <p:nvPr>
            <p:ph type="body" sz="quarter" idx="26" hasCustomPrompt="1"/>
          </p:nvPr>
        </p:nvSpPr>
        <p:spPr>
          <a:xfrm>
            <a:off x="4050823" y="1767840"/>
            <a:ext cx="3439001"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792460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Photo Right">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457199" y="1767840"/>
            <a:ext cx="2242186" cy="360548"/>
          </a:xfrm>
        </p:spPr>
        <p:txBody>
          <a:bodyPr/>
          <a:lstStyle>
            <a:lvl1pPr>
              <a:defRPr>
                <a:solidFill>
                  <a:schemeClr val="tx1"/>
                </a:solidFill>
              </a:defRPr>
            </a:lvl1pPr>
          </a:lstStyle>
          <a:p>
            <a:r>
              <a:rPr lang="en-US" dirty="0" smtClean="0"/>
              <a:t>Click to edit title</a:t>
            </a:r>
            <a:endParaRPr lang="en-US" dirty="0"/>
          </a:p>
        </p:txBody>
      </p:sp>
      <p:sp>
        <p:nvSpPr>
          <p:cNvPr id="27" name="Picture Placeholder 9"/>
          <p:cNvSpPr>
            <a:spLocks noGrp="1"/>
          </p:cNvSpPr>
          <p:nvPr>
            <p:ph type="pic" sz="quarter" idx="18" hasCustomPrompt="1"/>
          </p:nvPr>
        </p:nvSpPr>
        <p:spPr>
          <a:xfrm>
            <a:off x="5248275" y="0"/>
            <a:ext cx="3895725"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2" name="Date Placeholder 1"/>
          <p:cNvSpPr>
            <a:spLocks noGrp="1"/>
          </p:cNvSpPr>
          <p:nvPr>
            <p:ph type="dt" sz="half" idx="19"/>
          </p:nvPr>
        </p:nvSpPr>
        <p:spPr/>
        <p:txBody>
          <a:bodyPr/>
          <a:lstStyle/>
          <a:p>
            <a:fld id="{D594E478-84C9-4A05-89FD-0B4F0A9713D2}" type="datetime1">
              <a:rPr lang="en-US" smtClean="0"/>
              <a:t>1/27/2015</a:t>
            </a:fld>
            <a:endParaRPr lang="en-US" dirty="0"/>
          </a:p>
        </p:txBody>
      </p:sp>
      <p:sp>
        <p:nvSpPr>
          <p:cNvPr id="4" name="Footer Placeholder 3"/>
          <p:cNvSpPr>
            <a:spLocks noGrp="1"/>
          </p:cNvSpPr>
          <p:nvPr>
            <p:ph type="ftr" sz="quarter" idx="20"/>
          </p:nvPr>
        </p:nvSpPr>
        <p:spPr/>
        <p:txBody>
          <a:bodyPr/>
          <a:lstStyle/>
          <a:p>
            <a:r>
              <a:rPr lang="en-US" smtClean="0"/>
              <a:t>Microsoft confidential</a:t>
            </a:r>
            <a:endParaRPr lang="en-US" dirty="0"/>
          </a:p>
        </p:txBody>
      </p:sp>
      <p:sp>
        <p:nvSpPr>
          <p:cNvPr id="5" name="Slide Number Placeholder 4"/>
          <p:cNvSpPr>
            <a:spLocks noGrp="1"/>
          </p:cNvSpPr>
          <p:nvPr>
            <p:ph type="sldNum" sz="quarter" idx="21"/>
          </p:nvPr>
        </p:nvSpPr>
        <p:spPr/>
        <p:txBody>
          <a:bodyPr/>
          <a:lstStyle/>
          <a:p>
            <a:fld id="{B6F15528-21DE-4FAA-801E-634DDDAF4B2B}" type="slidenum">
              <a:rPr lang="en-US" smtClean="0"/>
              <a:pPr/>
              <a:t>‹Nº›</a:t>
            </a:fld>
            <a:endParaRPr lang="en-US" dirty="0"/>
          </a:p>
        </p:txBody>
      </p:sp>
      <p:grpSp>
        <p:nvGrpSpPr>
          <p:cNvPr id="32" name="Group 31"/>
          <p:cNvGrpSpPr/>
          <p:nvPr userDrawn="1"/>
        </p:nvGrpSpPr>
        <p:grpSpPr>
          <a:xfrm>
            <a:off x="7835582" y="4778737"/>
            <a:ext cx="851218" cy="115811"/>
            <a:chOff x="464820" y="471850"/>
            <a:chExt cx="2499360" cy="340045"/>
          </a:xfrm>
          <a:solidFill>
            <a:schemeClr val="tx1"/>
          </a:solidFill>
        </p:grpSpPr>
        <p:sp>
          <p:nvSpPr>
            <p:cNvPr id="33"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4"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5"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6"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8"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49" name="Text Placeholder 8"/>
          <p:cNvSpPr>
            <a:spLocks noGrp="1"/>
          </p:cNvSpPr>
          <p:nvPr>
            <p:ph type="body" sz="quarter" idx="22" hasCustomPrompt="1"/>
          </p:nvPr>
        </p:nvSpPr>
        <p:spPr>
          <a:xfrm>
            <a:off x="457199"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Tree>
    <p:extLst>
      <p:ext uri="{BB962C8B-B14F-4D97-AF65-F5344CB8AC3E}">
        <p14:creationId xmlns:p14="http://schemas.microsoft.com/office/powerpoint/2010/main" val="2231241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Photo Right ALT">
    <p:bg>
      <p:bgPr>
        <a:solidFill>
          <a:schemeClr val="accent1"/>
        </a:solidFill>
        <a:effectLst/>
      </p:bgPr>
    </p:bg>
    <p:spTree>
      <p:nvGrpSpPr>
        <p:cNvPr id="1" name=""/>
        <p:cNvGrpSpPr/>
        <p:nvPr/>
      </p:nvGrpSpPr>
      <p:grpSpPr>
        <a:xfrm>
          <a:off x="0" y="0"/>
          <a:ext cx="0" cy="0"/>
          <a:chOff x="0" y="0"/>
          <a:chExt cx="0" cy="0"/>
        </a:xfrm>
      </p:grpSpPr>
      <p:sp>
        <p:nvSpPr>
          <p:cNvPr id="28" name="Picture Placeholder 9"/>
          <p:cNvSpPr>
            <a:spLocks noGrp="1"/>
          </p:cNvSpPr>
          <p:nvPr>
            <p:ph type="pic" sz="quarter" idx="17" hasCustomPrompt="1"/>
          </p:nvPr>
        </p:nvSpPr>
        <p:spPr>
          <a:xfrm>
            <a:off x="5248275" y="0"/>
            <a:ext cx="3895725"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BFA505CA-3565-4218-B93C-6E123BB3E7C0}" type="datetime1">
              <a:rPr lang="en-US" smtClean="0"/>
              <a:t>1/27/2015</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53" name="Group 52"/>
          <p:cNvGrpSpPr/>
          <p:nvPr userDrawn="1"/>
        </p:nvGrpSpPr>
        <p:grpSpPr>
          <a:xfrm>
            <a:off x="7835582" y="4778737"/>
            <a:ext cx="851218" cy="115811"/>
            <a:chOff x="464820" y="471850"/>
            <a:chExt cx="2499360" cy="340045"/>
          </a:xfrm>
          <a:solidFill>
            <a:schemeClr val="tx1"/>
          </a:solidFill>
        </p:grpSpPr>
        <p:sp>
          <p:nvSpPr>
            <p:cNvPr id="54"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3"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4"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5"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6"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7"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8"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 name="Title 6"/>
          <p:cNvSpPr>
            <a:spLocks noGrp="1"/>
          </p:cNvSpPr>
          <p:nvPr>
            <p:ph type="title" hasCustomPrompt="1"/>
          </p:nvPr>
        </p:nvSpPr>
        <p:spPr>
          <a:xfrm>
            <a:off x="457200" y="401955"/>
            <a:ext cx="2242185" cy="360548"/>
          </a:xfrm>
        </p:spPr>
        <p:txBody>
          <a:bodyPr/>
          <a:lstStyle>
            <a:lvl1pPr>
              <a:defRPr>
                <a:solidFill>
                  <a:schemeClr val="tx1"/>
                </a:solidFill>
              </a:defRPr>
            </a:lvl1pPr>
          </a:lstStyle>
          <a:p>
            <a:r>
              <a:rPr lang="en-US" dirty="0" smtClean="0"/>
              <a:t>Click to edit title</a:t>
            </a:r>
            <a:endParaRPr lang="en-US" dirty="0"/>
          </a:p>
        </p:txBody>
      </p:sp>
      <p:sp>
        <p:nvSpPr>
          <p:cNvPr id="70" name="Text Placeholder 21"/>
          <p:cNvSpPr>
            <a:spLocks noGrp="1"/>
          </p:cNvSpPr>
          <p:nvPr>
            <p:ph type="body" sz="quarter" idx="26" hasCustomPrompt="1"/>
          </p:nvPr>
        </p:nvSpPr>
        <p:spPr>
          <a:xfrm>
            <a:off x="457201" y="1767840"/>
            <a:ext cx="2241549"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3279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Photo Left">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5248276" y="1767840"/>
            <a:ext cx="2236788" cy="360548"/>
          </a:xfrm>
        </p:spPr>
        <p:txBody>
          <a:bodyPr/>
          <a:lstStyle>
            <a:lvl1pPr>
              <a:defRPr>
                <a:solidFill>
                  <a:schemeClr val="tx1"/>
                </a:solidFill>
              </a:defRPr>
            </a:lvl1pPr>
          </a:lstStyle>
          <a:p>
            <a:r>
              <a:rPr lang="en-US" dirty="0" smtClean="0"/>
              <a:t>Click to edit title</a:t>
            </a:r>
            <a:endParaRPr lang="en-US" dirty="0"/>
          </a:p>
        </p:txBody>
      </p:sp>
      <p:sp>
        <p:nvSpPr>
          <p:cNvPr id="30" name="Text Placeholder 8"/>
          <p:cNvSpPr>
            <a:spLocks noGrp="1"/>
          </p:cNvSpPr>
          <p:nvPr>
            <p:ph type="body" sz="quarter" idx="17" hasCustomPrompt="1"/>
          </p:nvPr>
        </p:nvSpPr>
        <p:spPr>
          <a:xfrm>
            <a:off x="5248276"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
        <p:nvSpPr>
          <p:cNvPr id="27" name="Picture Placeholder 9"/>
          <p:cNvSpPr>
            <a:spLocks noGrp="1"/>
          </p:cNvSpPr>
          <p:nvPr>
            <p:ph type="pic" sz="quarter" idx="18" hasCustomPrompt="1"/>
          </p:nvPr>
        </p:nvSpPr>
        <p:spPr>
          <a:xfrm>
            <a:off x="0" y="0"/>
            <a:ext cx="5094923"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2" name="Date Placeholder 1"/>
          <p:cNvSpPr>
            <a:spLocks noGrp="1"/>
          </p:cNvSpPr>
          <p:nvPr>
            <p:ph type="dt" sz="half" idx="19"/>
          </p:nvPr>
        </p:nvSpPr>
        <p:spPr/>
        <p:txBody>
          <a:bodyPr/>
          <a:lstStyle/>
          <a:p>
            <a:fld id="{40F081CE-F4EC-4743-BE49-BB19EB5BA6F6}" type="datetime1">
              <a:rPr lang="en-US" smtClean="0"/>
              <a:t>1/27/2015</a:t>
            </a:fld>
            <a:endParaRPr lang="en-US" dirty="0"/>
          </a:p>
        </p:txBody>
      </p:sp>
      <p:sp>
        <p:nvSpPr>
          <p:cNvPr id="3" name="Footer Placeholder 2"/>
          <p:cNvSpPr>
            <a:spLocks noGrp="1"/>
          </p:cNvSpPr>
          <p:nvPr>
            <p:ph type="ftr" sz="quarter" idx="20"/>
          </p:nvPr>
        </p:nvSpPr>
        <p:spPr/>
        <p:txBody>
          <a:bodyPr/>
          <a:lstStyle/>
          <a:p>
            <a:r>
              <a:rPr lang="en-US" smtClean="0"/>
              <a:t>Microsoft confidential</a:t>
            </a:r>
            <a:endParaRPr lang="en-US" dirty="0"/>
          </a:p>
        </p:txBody>
      </p:sp>
      <p:sp>
        <p:nvSpPr>
          <p:cNvPr id="4" name="Slide Number Placeholder 3"/>
          <p:cNvSpPr>
            <a:spLocks noGrp="1"/>
          </p:cNvSpPr>
          <p:nvPr>
            <p:ph type="sldNum" sz="quarter" idx="21"/>
          </p:nvPr>
        </p:nvSpPr>
        <p:spPr/>
        <p:txBody>
          <a:bodyPr/>
          <a:lstStyle/>
          <a:p>
            <a:fld id="{B6F15528-21DE-4FAA-801E-634DDDAF4B2B}" type="slidenum">
              <a:rPr lang="en-US" smtClean="0"/>
              <a:pPr/>
              <a:t>‹Nº›</a:t>
            </a:fld>
            <a:endParaRPr lang="en-US" dirty="0"/>
          </a:p>
        </p:txBody>
      </p:sp>
      <p:grpSp>
        <p:nvGrpSpPr>
          <p:cNvPr id="54" name="Group 53"/>
          <p:cNvGrpSpPr/>
          <p:nvPr userDrawn="1"/>
        </p:nvGrpSpPr>
        <p:grpSpPr>
          <a:xfrm>
            <a:off x="7835582" y="4778737"/>
            <a:ext cx="851218" cy="115811"/>
            <a:chOff x="464820" y="471850"/>
            <a:chExt cx="2499360" cy="340045"/>
          </a:xfrm>
          <a:solidFill>
            <a:schemeClr val="tx1"/>
          </a:solidFill>
        </p:grpSpPr>
        <p:sp>
          <p:nvSpPr>
            <p:cNvPr id="55"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3"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4"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5"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6"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7"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8"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9"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0" name="Text Placeholder 21"/>
          <p:cNvSpPr>
            <a:spLocks noGrp="1"/>
          </p:cNvSpPr>
          <p:nvPr>
            <p:ph type="body" sz="quarter" idx="26" hasCustomPrompt="1"/>
          </p:nvPr>
        </p:nvSpPr>
        <p:spPr>
          <a:xfrm>
            <a:off x="5248276" y="2819400"/>
            <a:ext cx="2241548" cy="168116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24881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Photo Left ALT">
    <p:bg>
      <p:bgPr>
        <a:solidFill>
          <a:schemeClr val="accent1"/>
        </a:solidFill>
        <a:effectLst/>
      </p:bgPr>
    </p:bg>
    <p:spTree>
      <p:nvGrpSpPr>
        <p:cNvPr id="1" name=""/>
        <p:cNvGrpSpPr/>
        <p:nvPr/>
      </p:nvGrpSpPr>
      <p:grpSpPr>
        <a:xfrm>
          <a:off x="0" y="0"/>
          <a:ext cx="0" cy="0"/>
          <a:chOff x="0" y="0"/>
          <a:chExt cx="0" cy="0"/>
        </a:xfrm>
      </p:grpSpPr>
      <p:sp>
        <p:nvSpPr>
          <p:cNvPr id="28" name="Picture Placeholder 9"/>
          <p:cNvSpPr>
            <a:spLocks noGrp="1"/>
          </p:cNvSpPr>
          <p:nvPr>
            <p:ph type="pic" sz="quarter" idx="17" hasCustomPrompt="1"/>
          </p:nvPr>
        </p:nvSpPr>
        <p:spPr>
          <a:xfrm>
            <a:off x="0" y="0"/>
            <a:ext cx="5094923"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68110428-EB6C-4877-8C24-FCCE6403E725}" type="datetime1">
              <a:rPr lang="en-US" smtClean="0"/>
              <a:t>1/27/2015</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7" name="Group 36"/>
          <p:cNvGrpSpPr/>
          <p:nvPr userDrawn="1"/>
        </p:nvGrpSpPr>
        <p:grpSpPr>
          <a:xfrm>
            <a:off x="7835582" y="4778737"/>
            <a:ext cx="851218" cy="115811"/>
            <a:chOff x="464820" y="471850"/>
            <a:chExt cx="2499360" cy="340045"/>
          </a:xfrm>
          <a:solidFill>
            <a:schemeClr val="tx1"/>
          </a:solidFill>
        </p:grpSpPr>
        <p:sp>
          <p:nvSpPr>
            <p:cNvPr id="48"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3"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4"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 name="Title 6"/>
          <p:cNvSpPr>
            <a:spLocks noGrp="1"/>
          </p:cNvSpPr>
          <p:nvPr>
            <p:ph type="title" hasCustomPrompt="1"/>
          </p:nvPr>
        </p:nvSpPr>
        <p:spPr>
          <a:xfrm>
            <a:off x="5248274" y="401955"/>
            <a:ext cx="2242185" cy="360548"/>
          </a:xfrm>
        </p:spPr>
        <p:txBody>
          <a:bodyPr/>
          <a:lstStyle>
            <a:lvl1pPr>
              <a:defRPr>
                <a:solidFill>
                  <a:schemeClr val="tx1"/>
                </a:solidFill>
              </a:defRPr>
            </a:lvl1pPr>
          </a:lstStyle>
          <a:p>
            <a:r>
              <a:rPr lang="en-US" dirty="0" smtClean="0"/>
              <a:t>Click to edit title</a:t>
            </a:r>
            <a:endParaRPr lang="en-US" dirty="0"/>
          </a:p>
        </p:txBody>
      </p:sp>
      <p:sp>
        <p:nvSpPr>
          <p:cNvPr id="63" name="Text Placeholder 21"/>
          <p:cNvSpPr>
            <a:spLocks noGrp="1"/>
          </p:cNvSpPr>
          <p:nvPr>
            <p:ph type="body" sz="quarter" idx="26" hasCustomPrompt="1"/>
          </p:nvPr>
        </p:nvSpPr>
        <p:spPr>
          <a:xfrm>
            <a:off x="5243514" y="1767840"/>
            <a:ext cx="2241549"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92716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Quot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819400"/>
            <a:ext cx="3428366" cy="360548"/>
          </a:xfrm>
        </p:spPr>
        <p:txBody>
          <a:bodyPr/>
          <a:lstStyle>
            <a:lvl1pPr>
              <a:defRPr baseline="0">
                <a:solidFill>
                  <a:schemeClr val="tx1"/>
                </a:solidFill>
              </a:defRPr>
            </a:lvl1pPr>
          </a:lstStyle>
          <a:p>
            <a:r>
              <a:rPr lang="en-US" dirty="0" smtClean="0"/>
              <a:t>Click to edit title</a:t>
            </a:r>
            <a:endParaRPr lang="en-US" dirty="0"/>
          </a:p>
        </p:txBody>
      </p:sp>
      <p:sp>
        <p:nvSpPr>
          <p:cNvPr id="28" name="Picture Placeholder 9"/>
          <p:cNvSpPr>
            <a:spLocks noGrp="1"/>
          </p:cNvSpPr>
          <p:nvPr>
            <p:ph type="pic" sz="quarter" idx="17" hasCustomPrompt="1"/>
          </p:nvPr>
        </p:nvSpPr>
        <p:spPr>
          <a:xfrm>
            <a:off x="795" y="0"/>
            <a:ext cx="9143206" cy="182118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BF2DCA68-CFD6-4FD9-85E5-05EA6E1BA13A}" type="datetime1">
              <a:rPr lang="en-US" smtClean="0"/>
              <a:t>1/27/2015</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0" name="Group 29"/>
          <p:cNvGrpSpPr/>
          <p:nvPr userDrawn="1"/>
        </p:nvGrpSpPr>
        <p:grpSpPr>
          <a:xfrm>
            <a:off x="7835582" y="4778737"/>
            <a:ext cx="851218" cy="115811"/>
            <a:chOff x="464820" y="471850"/>
            <a:chExt cx="2499360" cy="340045"/>
          </a:xfrm>
          <a:solidFill>
            <a:schemeClr val="tx1"/>
          </a:solidFill>
        </p:grpSpPr>
        <p:sp>
          <p:nvSpPr>
            <p:cNvPr id="37"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3"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4"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Tree>
    <p:extLst>
      <p:ext uri="{BB962C8B-B14F-4D97-AF65-F5344CB8AC3E}">
        <p14:creationId xmlns:p14="http://schemas.microsoft.com/office/powerpoint/2010/main" val="4007882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Legal">
    <p:bg>
      <p:bgPr>
        <a:solidFill>
          <a:schemeClr val="accent1"/>
        </a:solidFill>
        <a:effectLst/>
      </p:bgPr>
    </p:bg>
    <p:spTree>
      <p:nvGrpSpPr>
        <p:cNvPr id="1" name=""/>
        <p:cNvGrpSpPr/>
        <p:nvPr/>
      </p:nvGrpSpPr>
      <p:grpSpPr>
        <a:xfrm>
          <a:off x="0" y="0"/>
          <a:ext cx="0" cy="0"/>
          <a:chOff x="0" y="0"/>
          <a:chExt cx="0" cy="0"/>
        </a:xfrm>
      </p:grpSpPr>
      <p:sp>
        <p:nvSpPr>
          <p:cNvPr id="7" name="TextBox 6"/>
          <p:cNvSpPr txBox="1"/>
          <p:nvPr userDrawn="1"/>
        </p:nvSpPr>
        <p:spPr>
          <a:xfrm>
            <a:off x="457201" y="1793396"/>
            <a:ext cx="4610099" cy="864079"/>
          </a:xfrm>
          <a:prstGeom prst="rect">
            <a:avLst/>
          </a:prstGeom>
          <a:noFill/>
        </p:spPr>
        <p:txBody>
          <a:bodyPr wrap="square" lIns="0" tIns="0" rIns="0" bIns="0" numCol="2" spcCol="182880" rtlCol="0" anchor="t" anchorCtr="0">
            <a:noAutofit/>
          </a:bodyPr>
          <a:lstStyle/>
          <a:p>
            <a:pPr>
              <a:lnSpc>
                <a:spcPct val="120000"/>
              </a:lnSpc>
              <a:spcBef>
                <a:spcPts val="600"/>
              </a:spcBef>
            </a:pPr>
            <a:r>
              <a:rPr lang="en-US" sz="820" dirty="0" smtClean="0">
                <a:solidFill>
                  <a:srgbClr val="FFFFFF"/>
                </a:solidFill>
              </a:rPr>
              <a:t>The information herein is for informational purposes only an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endParaRPr lang="en-US" sz="820" cap="all" dirty="0">
              <a:solidFill>
                <a:srgbClr val="FFFFFF"/>
              </a:solidFill>
            </a:endParaRPr>
          </a:p>
        </p:txBody>
      </p:sp>
      <p:sp>
        <p:nvSpPr>
          <p:cNvPr id="49" name="TextBox 48"/>
          <p:cNvSpPr txBox="1"/>
          <p:nvPr userDrawn="1"/>
        </p:nvSpPr>
        <p:spPr>
          <a:xfrm>
            <a:off x="457200" y="4669932"/>
            <a:ext cx="7048501" cy="241605"/>
          </a:xfrm>
          <a:prstGeom prst="rect">
            <a:avLst/>
          </a:prstGeom>
          <a:noFill/>
        </p:spPr>
        <p:txBody>
          <a:bodyPr wrap="square" lIns="0" tIns="0" rIns="0" bIns="0" rtlCol="0" anchor="b" anchorCtr="0">
            <a:spAutoFit/>
          </a:bodyPr>
          <a:lstStyle/>
          <a:p>
            <a:pPr>
              <a:lnSpc>
                <a:spcPct val="125000"/>
              </a:lnSpc>
              <a:spcBef>
                <a:spcPts val="0"/>
              </a:spcBef>
            </a:pPr>
            <a:r>
              <a:rPr lang="en-US" sz="628" baseline="0" dirty="0" smtClean="0">
                <a:solidFill>
                  <a:srgbClr val="FFFFFF"/>
                </a:solidFill>
              </a:rPr>
              <a:t>© 2012 </a:t>
            </a:r>
            <a:r>
              <a:rPr lang="en-US" sz="628" baseline="0" dirty="0">
                <a:solidFill>
                  <a:srgbClr val="FFFFFF"/>
                </a:solidFill>
              </a:rPr>
              <a:t>Microsoft Corporation. </a:t>
            </a:r>
          </a:p>
          <a:p>
            <a:pPr>
              <a:lnSpc>
                <a:spcPct val="125000"/>
              </a:lnSpc>
              <a:spcBef>
                <a:spcPts val="0"/>
              </a:spcBef>
            </a:pPr>
            <a:r>
              <a:rPr lang="en-US" sz="628" baseline="0" dirty="0">
                <a:solidFill>
                  <a:srgbClr val="FFFFFF"/>
                </a:solidFill>
              </a:rPr>
              <a:t>All rights reserved. Microsoft, Windows, Windows Vista and other product names are or may be registered trademarks and/or trademarks in the U.S. and/or other countries.</a:t>
            </a:r>
          </a:p>
        </p:txBody>
      </p:sp>
      <p:sp>
        <p:nvSpPr>
          <p:cNvPr id="48" name="Freeform 32"/>
          <p:cNvSpPr>
            <a:spLocks noEditPoints="1"/>
          </p:cNvSpPr>
          <p:nvPr userDrawn="1"/>
        </p:nvSpPr>
        <p:spPr bwMode="auto">
          <a:xfrm>
            <a:off x="8065295" y="4786185"/>
            <a:ext cx="621505" cy="100915"/>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rgbClr val="FFFFFF"/>
          </a:solidFill>
          <a:ln w="0">
            <a:noFill/>
            <a:prstDash val="solid"/>
            <a:round/>
            <a:headEnd/>
            <a:tailEnd/>
          </a:ln>
        </p:spPr>
        <p:txBody>
          <a:bodyPr vert="horz" wrap="square" lIns="0" tIns="0" rIns="0" bIns="0" numCol="1" anchor="t" anchorCtr="0" compatLnSpc="1">
            <a:prstTxWarp prst="textNoShape">
              <a:avLst/>
            </a:prstTxWarp>
          </a:bodyPr>
          <a:lstStyle/>
          <a:p>
            <a:pPr>
              <a:defRPr/>
            </a:pPr>
            <a:endParaRPr lang="en-US" kern="0">
              <a:solidFill>
                <a:sysClr val="windowText" lastClr="000000"/>
              </a:solidFill>
            </a:endParaRPr>
          </a:p>
        </p:txBody>
      </p:sp>
      <p:sp>
        <p:nvSpPr>
          <p:cNvPr id="27" name="TextBox 26"/>
          <p:cNvSpPr txBox="1"/>
          <p:nvPr userDrawn="1"/>
        </p:nvSpPr>
        <p:spPr>
          <a:xfrm>
            <a:off x="457201" y="2702081"/>
            <a:ext cx="4610099" cy="297261"/>
          </a:xfrm>
          <a:prstGeom prst="rect">
            <a:avLst/>
          </a:prstGeom>
          <a:noFill/>
        </p:spPr>
        <p:txBody>
          <a:bodyPr wrap="square" lIns="0" tIns="0" rIns="0" bIns="0" numCol="1" spcCol="182880" rtlCol="0" anchor="t" anchorCtr="0">
            <a:spAutoFit/>
          </a:bodyPr>
          <a:lstStyle/>
          <a:p>
            <a:pPr>
              <a:lnSpc>
                <a:spcPct val="120000"/>
              </a:lnSpc>
              <a:spcBef>
                <a:spcPts val="600"/>
              </a:spcBef>
            </a:pPr>
            <a:r>
              <a:rPr lang="en-US" sz="805" cap="all" dirty="0" smtClean="0">
                <a:solidFill>
                  <a:srgbClr val="FFFFFF"/>
                </a:solidFill>
              </a:rPr>
              <a:t>Microsoft </a:t>
            </a:r>
            <a:r>
              <a:rPr lang="en-US" sz="805" cap="all" dirty="0">
                <a:solidFill>
                  <a:srgbClr val="FFFFFF"/>
                </a:solidFill>
              </a:rPr>
              <a:t>makes no warranties, express, implied or statutory, as to the information in this presentation.</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5912" y="434031"/>
            <a:ext cx="2527011" cy="597460"/>
          </a:xfrm>
          <a:prstGeom prst="rect">
            <a:avLst/>
          </a:prstGeom>
        </p:spPr>
      </p:pic>
    </p:spTree>
    <p:extLst>
      <p:ext uri="{BB962C8B-B14F-4D97-AF65-F5344CB8AC3E}">
        <p14:creationId xmlns:p14="http://schemas.microsoft.com/office/powerpoint/2010/main" val="14313776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198452" y="0"/>
            <a:ext cx="3945548" cy="51435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grpSp>
        <p:nvGrpSpPr>
          <p:cNvPr id="60" name="Group 59"/>
          <p:cNvGrpSpPr/>
          <p:nvPr userDrawn="1"/>
        </p:nvGrpSpPr>
        <p:grpSpPr>
          <a:xfrm>
            <a:off x="457201" y="4501231"/>
            <a:ext cx="1531620" cy="208381"/>
            <a:chOff x="464820" y="471850"/>
            <a:chExt cx="2499360" cy="340045"/>
          </a:xfrm>
        </p:grpSpPr>
        <p:sp>
          <p:nvSpPr>
            <p:cNvPr id="61"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0" name="Picture Placeholder 9"/>
          <p:cNvSpPr>
            <a:spLocks noGrp="1"/>
          </p:cNvSpPr>
          <p:nvPr>
            <p:ph type="pic" sz="quarter" idx="17" hasCustomPrompt="1"/>
          </p:nvPr>
        </p:nvSpPr>
        <p:spPr>
          <a:xfrm>
            <a:off x="5699125"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6" name="Picture Placeholder 9"/>
          <p:cNvSpPr>
            <a:spLocks noGrp="1"/>
          </p:cNvSpPr>
          <p:nvPr>
            <p:ph type="pic" sz="quarter" idx="18" hasCustomPrompt="1"/>
          </p:nvPr>
        </p:nvSpPr>
        <p:spPr>
          <a:xfrm>
            <a:off x="7435851"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5699125" y="3923666"/>
            <a:ext cx="3352801" cy="1219834"/>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3" name="Text Placeholder 12"/>
          <p:cNvSpPr>
            <a:spLocks noGrp="1"/>
          </p:cNvSpPr>
          <p:nvPr>
            <p:ph type="body" sz="quarter" idx="22" hasCustomPrompt="1"/>
          </p:nvPr>
        </p:nvSpPr>
        <p:spPr>
          <a:xfrm>
            <a:off x="5699125"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90" name="Text Placeholder 12"/>
          <p:cNvSpPr>
            <a:spLocks noGrp="1"/>
          </p:cNvSpPr>
          <p:nvPr>
            <p:ph type="body" sz="quarter" idx="23" hasCustomPrompt="1"/>
          </p:nvPr>
        </p:nvSpPr>
        <p:spPr>
          <a:xfrm>
            <a:off x="7435851"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31" name="Rectangle 30"/>
          <p:cNvSpPr/>
          <p:nvPr userDrawn="1"/>
        </p:nvSpPr>
        <p:spPr>
          <a:xfrm>
            <a:off x="5699125"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2" name="Rectangle 31"/>
          <p:cNvSpPr/>
          <p:nvPr userDrawn="1"/>
        </p:nvSpPr>
        <p:spPr>
          <a:xfrm>
            <a:off x="6567487"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3" name="Rectangle 32"/>
          <p:cNvSpPr/>
          <p:nvPr userDrawn="1"/>
        </p:nvSpPr>
        <p:spPr>
          <a:xfrm>
            <a:off x="5699125"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4" name="Rectangle 33"/>
          <p:cNvSpPr/>
          <p:nvPr userDrawn="1"/>
        </p:nvSpPr>
        <p:spPr>
          <a:xfrm>
            <a:off x="6567487"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6" name="Rectangle 35"/>
          <p:cNvSpPr/>
          <p:nvPr userDrawn="1"/>
        </p:nvSpPr>
        <p:spPr>
          <a:xfrm>
            <a:off x="7435851"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7" name="Rectangle 36"/>
          <p:cNvSpPr/>
          <p:nvPr userDrawn="1"/>
        </p:nvSpPr>
        <p:spPr>
          <a:xfrm>
            <a:off x="8304213"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8" name="Rectangle 37"/>
          <p:cNvSpPr/>
          <p:nvPr userDrawn="1"/>
        </p:nvSpPr>
        <p:spPr>
          <a:xfrm>
            <a:off x="7435851"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9" name="Rectangle 38"/>
          <p:cNvSpPr/>
          <p:nvPr userDrawn="1"/>
        </p:nvSpPr>
        <p:spPr>
          <a:xfrm>
            <a:off x="8304213"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1" name="Freeform 95"/>
          <p:cNvSpPr>
            <a:spLocks/>
          </p:cNvSpPr>
          <p:nvPr userDrawn="1"/>
        </p:nvSpPr>
        <p:spPr bwMode="black">
          <a:xfrm>
            <a:off x="5910072" y="3274505"/>
            <a:ext cx="325819" cy="32581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2" name="Freeform 81"/>
          <p:cNvSpPr>
            <a:spLocks noEditPoints="1"/>
          </p:cNvSpPr>
          <p:nvPr userDrawn="1"/>
        </p:nvSpPr>
        <p:spPr bwMode="black">
          <a:xfrm>
            <a:off x="6755576" y="2425231"/>
            <a:ext cx="371534" cy="28764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3" name="Freeform 116"/>
          <p:cNvSpPr>
            <a:spLocks noEditPoints="1"/>
          </p:cNvSpPr>
          <p:nvPr userDrawn="1"/>
        </p:nvSpPr>
        <p:spPr bwMode="black">
          <a:xfrm>
            <a:off x="7631430" y="2426731"/>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4" name="Freeform 12"/>
          <p:cNvSpPr>
            <a:spLocks noChangeAspect="1"/>
          </p:cNvSpPr>
          <p:nvPr userDrawn="1"/>
        </p:nvSpPr>
        <p:spPr bwMode="black">
          <a:xfrm>
            <a:off x="5936301" y="2379181"/>
            <a:ext cx="273360" cy="37974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45" name="Freeform 104"/>
          <p:cNvSpPr>
            <a:spLocks noEditPoints="1"/>
          </p:cNvSpPr>
          <p:nvPr userDrawn="1"/>
        </p:nvSpPr>
        <p:spPr bwMode="black">
          <a:xfrm>
            <a:off x="7610172" y="3237878"/>
            <a:ext cx="399071" cy="399071"/>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6" name="Freeform 108"/>
          <p:cNvSpPr>
            <a:spLocks noEditPoints="1"/>
          </p:cNvSpPr>
          <p:nvPr userDrawn="1"/>
        </p:nvSpPr>
        <p:spPr bwMode="black">
          <a:xfrm>
            <a:off x="6769059" y="3244157"/>
            <a:ext cx="344568" cy="386512"/>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7" name="Freeform 166"/>
          <p:cNvSpPr>
            <a:spLocks noEditPoints="1"/>
          </p:cNvSpPr>
          <p:nvPr userDrawn="1"/>
        </p:nvSpPr>
        <p:spPr bwMode="black">
          <a:xfrm>
            <a:off x="8478534" y="2375795"/>
            <a:ext cx="399071" cy="386512"/>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8" name="Group 47"/>
          <p:cNvGrpSpPr/>
          <p:nvPr userDrawn="1"/>
        </p:nvGrpSpPr>
        <p:grpSpPr>
          <a:xfrm>
            <a:off x="8462414" y="3320289"/>
            <a:ext cx="431310" cy="234248"/>
            <a:chOff x="1506537" y="2403476"/>
            <a:chExt cx="4492626" cy="2439987"/>
          </a:xfrm>
        </p:grpSpPr>
        <p:sp>
          <p:nvSpPr>
            <p:cNvPr id="49" name="Rectangle 67"/>
            <p:cNvSpPr>
              <a:spLocks noChangeArrowheads="1"/>
            </p:cNvSpPr>
            <p:nvPr userDrawn="1"/>
          </p:nvSpPr>
          <p:spPr bwMode="auto">
            <a:xfrm>
              <a:off x="3038475" y="2403476"/>
              <a:ext cx="1698625" cy="18256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68"/>
            <p:cNvSpPr>
              <a:spLocks/>
            </p:cNvSpPr>
            <p:nvPr userDrawn="1"/>
          </p:nvSpPr>
          <p:spPr bwMode="auto">
            <a:xfrm>
              <a:off x="3082925" y="2752726"/>
              <a:ext cx="1609725" cy="2079625"/>
            </a:xfrm>
            <a:custGeom>
              <a:avLst/>
              <a:gdLst>
                <a:gd name="T0" fmla="*/ 0 w 1014"/>
                <a:gd name="T1" fmla="*/ 0 h 1310"/>
                <a:gd name="T2" fmla="*/ 1014 w 1014"/>
                <a:gd name="T3" fmla="*/ 0 h 1310"/>
                <a:gd name="T4" fmla="*/ 1014 w 1014"/>
                <a:gd name="T5" fmla="*/ 1310 h 1310"/>
                <a:gd name="T6" fmla="*/ 674 w 1014"/>
                <a:gd name="T7" fmla="*/ 1310 h 1310"/>
                <a:gd name="T8" fmla="*/ 674 w 1014"/>
                <a:gd name="T9" fmla="*/ 842 h 1310"/>
                <a:gd name="T10" fmla="*/ 342 w 1014"/>
                <a:gd name="T11" fmla="*/ 842 h 1310"/>
                <a:gd name="T12" fmla="*/ 342 w 1014"/>
                <a:gd name="T13" fmla="*/ 1310 h 1310"/>
                <a:gd name="T14" fmla="*/ 3 w 1014"/>
                <a:gd name="T15" fmla="*/ 1310 h 1310"/>
                <a:gd name="T16" fmla="*/ 3 w 1014"/>
                <a:gd name="T17" fmla="*/ 1048 h 1310"/>
                <a:gd name="T18" fmla="*/ 0 w 1014"/>
                <a:gd name="T19" fmla="*/ 1048 h 1310"/>
                <a:gd name="T20" fmla="*/ 0 w 1014"/>
                <a:gd name="T21" fmla="*/ 0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4" h="1310">
                  <a:moveTo>
                    <a:pt x="0" y="0"/>
                  </a:moveTo>
                  <a:lnTo>
                    <a:pt x="1014" y="0"/>
                  </a:lnTo>
                  <a:lnTo>
                    <a:pt x="1014" y="1310"/>
                  </a:lnTo>
                  <a:lnTo>
                    <a:pt x="674" y="1310"/>
                  </a:lnTo>
                  <a:lnTo>
                    <a:pt x="674" y="842"/>
                  </a:lnTo>
                  <a:lnTo>
                    <a:pt x="342" y="842"/>
                  </a:lnTo>
                  <a:lnTo>
                    <a:pt x="342" y="1310"/>
                  </a:lnTo>
                  <a:lnTo>
                    <a:pt x="3" y="1310"/>
                  </a:lnTo>
                  <a:lnTo>
                    <a:pt x="3" y="1048"/>
                  </a:lnTo>
                  <a:lnTo>
                    <a:pt x="0" y="1048"/>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69"/>
            <p:cNvSpPr>
              <a:spLocks/>
            </p:cNvSpPr>
            <p:nvPr userDrawn="1"/>
          </p:nvSpPr>
          <p:spPr bwMode="auto">
            <a:xfrm>
              <a:off x="1790700" y="3540126"/>
              <a:ext cx="1117600" cy="1300163"/>
            </a:xfrm>
            <a:custGeom>
              <a:avLst/>
              <a:gdLst>
                <a:gd name="T0" fmla="*/ 377 w 704"/>
                <a:gd name="T1" fmla="*/ 0 h 819"/>
                <a:gd name="T2" fmla="*/ 704 w 704"/>
                <a:gd name="T3" fmla="*/ 235 h 819"/>
                <a:gd name="T4" fmla="*/ 704 w 704"/>
                <a:gd name="T5" fmla="*/ 819 h 819"/>
                <a:gd name="T6" fmla="*/ 485 w 704"/>
                <a:gd name="T7" fmla="*/ 819 h 819"/>
                <a:gd name="T8" fmla="*/ 485 w 704"/>
                <a:gd name="T9" fmla="*/ 461 h 819"/>
                <a:gd name="T10" fmla="*/ 235 w 704"/>
                <a:gd name="T11" fmla="*/ 461 h 819"/>
                <a:gd name="T12" fmla="*/ 235 w 704"/>
                <a:gd name="T13" fmla="*/ 819 h 819"/>
                <a:gd name="T14" fmla="*/ 0 w 704"/>
                <a:gd name="T15" fmla="*/ 819 h 819"/>
                <a:gd name="T16" fmla="*/ 0 w 704"/>
                <a:gd name="T17" fmla="*/ 271 h 819"/>
                <a:gd name="T18" fmla="*/ 377 w 704"/>
                <a:gd name="T19" fmla="*/ 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4" h="819">
                  <a:moveTo>
                    <a:pt x="377" y="0"/>
                  </a:moveTo>
                  <a:lnTo>
                    <a:pt x="704" y="235"/>
                  </a:lnTo>
                  <a:lnTo>
                    <a:pt x="704" y="819"/>
                  </a:lnTo>
                  <a:lnTo>
                    <a:pt x="485" y="819"/>
                  </a:lnTo>
                  <a:lnTo>
                    <a:pt x="485" y="461"/>
                  </a:lnTo>
                  <a:lnTo>
                    <a:pt x="235" y="461"/>
                  </a:lnTo>
                  <a:lnTo>
                    <a:pt x="235" y="819"/>
                  </a:lnTo>
                  <a:lnTo>
                    <a:pt x="0" y="819"/>
                  </a:lnTo>
                  <a:lnTo>
                    <a:pt x="0" y="271"/>
                  </a:lnTo>
                  <a:lnTo>
                    <a:pt x="37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70"/>
            <p:cNvSpPr>
              <a:spLocks/>
            </p:cNvSpPr>
            <p:nvPr userDrawn="1"/>
          </p:nvSpPr>
          <p:spPr bwMode="auto">
            <a:xfrm>
              <a:off x="1506537" y="3111501"/>
              <a:ext cx="1401763" cy="749300"/>
            </a:xfrm>
            <a:custGeom>
              <a:avLst/>
              <a:gdLst>
                <a:gd name="T0" fmla="*/ 556 w 883"/>
                <a:gd name="T1" fmla="*/ 0 h 472"/>
                <a:gd name="T2" fmla="*/ 883 w 883"/>
                <a:gd name="T3" fmla="*/ 232 h 472"/>
                <a:gd name="T4" fmla="*/ 883 w 883"/>
                <a:gd name="T5" fmla="*/ 358 h 472"/>
                <a:gd name="T6" fmla="*/ 556 w 883"/>
                <a:gd name="T7" fmla="*/ 124 h 472"/>
                <a:gd name="T8" fmla="*/ 69 w 883"/>
                <a:gd name="T9" fmla="*/ 472 h 472"/>
                <a:gd name="T10" fmla="*/ 0 w 883"/>
                <a:gd name="T11" fmla="*/ 395 h 472"/>
                <a:gd name="T12" fmla="*/ 556 w 883"/>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883" h="472">
                  <a:moveTo>
                    <a:pt x="556" y="0"/>
                  </a:moveTo>
                  <a:lnTo>
                    <a:pt x="883" y="232"/>
                  </a:lnTo>
                  <a:lnTo>
                    <a:pt x="883" y="358"/>
                  </a:lnTo>
                  <a:lnTo>
                    <a:pt x="556" y="124"/>
                  </a:lnTo>
                  <a:lnTo>
                    <a:pt x="69" y="472"/>
                  </a:lnTo>
                  <a:lnTo>
                    <a:pt x="0" y="395"/>
                  </a:lnTo>
                  <a:lnTo>
                    <a:pt x="55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72"/>
            <p:cNvSpPr>
              <a:spLocks/>
            </p:cNvSpPr>
            <p:nvPr userDrawn="1"/>
          </p:nvSpPr>
          <p:spPr bwMode="auto">
            <a:xfrm>
              <a:off x="4906963" y="3570288"/>
              <a:ext cx="1092200" cy="1273175"/>
            </a:xfrm>
            <a:custGeom>
              <a:avLst/>
              <a:gdLst>
                <a:gd name="T0" fmla="*/ 0 w 688"/>
                <a:gd name="T1" fmla="*/ 0 h 802"/>
                <a:gd name="T2" fmla="*/ 688 w 688"/>
                <a:gd name="T3" fmla="*/ 0 h 802"/>
                <a:gd name="T4" fmla="*/ 688 w 688"/>
                <a:gd name="T5" fmla="*/ 802 h 802"/>
                <a:gd name="T6" fmla="*/ 458 w 688"/>
                <a:gd name="T7" fmla="*/ 802 h 802"/>
                <a:gd name="T8" fmla="*/ 458 w 688"/>
                <a:gd name="T9" fmla="*/ 442 h 802"/>
                <a:gd name="T10" fmla="*/ 210 w 688"/>
                <a:gd name="T11" fmla="*/ 442 h 802"/>
                <a:gd name="T12" fmla="*/ 210 w 688"/>
                <a:gd name="T13" fmla="*/ 802 h 802"/>
                <a:gd name="T14" fmla="*/ 0 w 688"/>
                <a:gd name="T15" fmla="*/ 802 h 802"/>
                <a:gd name="T16" fmla="*/ 0 w 688"/>
                <a:gd name="T17" fmla="*/ 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802">
                  <a:moveTo>
                    <a:pt x="0" y="0"/>
                  </a:moveTo>
                  <a:lnTo>
                    <a:pt x="688" y="0"/>
                  </a:lnTo>
                  <a:lnTo>
                    <a:pt x="688" y="802"/>
                  </a:lnTo>
                  <a:lnTo>
                    <a:pt x="458" y="802"/>
                  </a:lnTo>
                  <a:lnTo>
                    <a:pt x="458" y="442"/>
                  </a:lnTo>
                  <a:lnTo>
                    <a:pt x="210" y="442"/>
                  </a:lnTo>
                  <a:lnTo>
                    <a:pt x="210" y="802"/>
                  </a:lnTo>
                  <a:lnTo>
                    <a:pt x="0" y="802"/>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73"/>
            <p:cNvSpPr>
              <a:spLocks noChangeArrowheads="1"/>
            </p:cNvSpPr>
            <p:nvPr userDrawn="1"/>
          </p:nvSpPr>
          <p:spPr bwMode="auto">
            <a:xfrm>
              <a:off x="4906963" y="3240088"/>
              <a:ext cx="1092200" cy="179388"/>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366108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edit agenda title</a:t>
            </a:r>
            <a:endParaRPr lang="en-US" dirty="0"/>
          </a:p>
        </p:txBody>
      </p:sp>
      <p:sp>
        <p:nvSpPr>
          <p:cNvPr id="3" name="Date Placeholder 2"/>
          <p:cNvSpPr>
            <a:spLocks noGrp="1"/>
          </p:cNvSpPr>
          <p:nvPr>
            <p:ph type="dt" sz="half" idx="10"/>
          </p:nvPr>
        </p:nvSpPr>
        <p:spPr/>
        <p:txBody>
          <a:bodyPr/>
          <a:lstStyle/>
          <a:p>
            <a:fld id="{CACA977F-13B5-401C-B1C3-C3A0AA116E56}" type="datetime1">
              <a:rPr lang="en-US" smtClean="0"/>
              <a:t>1/27/2015</a:t>
            </a:fld>
            <a:endParaRPr lang="en-US"/>
          </a:p>
        </p:txBody>
      </p:sp>
      <p:sp>
        <p:nvSpPr>
          <p:cNvPr id="4" name="Footer Placeholder 3"/>
          <p:cNvSpPr>
            <a:spLocks noGrp="1"/>
          </p:cNvSpPr>
          <p:nvPr>
            <p:ph type="ftr" sz="quarter" idx="11"/>
          </p:nvPr>
        </p:nvSpPr>
        <p:spPr>
          <a:xfrm>
            <a:off x="3964493" y="4822870"/>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428750"/>
            <a:ext cx="8382000" cy="3165872"/>
          </a:xfrm>
        </p:spPr>
        <p:txBody>
          <a:bodyPr>
            <a:normAutofit/>
          </a:bodyPr>
          <a:lstStyle>
            <a:lvl1pPr marL="389383" indent="-389383">
              <a:buFont typeface="Wingdings" pitchFamily="2" charset="2"/>
              <a:buChar char="§"/>
              <a:defRPr sz="2400">
                <a:solidFill>
                  <a:schemeClr val="tx1"/>
                </a:solidFill>
              </a:defRPr>
            </a:lvl1pPr>
            <a:lvl2pPr marL="894335" indent="-382271">
              <a:buFont typeface="Wingdings" pitchFamily="2" charset="2"/>
              <a:buChar char="§"/>
              <a:defRPr sz="2400">
                <a:solidFill>
                  <a:schemeClr val="tx1"/>
                </a:solidFill>
              </a:defRPr>
            </a:lvl2pPr>
            <a:lvl3pPr marL="1413511" indent="-389383">
              <a:buFont typeface="Wingdings" pitchFamily="2" charset="2"/>
              <a:buChar char="§"/>
              <a:defRPr sz="2400">
                <a:solidFill>
                  <a:schemeClr val="tx1"/>
                </a:solidFill>
              </a:defRPr>
            </a:lvl3pPr>
            <a:lvl4pPr marL="1918463" indent="-382271">
              <a:buFont typeface="Wingdings" pitchFamily="2" charset="2"/>
              <a:buChar char="§"/>
              <a:defRPr sz="2400">
                <a:solidFill>
                  <a:schemeClr val="tx1"/>
                </a:solidFill>
              </a:defRPr>
            </a:lvl4pPr>
            <a:lvl5pPr marL="2437639" indent="-389383">
              <a:buFont typeface="Wingdings" pitchFamily="2" charset="2"/>
              <a:buChar char="§"/>
              <a:defRPr sz="2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701367" y="4785224"/>
            <a:ext cx="1122141" cy="257300"/>
          </a:xfrm>
          <a:prstGeom prst="rect">
            <a:avLst/>
          </a:prstGeom>
          <a:noFill/>
        </p:spPr>
        <p:txBody>
          <a:bodyPr wrap="none" lIns="102413" tIns="51206" rIns="102413" bIns="51206" rtlCol="0" anchor="ctr" anchorCtr="0">
            <a:spAutoFit/>
          </a:bodyPr>
          <a:lstStyle/>
          <a:p>
            <a:pPr algn="l"/>
            <a:r>
              <a:rPr lang="en-US" sz="1000" spc="0" dirty="0" smtClean="0">
                <a:solidFill>
                  <a:schemeClr val="tx1"/>
                </a:solidFill>
              </a:rPr>
              <a:t>Windows Phone</a:t>
            </a:r>
            <a:endParaRPr lang="en-US" sz="1000" spc="0" dirty="0" smtClean="0">
              <a:solidFill>
                <a:schemeClr val="tx1">
                  <a:lumMod val="60000"/>
                  <a:lumOff val="40000"/>
                </a:schemeClr>
              </a:solidFill>
            </a:endParaRPr>
          </a:p>
        </p:txBody>
      </p:sp>
      <p:sp>
        <p:nvSpPr>
          <p:cNvPr id="9" name="Freeform 32"/>
          <p:cNvSpPr>
            <a:spLocks noEditPoints="1"/>
          </p:cNvSpPr>
          <p:nvPr userDrawn="1"/>
        </p:nvSpPr>
        <p:spPr bwMode="auto">
          <a:xfrm>
            <a:off x="7391401" y="4803094"/>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78657441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1/27/2015</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342076539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5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1/27/2015</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342076539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1/27/2015</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1/27/2015</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6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1/27/2015</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7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1/27/2015</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8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1/27/2015</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9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1/27/2015</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0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1/27/2015</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198452" y="0"/>
            <a:ext cx="3945548" cy="51435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grpSp>
        <p:nvGrpSpPr>
          <p:cNvPr id="60" name="Group 59"/>
          <p:cNvGrpSpPr/>
          <p:nvPr userDrawn="1"/>
        </p:nvGrpSpPr>
        <p:grpSpPr>
          <a:xfrm>
            <a:off x="457201" y="4501231"/>
            <a:ext cx="1531620" cy="208381"/>
            <a:chOff x="464820" y="471850"/>
            <a:chExt cx="2499360" cy="340045"/>
          </a:xfrm>
        </p:grpSpPr>
        <p:sp>
          <p:nvSpPr>
            <p:cNvPr id="61"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0" name="Picture Placeholder 9"/>
          <p:cNvSpPr>
            <a:spLocks noGrp="1"/>
          </p:cNvSpPr>
          <p:nvPr>
            <p:ph type="pic" sz="quarter" idx="17" hasCustomPrompt="1"/>
          </p:nvPr>
        </p:nvSpPr>
        <p:spPr>
          <a:xfrm>
            <a:off x="5699125"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6" name="Picture Placeholder 9"/>
          <p:cNvSpPr>
            <a:spLocks noGrp="1"/>
          </p:cNvSpPr>
          <p:nvPr>
            <p:ph type="pic" sz="quarter" idx="18" hasCustomPrompt="1"/>
          </p:nvPr>
        </p:nvSpPr>
        <p:spPr>
          <a:xfrm>
            <a:off x="7435851"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5699125" y="2195194"/>
            <a:ext cx="3352801"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3" name="Text Placeholder 12"/>
          <p:cNvSpPr>
            <a:spLocks noGrp="1"/>
          </p:cNvSpPr>
          <p:nvPr>
            <p:ph type="body" sz="quarter" idx="22" hasCustomPrompt="1"/>
          </p:nvPr>
        </p:nvSpPr>
        <p:spPr>
          <a:xfrm>
            <a:off x="5699125"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90" name="Text Placeholder 12"/>
          <p:cNvSpPr>
            <a:spLocks noGrp="1"/>
          </p:cNvSpPr>
          <p:nvPr>
            <p:ph type="body" sz="quarter" idx="23" hasCustomPrompt="1"/>
          </p:nvPr>
        </p:nvSpPr>
        <p:spPr>
          <a:xfrm>
            <a:off x="7435851"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31" name="Rectangle 30"/>
          <p:cNvSpPr/>
          <p:nvPr userDrawn="1"/>
        </p:nvSpPr>
        <p:spPr>
          <a:xfrm>
            <a:off x="7435850" y="4787177"/>
            <a:ext cx="747714"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2" name="Rectangle 31"/>
          <p:cNvSpPr/>
          <p:nvPr userDrawn="1"/>
        </p:nvSpPr>
        <p:spPr>
          <a:xfrm>
            <a:off x="5699125" y="4787177"/>
            <a:ext cx="747713"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3" name="Rectangle 32"/>
          <p:cNvSpPr/>
          <p:nvPr userDrawn="1"/>
        </p:nvSpPr>
        <p:spPr>
          <a:xfrm>
            <a:off x="5699125" y="3923666"/>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4" name="Rectangle 33"/>
          <p:cNvSpPr/>
          <p:nvPr userDrawn="1"/>
        </p:nvSpPr>
        <p:spPr>
          <a:xfrm>
            <a:off x="6567487" y="3923666"/>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5" name="Rectangle 34"/>
          <p:cNvSpPr/>
          <p:nvPr userDrawn="1"/>
        </p:nvSpPr>
        <p:spPr>
          <a:xfrm>
            <a:off x="7435851" y="3923666"/>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6" name="Rectangle 35"/>
          <p:cNvSpPr/>
          <p:nvPr userDrawn="1"/>
        </p:nvSpPr>
        <p:spPr>
          <a:xfrm>
            <a:off x="8304213" y="3923666"/>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9" name="Freeform 81"/>
          <p:cNvSpPr>
            <a:spLocks noEditPoints="1"/>
          </p:cNvSpPr>
          <p:nvPr userDrawn="1"/>
        </p:nvSpPr>
        <p:spPr bwMode="black">
          <a:xfrm>
            <a:off x="6755576" y="4164369"/>
            <a:ext cx="371534" cy="28764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0" name="Freeform 116"/>
          <p:cNvSpPr>
            <a:spLocks noEditPoints="1"/>
          </p:cNvSpPr>
          <p:nvPr userDrawn="1"/>
        </p:nvSpPr>
        <p:spPr bwMode="black">
          <a:xfrm>
            <a:off x="7631430" y="4165869"/>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Freeform 12"/>
          <p:cNvSpPr>
            <a:spLocks noChangeAspect="1"/>
          </p:cNvSpPr>
          <p:nvPr userDrawn="1"/>
        </p:nvSpPr>
        <p:spPr bwMode="black">
          <a:xfrm>
            <a:off x="5936301" y="4118319"/>
            <a:ext cx="273360" cy="37974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44" name="Freeform 166"/>
          <p:cNvSpPr>
            <a:spLocks noEditPoints="1"/>
          </p:cNvSpPr>
          <p:nvPr userDrawn="1"/>
        </p:nvSpPr>
        <p:spPr bwMode="black">
          <a:xfrm>
            <a:off x="8478534" y="4114933"/>
            <a:ext cx="399071" cy="386512"/>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44"/>
          <p:cNvSpPr/>
          <p:nvPr userDrawn="1"/>
        </p:nvSpPr>
        <p:spPr>
          <a:xfrm>
            <a:off x="8304212" y="4787177"/>
            <a:ext cx="747714"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6" name="Rectangle 45"/>
          <p:cNvSpPr/>
          <p:nvPr userDrawn="1"/>
        </p:nvSpPr>
        <p:spPr>
          <a:xfrm>
            <a:off x="6567487" y="4787177"/>
            <a:ext cx="747714"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t="1" b="54425"/>
          <a:stretch/>
        </p:blipFill>
        <p:spPr>
          <a:xfrm>
            <a:off x="7608556" y="4962930"/>
            <a:ext cx="402303" cy="180569"/>
          </a:xfrm>
          <a:prstGeom prst="rect">
            <a:avLst/>
          </a:prstGeom>
        </p:spPr>
      </p:pic>
      <p:pic>
        <p:nvPicPr>
          <p:cNvPr id="8" name="Picture 7"/>
          <p:cNvPicPr>
            <a:picLocks noChangeAspect="1"/>
          </p:cNvPicPr>
          <p:nvPr userDrawn="1"/>
        </p:nvPicPr>
        <p:blipFill rotWithShape="1">
          <a:blip r:embed="rId4">
            <a:extLst>
              <a:ext uri="{28A0092B-C50C-407E-A947-70E740481C1C}">
                <a14:useLocalDpi xmlns:a14="http://schemas.microsoft.com/office/drawing/2010/main" val="0"/>
              </a:ext>
            </a:extLst>
          </a:blip>
          <a:srcRect t="-1" b="41977"/>
          <a:stretch/>
        </p:blipFill>
        <p:spPr>
          <a:xfrm>
            <a:off x="6770670" y="4927756"/>
            <a:ext cx="341348" cy="215744"/>
          </a:xfrm>
          <a:prstGeom prst="rect">
            <a:avLst/>
          </a:prstGeom>
        </p:spPr>
      </p:pic>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b="55001"/>
          <a:stretch/>
        </p:blipFill>
        <p:spPr>
          <a:xfrm>
            <a:off x="5911451" y="4998125"/>
            <a:ext cx="323061" cy="145375"/>
          </a:xfrm>
          <a:prstGeom prst="rect">
            <a:avLst/>
          </a:prstGeom>
        </p:spPr>
      </p:pic>
      <p:pic>
        <p:nvPicPr>
          <p:cNvPr id="6" name="Picture 5"/>
          <p:cNvPicPr>
            <a:picLocks noChangeAspect="1"/>
          </p:cNvPicPr>
          <p:nvPr userDrawn="1"/>
        </p:nvPicPr>
        <p:blipFill rotWithShape="1">
          <a:blip r:embed="rId6">
            <a:extLst>
              <a:ext uri="{28A0092B-C50C-407E-A947-70E740481C1C}">
                <a14:useLocalDpi xmlns:a14="http://schemas.microsoft.com/office/drawing/2010/main" val="0"/>
              </a:ext>
            </a:extLst>
          </a:blip>
          <a:srcRect b="57190"/>
          <a:stretch/>
        </p:blipFill>
        <p:spPr>
          <a:xfrm>
            <a:off x="8471586" y="5039123"/>
            <a:ext cx="438876" cy="104377"/>
          </a:xfrm>
          <a:prstGeom prst="rect">
            <a:avLst/>
          </a:prstGeom>
        </p:spPr>
      </p:pic>
    </p:spTree>
    <p:extLst>
      <p:ext uri="{BB962C8B-B14F-4D97-AF65-F5344CB8AC3E}">
        <p14:creationId xmlns:p14="http://schemas.microsoft.com/office/powerpoint/2010/main" val="13381351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1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1/27/2015</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1/27/2015</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3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1/27/2015</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7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1/27/2015</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8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1/27/2015</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9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1/27/2015</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0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1/27/2015</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1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1/27/2015</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1/27/2015</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23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1/27/2015</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17" name="Text Placeholder 16"/>
          <p:cNvSpPr>
            <a:spLocks noGrp="1"/>
          </p:cNvSpPr>
          <p:nvPr>
            <p:ph type="body" sz="quarter" idx="21" hasCustomPrompt="1"/>
          </p:nvPr>
        </p:nvSpPr>
        <p:spPr>
          <a:xfrm>
            <a:off x="457200" y="1744663"/>
            <a:ext cx="8229600" cy="2755900"/>
          </a:xfrm>
        </p:spPr>
        <p:txBody>
          <a:bodyPr/>
          <a:lstStyle>
            <a:lvl2pPr marL="574675" indent="-114300">
              <a:defRPr/>
            </a:lvl2pPr>
            <a:lvl3pPr marL="1028700" indent="-114300">
              <a:defRPr/>
            </a:lvl3pPr>
            <a:lvl4pPr marL="1489075" indent="-114300">
              <a:defRPr/>
            </a:lvl4pPr>
            <a:lvl5pPr marL="194310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12"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3" name="Date Placeholder 12"/>
          <p:cNvSpPr>
            <a:spLocks noGrp="1"/>
          </p:cNvSpPr>
          <p:nvPr>
            <p:ph type="dt" sz="half" idx="18"/>
          </p:nvPr>
        </p:nvSpPr>
        <p:spPr/>
        <p:txBody>
          <a:bodyPr/>
          <a:lstStyle/>
          <a:p>
            <a:fld id="{6DD3B76A-C5DE-4B9A-BEAE-BBF0DC17AAA8}" type="datetime1">
              <a:rPr lang="en-US" smtClean="0"/>
              <a:t>1/27/2015</a:t>
            </a:fld>
            <a:endParaRPr lang="en-US" dirty="0"/>
          </a:p>
        </p:txBody>
      </p:sp>
      <p:sp>
        <p:nvSpPr>
          <p:cNvPr id="14" name="Footer Placeholder 13"/>
          <p:cNvSpPr>
            <a:spLocks noGrp="1"/>
          </p:cNvSpPr>
          <p:nvPr>
            <p:ph type="ftr" sz="quarter" idx="19"/>
          </p:nvPr>
        </p:nvSpPr>
        <p:spPr/>
        <p:txBody>
          <a:bodyPr/>
          <a:lstStyle/>
          <a:p>
            <a:r>
              <a:rPr lang="en-US" dirty="0" smtClean="0"/>
              <a:t>Microsoft</a:t>
            </a:r>
            <a:endParaRPr lang="en-US" dirty="0"/>
          </a:p>
        </p:txBody>
      </p:sp>
      <p:sp>
        <p:nvSpPr>
          <p:cNvPr id="15" name="Slide Number Placeholder 14"/>
          <p:cNvSpPr>
            <a:spLocks noGrp="1"/>
          </p:cNvSpPr>
          <p:nvPr>
            <p:ph type="sldNum" sz="quarter" idx="20"/>
          </p:nvPr>
        </p:nvSpPr>
        <p:spPr/>
        <p:txBody>
          <a:bodyPr/>
          <a:lstStyle/>
          <a:p>
            <a:fld id="{B6F15528-21DE-4FAA-801E-634DDDAF4B2B}" type="slidenum">
              <a:rPr lang="en-US" smtClean="0"/>
              <a:pPr/>
              <a:t>‹Nº›</a:t>
            </a:fld>
            <a:endParaRPr lang="en-US" dirty="0"/>
          </a:p>
        </p:txBody>
      </p:sp>
    </p:spTree>
    <p:extLst>
      <p:ext uri="{BB962C8B-B14F-4D97-AF65-F5344CB8AC3E}">
        <p14:creationId xmlns:p14="http://schemas.microsoft.com/office/powerpoint/2010/main" val="407916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4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1/27/2015</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5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1/27/2015</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26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1/27/2015</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7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1/27/2015</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28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1/27/2015</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29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1/27/2015</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31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1/27/2015</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3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1/27/2015</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34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1/27/2015</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4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1/27/2015</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5" name="Text Placeholder 21"/>
          <p:cNvSpPr>
            <a:spLocks noGrp="1"/>
          </p:cNvSpPr>
          <p:nvPr>
            <p:ph type="body" sz="quarter" idx="22" hasCustomPrompt="1"/>
          </p:nvPr>
        </p:nvSpPr>
        <p:spPr>
          <a:xfrm>
            <a:off x="4054475" y="1744663"/>
            <a:ext cx="3433763"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21"/>
          <p:cNvSpPr>
            <a:spLocks noGrp="1"/>
          </p:cNvSpPr>
          <p:nvPr>
            <p:ph type="body" sz="quarter" idx="21" hasCustomPrompt="1"/>
          </p:nvPr>
        </p:nvSpPr>
        <p:spPr>
          <a:xfrm>
            <a:off x="457200" y="1744663"/>
            <a:ext cx="3433763"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6" name="Date Placeholder 15"/>
          <p:cNvSpPr>
            <a:spLocks noGrp="1"/>
          </p:cNvSpPr>
          <p:nvPr>
            <p:ph type="dt" sz="half" idx="18"/>
          </p:nvPr>
        </p:nvSpPr>
        <p:spPr/>
        <p:txBody>
          <a:bodyPr/>
          <a:lstStyle/>
          <a:p>
            <a:fld id="{E7AB34F0-2EF5-4F59-83F0-0A2CA5B1ABC0}" type="datetime1">
              <a:rPr lang="en-US" smtClean="0"/>
              <a:t>1/27/2015</a:t>
            </a:fld>
            <a:endParaRPr lang="en-US" dirty="0"/>
          </a:p>
        </p:txBody>
      </p:sp>
      <p:sp>
        <p:nvSpPr>
          <p:cNvPr id="17" name="Footer Placeholder 16"/>
          <p:cNvSpPr>
            <a:spLocks noGrp="1"/>
          </p:cNvSpPr>
          <p:nvPr>
            <p:ph type="ftr" sz="quarter" idx="19"/>
          </p:nvPr>
        </p:nvSpPr>
        <p:spPr/>
        <p:txBody>
          <a:bodyPr/>
          <a:lstStyle/>
          <a:p>
            <a:r>
              <a:rPr lang="en-US" dirty="0" smtClean="0"/>
              <a:t>Microsoft</a:t>
            </a:r>
            <a:endParaRPr lang="en-US" dirty="0"/>
          </a:p>
        </p:txBody>
      </p:sp>
      <p:sp>
        <p:nvSpPr>
          <p:cNvPr id="19" name="Slide Number Placeholder 18"/>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20" name="Title 1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41377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48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1/27/2015</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Legal">
    <p:spTree>
      <p:nvGrpSpPr>
        <p:cNvPr id="1" name=""/>
        <p:cNvGrpSpPr/>
        <p:nvPr/>
      </p:nvGrpSpPr>
      <p:grpSpPr>
        <a:xfrm>
          <a:off x="0" y="0"/>
          <a:ext cx="0" cy="0"/>
          <a:chOff x="0" y="0"/>
          <a:chExt cx="0" cy="0"/>
        </a:xfrm>
      </p:grpSpPr>
      <p:sp>
        <p:nvSpPr>
          <p:cNvPr id="25" name="Rectangle 24"/>
          <p:cNvSpPr/>
          <p:nvPr userDrawn="1"/>
        </p:nvSpPr>
        <p:spPr>
          <a:xfrm>
            <a:off x="3" y="2"/>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a:endParaRPr lang="en-US" dirty="0"/>
          </a:p>
        </p:txBody>
      </p:sp>
      <p:sp>
        <p:nvSpPr>
          <p:cNvPr id="7" name="TextBox 6"/>
          <p:cNvSpPr txBox="1"/>
          <p:nvPr userDrawn="1"/>
        </p:nvSpPr>
        <p:spPr>
          <a:xfrm>
            <a:off x="1926828" y="1578704"/>
            <a:ext cx="5159772" cy="1324259"/>
          </a:xfrm>
          <a:prstGeom prst="rect">
            <a:avLst/>
          </a:prstGeom>
          <a:noFill/>
        </p:spPr>
        <p:txBody>
          <a:bodyPr wrap="square" lIns="102413" tIns="51206" rIns="102413" bIns="51206" rtlCol="0" anchor="ctr" anchorCtr="0">
            <a:spAutoFit/>
          </a:bodyPr>
          <a:lstStyle/>
          <a:p>
            <a:pPr>
              <a:spcBef>
                <a:spcPts val="672"/>
              </a:spcBef>
            </a:pPr>
            <a:r>
              <a:rPr lang="en-US" sz="1050" kern="0" dirty="0" smtClean="0">
                <a:solidFill>
                  <a:schemeClr val="tx1"/>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p>
          <a:p>
            <a:pPr>
              <a:spcBef>
                <a:spcPts val="672"/>
              </a:spcBef>
            </a:pPr>
            <a:r>
              <a:rPr lang="en-US" sz="1050" kern="0" cap="all" baseline="0" dirty="0" smtClean="0">
                <a:solidFill>
                  <a:schemeClr val="tx1"/>
                </a:solidFill>
              </a:rPr>
              <a:t>Microsoft makes no warranties, express, implied or statutory, as to the information in this presentation.</a:t>
            </a:r>
          </a:p>
        </p:txBody>
      </p:sp>
      <p:sp>
        <p:nvSpPr>
          <p:cNvPr id="49" name="TextBox 48"/>
          <p:cNvSpPr txBox="1"/>
          <p:nvPr userDrawn="1"/>
        </p:nvSpPr>
        <p:spPr>
          <a:xfrm>
            <a:off x="152400" y="4453222"/>
            <a:ext cx="7543800" cy="588160"/>
          </a:xfrm>
          <a:prstGeom prst="rect">
            <a:avLst/>
          </a:prstGeom>
          <a:noFill/>
        </p:spPr>
        <p:txBody>
          <a:bodyPr wrap="square" lIns="102413" tIns="51206" rIns="102413" bIns="51206" rtlCol="0" anchor="b" anchorCtr="0">
            <a:spAutoFit/>
          </a:bodyPr>
          <a:lstStyle/>
          <a:p>
            <a:pPr>
              <a:spcBef>
                <a:spcPts val="0"/>
              </a:spcBef>
            </a:pPr>
            <a:r>
              <a:rPr lang="en-US" sz="1050" baseline="0" dirty="0" smtClean="0">
                <a:solidFill>
                  <a:schemeClr val="tx1"/>
                </a:solidFill>
              </a:rPr>
              <a:t>© 2013 Microsoft Corporation. All rights reserved. </a:t>
            </a:r>
          </a:p>
          <a:p>
            <a:pPr>
              <a:spcBef>
                <a:spcPts val="0"/>
              </a:spcBef>
            </a:pPr>
            <a:r>
              <a:rPr lang="en-US" sz="1050" baseline="0" dirty="0" smtClean="0">
                <a:solidFill>
                  <a:schemeClr val="tx1"/>
                </a:solidFill>
              </a:rPr>
              <a:t>Microsoft, Windows, Windows Vista and other product names are or may be registered trademarks and/or trademarks in the U.S. and/or other countries.</a:t>
            </a:r>
          </a:p>
        </p:txBody>
      </p:sp>
      <p:grpSp>
        <p:nvGrpSpPr>
          <p:cNvPr id="26" name="Group 25"/>
          <p:cNvGrpSpPr/>
          <p:nvPr userDrawn="1"/>
        </p:nvGrpSpPr>
        <p:grpSpPr>
          <a:xfrm>
            <a:off x="1926828" y="1002994"/>
            <a:ext cx="4477651" cy="456898"/>
            <a:chOff x="781049" y="589835"/>
            <a:chExt cx="4156675" cy="565528"/>
          </a:xfrm>
        </p:grpSpPr>
        <p:sp>
          <p:nvSpPr>
            <p:cNvPr id="27" name="Rectangle 8"/>
            <p:cNvSpPr>
              <a:spLocks noChangeArrowheads="1"/>
            </p:cNvSpPr>
            <p:nvPr userDrawn="1"/>
          </p:nvSpPr>
          <p:spPr bwMode="auto">
            <a:xfrm>
              <a:off x="781049" y="589835"/>
              <a:ext cx="564611" cy="565528"/>
            </a:xfrm>
            <a:prstGeom prst="rect">
              <a:avLst/>
            </a:pr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pc="-150"/>
            </a:p>
          </p:txBody>
        </p:sp>
        <p:sp>
          <p:nvSpPr>
            <p:cNvPr id="28" name="Freeform 9"/>
            <p:cNvSpPr>
              <a:spLocks/>
            </p:cNvSpPr>
            <p:nvPr userDrawn="1"/>
          </p:nvSpPr>
          <p:spPr bwMode="auto">
            <a:xfrm>
              <a:off x="1488646" y="683326"/>
              <a:ext cx="480286" cy="369381"/>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29" name="Freeform 10"/>
            <p:cNvSpPr>
              <a:spLocks noEditPoints="1"/>
            </p:cNvSpPr>
            <p:nvPr userDrawn="1"/>
          </p:nvSpPr>
          <p:spPr bwMode="auto">
            <a:xfrm>
              <a:off x="1990930" y="666827"/>
              <a:ext cx="54995" cy="385879"/>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0" name="Freeform 11"/>
            <p:cNvSpPr>
              <a:spLocks/>
            </p:cNvSpPr>
            <p:nvPr userDrawn="1"/>
          </p:nvSpPr>
          <p:spPr bwMode="auto">
            <a:xfrm>
              <a:off x="2103669" y="783233"/>
              <a:ext cx="219062" cy="269473"/>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1" name="Freeform 12"/>
            <p:cNvSpPr>
              <a:spLocks noEditPoints="1"/>
            </p:cNvSpPr>
            <p:nvPr userDrawn="1"/>
          </p:nvSpPr>
          <p:spPr bwMode="auto">
            <a:xfrm>
              <a:off x="2361227" y="661328"/>
              <a:ext cx="242893" cy="397794"/>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2" name="Freeform 13"/>
            <p:cNvSpPr>
              <a:spLocks noEditPoints="1"/>
            </p:cNvSpPr>
            <p:nvPr userDrawn="1"/>
          </p:nvSpPr>
          <p:spPr bwMode="auto">
            <a:xfrm>
              <a:off x="2649032" y="783233"/>
              <a:ext cx="260308" cy="275890"/>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3" name="Freeform 14"/>
            <p:cNvSpPr>
              <a:spLocks/>
            </p:cNvSpPr>
            <p:nvPr userDrawn="1"/>
          </p:nvSpPr>
          <p:spPr bwMode="auto">
            <a:xfrm>
              <a:off x="2916672" y="789649"/>
              <a:ext cx="369381" cy="263058"/>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4" name="Freeform 15"/>
            <p:cNvSpPr>
              <a:spLocks/>
            </p:cNvSpPr>
            <p:nvPr userDrawn="1"/>
          </p:nvSpPr>
          <p:spPr bwMode="auto">
            <a:xfrm>
              <a:off x="3296135" y="783233"/>
              <a:ext cx="162234" cy="275890"/>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5" name="Freeform 16"/>
            <p:cNvSpPr>
              <a:spLocks noEditPoints="1"/>
            </p:cNvSpPr>
            <p:nvPr userDrawn="1"/>
          </p:nvSpPr>
          <p:spPr bwMode="auto">
            <a:xfrm>
              <a:off x="3467535" y="780483"/>
              <a:ext cx="54078" cy="53161"/>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6" name="Freeform 17"/>
            <p:cNvSpPr>
              <a:spLocks noEditPoints="1"/>
            </p:cNvSpPr>
            <p:nvPr userDrawn="1"/>
          </p:nvSpPr>
          <p:spPr bwMode="auto">
            <a:xfrm>
              <a:off x="3619687" y="683326"/>
              <a:ext cx="225478" cy="369381"/>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7" name="Freeform 18"/>
            <p:cNvSpPr>
              <a:spLocks/>
            </p:cNvSpPr>
            <p:nvPr userDrawn="1"/>
          </p:nvSpPr>
          <p:spPr bwMode="auto">
            <a:xfrm>
              <a:off x="3888244" y="661328"/>
              <a:ext cx="219062" cy="391378"/>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8" name="Freeform 19"/>
            <p:cNvSpPr>
              <a:spLocks noEditPoints="1"/>
            </p:cNvSpPr>
            <p:nvPr userDrawn="1"/>
          </p:nvSpPr>
          <p:spPr bwMode="auto">
            <a:xfrm>
              <a:off x="4145802" y="783233"/>
              <a:ext cx="260308" cy="275890"/>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9" name="Freeform 20"/>
            <p:cNvSpPr>
              <a:spLocks/>
            </p:cNvSpPr>
            <p:nvPr userDrawn="1"/>
          </p:nvSpPr>
          <p:spPr bwMode="auto">
            <a:xfrm>
              <a:off x="4450105" y="783233"/>
              <a:ext cx="219062" cy="269473"/>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0" name="Freeform 21"/>
            <p:cNvSpPr>
              <a:spLocks noEditPoints="1"/>
            </p:cNvSpPr>
            <p:nvPr userDrawn="1"/>
          </p:nvSpPr>
          <p:spPr bwMode="auto">
            <a:xfrm>
              <a:off x="4707663" y="783233"/>
              <a:ext cx="230061" cy="275890"/>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1" name="Freeform 22"/>
            <p:cNvSpPr>
              <a:spLocks noEditPoints="1"/>
            </p:cNvSpPr>
            <p:nvPr userDrawn="1"/>
          </p:nvSpPr>
          <p:spPr bwMode="auto">
            <a:xfrm>
              <a:off x="1211840" y="991296"/>
              <a:ext cx="53161" cy="53161"/>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2" name="Freeform 23"/>
            <p:cNvSpPr>
              <a:spLocks/>
            </p:cNvSpPr>
            <p:nvPr userDrawn="1"/>
          </p:nvSpPr>
          <p:spPr bwMode="auto">
            <a:xfrm>
              <a:off x="902037" y="683326"/>
              <a:ext cx="192481" cy="164984"/>
            </a:xfrm>
            <a:custGeom>
              <a:avLst/>
              <a:gdLst>
                <a:gd name="T0" fmla="*/ 125 w 210"/>
                <a:gd name="T1" fmla="*/ 0 h 180"/>
                <a:gd name="T2" fmla="*/ 146 w 210"/>
                <a:gd name="T3" fmla="*/ 1 h 180"/>
                <a:gd name="T4" fmla="*/ 164 w 210"/>
                <a:gd name="T5" fmla="*/ 5 h 180"/>
                <a:gd name="T6" fmla="*/ 181 w 210"/>
                <a:gd name="T7" fmla="*/ 12 h 180"/>
                <a:gd name="T8" fmla="*/ 197 w 210"/>
                <a:gd name="T9" fmla="*/ 20 h 180"/>
                <a:gd name="T10" fmla="*/ 210 w 210"/>
                <a:gd name="T11" fmla="*/ 30 h 180"/>
                <a:gd name="T12" fmla="*/ 168 w 210"/>
                <a:gd name="T13" fmla="*/ 180 h 180"/>
                <a:gd name="T14" fmla="*/ 153 w 210"/>
                <a:gd name="T15" fmla="*/ 172 h 180"/>
                <a:gd name="T16" fmla="*/ 137 w 210"/>
                <a:gd name="T17" fmla="*/ 164 h 180"/>
                <a:gd name="T18" fmla="*/ 121 w 210"/>
                <a:gd name="T19" fmla="*/ 157 h 180"/>
                <a:gd name="T20" fmla="*/ 102 w 210"/>
                <a:gd name="T21" fmla="*/ 153 h 180"/>
                <a:gd name="T22" fmla="*/ 81 w 210"/>
                <a:gd name="T23" fmla="*/ 151 h 180"/>
                <a:gd name="T24" fmla="*/ 58 w 210"/>
                <a:gd name="T25" fmla="*/ 154 h 180"/>
                <a:gd name="T26" fmla="*/ 30 w 210"/>
                <a:gd name="T27" fmla="*/ 160 h 180"/>
                <a:gd name="T28" fmla="*/ 0 w 210"/>
                <a:gd name="T29" fmla="*/ 171 h 180"/>
                <a:gd name="T30" fmla="*/ 44 w 210"/>
                <a:gd name="T31" fmla="*/ 19 h 180"/>
                <a:gd name="T32" fmla="*/ 74 w 210"/>
                <a:gd name="T33" fmla="*/ 8 h 180"/>
                <a:gd name="T34" fmla="*/ 102 w 210"/>
                <a:gd name="T35" fmla="*/ 3 h 180"/>
                <a:gd name="T36" fmla="*/ 125 w 210"/>
                <a:gd name="T3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180">
                  <a:moveTo>
                    <a:pt x="125" y="0"/>
                  </a:moveTo>
                  <a:lnTo>
                    <a:pt x="146" y="1"/>
                  </a:lnTo>
                  <a:lnTo>
                    <a:pt x="164" y="5"/>
                  </a:lnTo>
                  <a:lnTo>
                    <a:pt x="181" y="12"/>
                  </a:lnTo>
                  <a:lnTo>
                    <a:pt x="197" y="20"/>
                  </a:lnTo>
                  <a:lnTo>
                    <a:pt x="210" y="30"/>
                  </a:lnTo>
                  <a:lnTo>
                    <a:pt x="168" y="180"/>
                  </a:lnTo>
                  <a:lnTo>
                    <a:pt x="153" y="172"/>
                  </a:lnTo>
                  <a:lnTo>
                    <a:pt x="137" y="164"/>
                  </a:lnTo>
                  <a:lnTo>
                    <a:pt x="121" y="157"/>
                  </a:lnTo>
                  <a:lnTo>
                    <a:pt x="102" y="153"/>
                  </a:lnTo>
                  <a:lnTo>
                    <a:pt x="81" y="151"/>
                  </a:lnTo>
                  <a:lnTo>
                    <a:pt x="58" y="154"/>
                  </a:lnTo>
                  <a:lnTo>
                    <a:pt x="30" y="160"/>
                  </a:lnTo>
                  <a:lnTo>
                    <a:pt x="0" y="171"/>
                  </a:lnTo>
                  <a:lnTo>
                    <a:pt x="44" y="19"/>
                  </a:lnTo>
                  <a:lnTo>
                    <a:pt x="74" y="8"/>
                  </a:lnTo>
                  <a:lnTo>
                    <a:pt x="102" y="3"/>
                  </a:lnTo>
                  <a:lnTo>
                    <a:pt x="125"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3" name="Freeform 24"/>
            <p:cNvSpPr>
              <a:spLocks/>
            </p:cNvSpPr>
            <p:nvPr userDrawn="1"/>
          </p:nvSpPr>
          <p:spPr bwMode="auto">
            <a:xfrm>
              <a:off x="858041" y="846476"/>
              <a:ext cx="189732" cy="164984"/>
            </a:xfrm>
            <a:custGeom>
              <a:avLst/>
              <a:gdLst>
                <a:gd name="T0" fmla="*/ 122 w 207"/>
                <a:gd name="T1" fmla="*/ 0 h 180"/>
                <a:gd name="T2" fmla="*/ 143 w 207"/>
                <a:gd name="T3" fmla="*/ 1 h 180"/>
                <a:gd name="T4" fmla="*/ 161 w 207"/>
                <a:gd name="T5" fmla="*/ 5 h 180"/>
                <a:gd name="T6" fmla="*/ 179 w 207"/>
                <a:gd name="T7" fmla="*/ 12 h 180"/>
                <a:gd name="T8" fmla="*/ 194 w 207"/>
                <a:gd name="T9" fmla="*/ 20 h 180"/>
                <a:gd name="T10" fmla="*/ 207 w 207"/>
                <a:gd name="T11" fmla="*/ 30 h 180"/>
                <a:gd name="T12" fmla="*/ 165 w 207"/>
                <a:gd name="T13" fmla="*/ 180 h 180"/>
                <a:gd name="T14" fmla="*/ 151 w 207"/>
                <a:gd name="T15" fmla="*/ 170 h 180"/>
                <a:gd name="T16" fmla="*/ 136 w 207"/>
                <a:gd name="T17" fmla="*/ 162 h 180"/>
                <a:gd name="T18" fmla="*/ 119 w 207"/>
                <a:gd name="T19" fmla="*/ 157 h 180"/>
                <a:gd name="T20" fmla="*/ 102 w 207"/>
                <a:gd name="T21" fmla="*/ 151 h 180"/>
                <a:gd name="T22" fmla="*/ 81 w 207"/>
                <a:gd name="T23" fmla="*/ 150 h 180"/>
                <a:gd name="T24" fmla="*/ 59 w 207"/>
                <a:gd name="T25" fmla="*/ 151 h 180"/>
                <a:gd name="T26" fmla="*/ 33 w 207"/>
                <a:gd name="T27" fmla="*/ 157 h 180"/>
                <a:gd name="T28" fmla="*/ 4 w 207"/>
                <a:gd name="T29" fmla="*/ 168 h 180"/>
                <a:gd name="T30" fmla="*/ 3 w 207"/>
                <a:gd name="T31" fmla="*/ 168 h 180"/>
                <a:gd name="T32" fmla="*/ 1 w 207"/>
                <a:gd name="T33" fmla="*/ 168 h 180"/>
                <a:gd name="T34" fmla="*/ 0 w 207"/>
                <a:gd name="T35" fmla="*/ 166 h 180"/>
                <a:gd name="T36" fmla="*/ 0 w 207"/>
                <a:gd name="T37" fmla="*/ 163 h 180"/>
                <a:gd name="T38" fmla="*/ 0 w 207"/>
                <a:gd name="T39" fmla="*/ 163 h 180"/>
                <a:gd name="T40" fmla="*/ 41 w 207"/>
                <a:gd name="T41" fmla="*/ 19 h 180"/>
                <a:gd name="T42" fmla="*/ 71 w 207"/>
                <a:gd name="T43" fmla="*/ 8 h 180"/>
                <a:gd name="T44" fmla="*/ 99 w 207"/>
                <a:gd name="T45" fmla="*/ 2 h 180"/>
                <a:gd name="T46" fmla="*/ 122 w 207"/>
                <a:gd name="T4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7" h="180">
                  <a:moveTo>
                    <a:pt x="122" y="0"/>
                  </a:moveTo>
                  <a:lnTo>
                    <a:pt x="143" y="1"/>
                  </a:lnTo>
                  <a:lnTo>
                    <a:pt x="161" y="5"/>
                  </a:lnTo>
                  <a:lnTo>
                    <a:pt x="179" y="12"/>
                  </a:lnTo>
                  <a:lnTo>
                    <a:pt x="194" y="20"/>
                  </a:lnTo>
                  <a:lnTo>
                    <a:pt x="207" y="30"/>
                  </a:lnTo>
                  <a:lnTo>
                    <a:pt x="165" y="180"/>
                  </a:lnTo>
                  <a:lnTo>
                    <a:pt x="151" y="170"/>
                  </a:lnTo>
                  <a:lnTo>
                    <a:pt x="136" y="162"/>
                  </a:lnTo>
                  <a:lnTo>
                    <a:pt x="119" y="157"/>
                  </a:lnTo>
                  <a:lnTo>
                    <a:pt x="102" y="151"/>
                  </a:lnTo>
                  <a:lnTo>
                    <a:pt x="81" y="150"/>
                  </a:lnTo>
                  <a:lnTo>
                    <a:pt x="59" y="151"/>
                  </a:lnTo>
                  <a:lnTo>
                    <a:pt x="33" y="157"/>
                  </a:lnTo>
                  <a:lnTo>
                    <a:pt x="4" y="168"/>
                  </a:lnTo>
                  <a:lnTo>
                    <a:pt x="3" y="168"/>
                  </a:lnTo>
                  <a:lnTo>
                    <a:pt x="1" y="168"/>
                  </a:lnTo>
                  <a:lnTo>
                    <a:pt x="0" y="166"/>
                  </a:lnTo>
                  <a:lnTo>
                    <a:pt x="0" y="163"/>
                  </a:lnTo>
                  <a:lnTo>
                    <a:pt x="0" y="163"/>
                  </a:lnTo>
                  <a:lnTo>
                    <a:pt x="41" y="19"/>
                  </a:lnTo>
                  <a:lnTo>
                    <a:pt x="71" y="8"/>
                  </a:lnTo>
                  <a:lnTo>
                    <a:pt x="99" y="2"/>
                  </a:lnTo>
                  <a:lnTo>
                    <a:pt x="122"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4" name="Freeform 25"/>
            <p:cNvSpPr>
              <a:spLocks/>
            </p:cNvSpPr>
            <p:nvPr userDrawn="1"/>
          </p:nvSpPr>
          <p:spPr bwMode="auto">
            <a:xfrm>
              <a:off x="1029442" y="887723"/>
              <a:ext cx="193398" cy="164984"/>
            </a:xfrm>
            <a:custGeom>
              <a:avLst/>
              <a:gdLst>
                <a:gd name="T0" fmla="*/ 44 w 211"/>
                <a:gd name="T1" fmla="*/ 0 h 180"/>
                <a:gd name="T2" fmla="*/ 58 w 211"/>
                <a:gd name="T3" fmla="*/ 10 h 180"/>
                <a:gd name="T4" fmla="*/ 73 w 211"/>
                <a:gd name="T5" fmla="*/ 18 h 180"/>
                <a:gd name="T6" fmla="*/ 91 w 211"/>
                <a:gd name="T7" fmla="*/ 23 h 180"/>
                <a:gd name="T8" fmla="*/ 108 w 211"/>
                <a:gd name="T9" fmla="*/ 29 h 180"/>
                <a:gd name="T10" fmla="*/ 129 w 211"/>
                <a:gd name="T11" fmla="*/ 29 h 180"/>
                <a:gd name="T12" fmla="*/ 154 w 211"/>
                <a:gd name="T13" fmla="*/ 28 h 180"/>
                <a:gd name="T14" fmla="*/ 180 w 211"/>
                <a:gd name="T15" fmla="*/ 21 h 180"/>
                <a:gd name="T16" fmla="*/ 211 w 211"/>
                <a:gd name="T17" fmla="*/ 10 h 180"/>
                <a:gd name="T18" fmla="*/ 167 w 211"/>
                <a:gd name="T19" fmla="*/ 161 h 180"/>
                <a:gd name="T20" fmla="*/ 137 w 211"/>
                <a:gd name="T21" fmla="*/ 172 h 180"/>
                <a:gd name="T22" fmla="*/ 110 w 211"/>
                <a:gd name="T23" fmla="*/ 178 h 180"/>
                <a:gd name="T24" fmla="*/ 86 w 211"/>
                <a:gd name="T25" fmla="*/ 180 h 180"/>
                <a:gd name="T26" fmla="*/ 66 w 211"/>
                <a:gd name="T27" fmla="*/ 179 h 180"/>
                <a:gd name="T28" fmla="*/ 47 w 211"/>
                <a:gd name="T29" fmla="*/ 175 h 180"/>
                <a:gd name="T30" fmla="*/ 30 w 211"/>
                <a:gd name="T31" fmla="*/ 168 h 180"/>
                <a:gd name="T32" fmla="*/ 15 w 211"/>
                <a:gd name="T33" fmla="*/ 160 h 180"/>
                <a:gd name="T34" fmla="*/ 0 w 211"/>
                <a:gd name="T35" fmla="*/ 150 h 180"/>
                <a:gd name="T36" fmla="*/ 44 w 211"/>
                <a:gd name="T3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1" h="180">
                  <a:moveTo>
                    <a:pt x="44" y="0"/>
                  </a:moveTo>
                  <a:lnTo>
                    <a:pt x="58" y="10"/>
                  </a:lnTo>
                  <a:lnTo>
                    <a:pt x="73" y="18"/>
                  </a:lnTo>
                  <a:lnTo>
                    <a:pt x="91" y="23"/>
                  </a:lnTo>
                  <a:lnTo>
                    <a:pt x="108" y="29"/>
                  </a:lnTo>
                  <a:lnTo>
                    <a:pt x="129" y="29"/>
                  </a:lnTo>
                  <a:lnTo>
                    <a:pt x="154" y="28"/>
                  </a:lnTo>
                  <a:lnTo>
                    <a:pt x="180" y="21"/>
                  </a:lnTo>
                  <a:lnTo>
                    <a:pt x="211" y="10"/>
                  </a:lnTo>
                  <a:lnTo>
                    <a:pt x="167" y="161"/>
                  </a:lnTo>
                  <a:lnTo>
                    <a:pt x="137" y="172"/>
                  </a:lnTo>
                  <a:lnTo>
                    <a:pt x="110" y="178"/>
                  </a:lnTo>
                  <a:lnTo>
                    <a:pt x="86" y="180"/>
                  </a:lnTo>
                  <a:lnTo>
                    <a:pt x="66" y="179"/>
                  </a:lnTo>
                  <a:lnTo>
                    <a:pt x="47" y="175"/>
                  </a:lnTo>
                  <a:lnTo>
                    <a:pt x="30" y="168"/>
                  </a:lnTo>
                  <a:lnTo>
                    <a:pt x="15" y="160"/>
                  </a:lnTo>
                  <a:lnTo>
                    <a:pt x="0" y="150"/>
                  </a:lnTo>
                  <a:lnTo>
                    <a:pt x="4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5" name="Freeform 26"/>
            <p:cNvSpPr>
              <a:spLocks/>
            </p:cNvSpPr>
            <p:nvPr userDrawn="1"/>
          </p:nvSpPr>
          <p:spPr bwMode="auto">
            <a:xfrm>
              <a:off x="1076187" y="724572"/>
              <a:ext cx="193398" cy="166817"/>
            </a:xfrm>
            <a:custGeom>
              <a:avLst/>
              <a:gdLst>
                <a:gd name="T0" fmla="*/ 44 w 211"/>
                <a:gd name="T1" fmla="*/ 0 h 182"/>
                <a:gd name="T2" fmla="*/ 57 w 211"/>
                <a:gd name="T3" fmla="*/ 10 h 182"/>
                <a:gd name="T4" fmla="*/ 72 w 211"/>
                <a:gd name="T5" fmla="*/ 18 h 182"/>
                <a:gd name="T6" fmla="*/ 89 w 211"/>
                <a:gd name="T7" fmla="*/ 25 h 182"/>
                <a:gd name="T8" fmla="*/ 108 w 211"/>
                <a:gd name="T9" fmla="*/ 29 h 182"/>
                <a:gd name="T10" fmla="*/ 129 w 211"/>
                <a:gd name="T11" fmla="*/ 31 h 182"/>
                <a:gd name="T12" fmla="*/ 152 w 211"/>
                <a:gd name="T13" fmla="*/ 28 h 182"/>
                <a:gd name="T14" fmla="*/ 180 w 211"/>
                <a:gd name="T15" fmla="*/ 22 h 182"/>
                <a:gd name="T16" fmla="*/ 211 w 211"/>
                <a:gd name="T17" fmla="*/ 11 h 182"/>
                <a:gd name="T18" fmla="*/ 167 w 211"/>
                <a:gd name="T19" fmla="*/ 161 h 182"/>
                <a:gd name="T20" fmla="*/ 137 w 211"/>
                <a:gd name="T21" fmla="*/ 172 h 182"/>
                <a:gd name="T22" fmla="*/ 110 w 211"/>
                <a:gd name="T23" fmla="*/ 179 h 182"/>
                <a:gd name="T24" fmla="*/ 86 w 211"/>
                <a:gd name="T25" fmla="*/ 182 h 182"/>
                <a:gd name="T26" fmla="*/ 66 w 211"/>
                <a:gd name="T27" fmla="*/ 181 h 182"/>
                <a:gd name="T28" fmla="*/ 46 w 211"/>
                <a:gd name="T29" fmla="*/ 175 h 182"/>
                <a:gd name="T30" fmla="*/ 30 w 211"/>
                <a:gd name="T31" fmla="*/ 170 h 182"/>
                <a:gd name="T32" fmla="*/ 15 w 211"/>
                <a:gd name="T33" fmla="*/ 161 h 182"/>
                <a:gd name="T34" fmla="*/ 0 w 211"/>
                <a:gd name="T35" fmla="*/ 152 h 182"/>
                <a:gd name="T36" fmla="*/ 44 w 211"/>
                <a:gd name="T37"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1" h="182">
                  <a:moveTo>
                    <a:pt x="44" y="0"/>
                  </a:moveTo>
                  <a:lnTo>
                    <a:pt x="57" y="10"/>
                  </a:lnTo>
                  <a:lnTo>
                    <a:pt x="72" y="18"/>
                  </a:lnTo>
                  <a:lnTo>
                    <a:pt x="89" y="25"/>
                  </a:lnTo>
                  <a:lnTo>
                    <a:pt x="108" y="29"/>
                  </a:lnTo>
                  <a:lnTo>
                    <a:pt x="129" y="31"/>
                  </a:lnTo>
                  <a:lnTo>
                    <a:pt x="152" y="28"/>
                  </a:lnTo>
                  <a:lnTo>
                    <a:pt x="180" y="22"/>
                  </a:lnTo>
                  <a:lnTo>
                    <a:pt x="211" y="11"/>
                  </a:lnTo>
                  <a:lnTo>
                    <a:pt x="167" y="161"/>
                  </a:lnTo>
                  <a:lnTo>
                    <a:pt x="137" y="172"/>
                  </a:lnTo>
                  <a:lnTo>
                    <a:pt x="110" y="179"/>
                  </a:lnTo>
                  <a:lnTo>
                    <a:pt x="86" y="182"/>
                  </a:lnTo>
                  <a:lnTo>
                    <a:pt x="66" y="181"/>
                  </a:lnTo>
                  <a:lnTo>
                    <a:pt x="46" y="175"/>
                  </a:lnTo>
                  <a:lnTo>
                    <a:pt x="30" y="170"/>
                  </a:lnTo>
                  <a:lnTo>
                    <a:pt x="15" y="161"/>
                  </a:lnTo>
                  <a:lnTo>
                    <a:pt x="0" y="152"/>
                  </a:lnTo>
                  <a:lnTo>
                    <a:pt x="4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grpSp>
      <p:pic>
        <p:nvPicPr>
          <p:cNvPr id="46" name="Picture 2" descr="Microsoft logo and tagline"/>
          <p:cNvPicPr>
            <a:picLocks noChangeAspect="1" noChangeArrowheads="1"/>
          </p:cNvPicPr>
          <p:nvPr userDrawn="1"/>
        </p:nvPicPr>
        <p:blipFill rotWithShape="1">
          <a:blip r:embed="rId2">
            <a:lum bright="100000"/>
          </a:blip>
          <a:srcRect r="23057" b="35406"/>
          <a:stretch/>
        </p:blipFill>
        <p:spPr bwMode="black">
          <a:xfrm>
            <a:off x="7801585" y="4857750"/>
            <a:ext cx="1215415" cy="165323"/>
          </a:xfrm>
          <a:prstGeom prst="rect">
            <a:avLst/>
          </a:prstGeom>
          <a:noFill/>
        </p:spPr>
      </p:pic>
    </p:spTree>
    <p:extLst>
      <p:ext uri="{BB962C8B-B14F-4D97-AF65-F5344CB8AC3E}">
        <p14:creationId xmlns:p14="http://schemas.microsoft.com/office/powerpoint/2010/main" val="11015728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5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1/27/2015</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1769122602"/>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6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27821886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sp>
        <p:nvSpPr>
          <p:cNvPr id="2" name="Title 1"/>
          <p:cNvSpPr>
            <a:spLocks noGrp="1"/>
          </p:cNvSpPr>
          <p:nvPr>
            <p:ph type="ctrTitle"/>
          </p:nvPr>
        </p:nvSpPr>
        <p:spPr>
          <a:xfrm>
            <a:off x="433924" y="2693367"/>
            <a:ext cx="7772400" cy="1102519"/>
          </a:xfrm>
        </p:spPr>
        <p:txBody>
          <a:bodyPr/>
          <a:lstStyle>
            <a:lvl1pPr algn="l">
              <a:lnSpc>
                <a:spcPct val="75000"/>
              </a:lnSpc>
              <a:defRPr lang="en-US" sz="6000" kern="1200" spc="-150" smtClean="0">
                <a:solidFill>
                  <a:schemeClr val="bg1"/>
                </a:solidFill>
                <a:latin typeface="+mj-lt"/>
                <a:ea typeface="+mj-ea"/>
                <a:cs typeface="+mj-cs"/>
              </a:defRPr>
            </a:lvl1pPr>
          </a:lstStyle>
          <a:p>
            <a:r>
              <a:rPr lang="en-US" smtClean="0"/>
              <a:t>Click to edit Master title style</a:t>
            </a:r>
            <a:endParaRPr lang="ru-RU"/>
          </a:p>
        </p:txBody>
      </p:sp>
      <p:sp>
        <p:nvSpPr>
          <p:cNvPr id="3" name="Subtitle 2"/>
          <p:cNvSpPr>
            <a:spLocks noGrp="1"/>
          </p:cNvSpPr>
          <p:nvPr>
            <p:ph type="subTitle" idx="1"/>
          </p:nvPr>
        </p:nvSpPr>
        <p:spPr>
          <a:xfrm>
            <a:off x="433924" y="4011910"/>
            <a:ext cx="6400800" cy="360040"/>
          </a:xfrm>
        </p:spPr>
        <p:txBody>
          <a:bodyPr>
            <a:normAutofit/>
          </a:bodyPr>
          <a:lstStyle>
            <a:lvl1pPr marL="0" indent="0" algn="l">
              <a:buNone/>
              <a:defRPr sz="27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13" name="Picture Placeholder 11"/>
          <p:cNvSpPr>
            <a:spLocks noGrp="1" noChangeAspect="1"/>
          </p:cNvSpPr>
          <p:nvPr>
            <p:ph type="pic" sz="quarter" idx="11"/>
          </p:nvPr>
        </p:nvSpPr>
        <p:spPr>
          <a:xfrm>
            <a:off x="5393660"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4" name="Picture Placeholder 11"/>
          <p:cNvSpPr>
            <a:spLocks noGrp="1" noChangeAspect="1"/>
          </p:cNvSpPr>
          <p:nvPr>
            <p:ph type="pic" sz="quarter" idx="12"/>
          </p:nvPr>
        </p:nvSpPr>
        <p:spPr>
          <a:xfrm>
            <a:off x="5393660"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6" name="Picture Placeholder 11"/>
          <p:cNvSpPr>
            <a:spLocks noGrp="1" noChangeAspect="1"/>
          </p:cNvSpPr>
          <p:nvPr>
            <p:ph type="pic" sz="quarter" idx="13"/>
          </p:nvPr>
        </p:nvSpPr>
        <p:spPr>
          <a:xfrm>
            <a:off x="6281483"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7" name="Picture Placeholder 11"/>
          <p:cNvSpPr>
            <a:spLocks noGrp="1" noChangeAspect="1"/>
          </p:cNvSpPr>
          <p:nvPr>
            <p:ph type="pic" sz="quarter" idx="14"/>
          </p:nvPr>
        </p:nvSpPr>
        <p:spPr>
          <a:xfrm>
            <a:off x="6281483"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8" name="Picture Placeholder 11"/>
          <p:cNvSpPr>
            <a:spLocks noGrp="1" noChangeAspect="1"/>
          </p:cNvSpPr>
          <p:nvPr>
            <p:ph type="pic" sz="quarter" idx="15"/>
          </p:nvPr>
        </p:nvSpPr>
        <p:spPr>
          <a:xfrm>
            <a:off x="7164631"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9" name="Picture Placeholder 11"/>
          <p:cNvSpPr>
            <a:spLocks noGrp="1" noChangeAspect="1"/>
          </p:cNvSpPr>
          <p:nvPr>
            <p:ph type="pic" sz="quarter" idx="16"/>
          </p:nvPr>
        </p:nvSpPr>
        <p:spPr>
          <a:xfrm>
            <a:off x="7164631"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0" name="Picture Placeholder 11"/>
          <p:cNvSpPr>
            <a:spLocks noGrp="1" noChangeAspect="1"/>
          </p:cNvSpPr>
          <p:nvPr>
            <p:ph type="pic" sz="quarter" idx="17"/>
          </p:nvPr>
        </p:nvSpPr>
        <p:spPr>
          <a:xfrm>
            <a:off x="8047779"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1" name="Picture Placeholder 11"/>
          <p:cNvSpPr>
            <a:spLocks noGrp="1" noChangeAspect="1"/>
          </p:cNvSpPr>
          <p:nvPr>
            <p:ph type="pic" sz="quarter" idx="18"/>
          </p:nvPr>
        </p:nvSpPr>
        <p:spPr>
          <a:xfrm>
            <a:off x="8047779" y="1169665"/>
            <a:ext cx="792000" cy="792000"/>
          </a:xfrm>
        </p:spPr>
        <p:txBody>
          <a:bodyPr>
            <a:normAutofit/>
          </a:bodyPr>
          <a:lstStyle>
            <a:lvl1pPr marL="0" indent="0" algn="l">
              <a:buNone/>
              <a:defRPr sz="1000" strike="noStrike">
                <a:solidFill>
                  <a:schemeClr val="bg1"/>
                </a:solidFill>
              </a:defRPr>
            </a:lvl1pPr>
          </a:lstStyle>
          <a:p>
            <a:endParaRPr lang="ru-RU" dirty="0"/>
          </a:p>
        </p:txBody>
      </p:sp>
    </p:spTree>
    <p:extLst>
      <p:ext uri="{BB962C8B-B14F-4D97-AF65-F5344CB8AC3E}">
        <p14:creationId xmlns:p14="http://schemas.microsoft.com/office/powerpoint/2010/main" val="2607010055"/>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3008302" y="1135856"/>
            <a:ext cx="5373499" cy="112471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8"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29"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 xmlns:a14="http://schemas.microsoft.com/office/drawing/2010/main">
                <a:solidFill>
                  <a:srgbClr val="FFFFFF"/>
                </a:solidFill>
              </a14:hiddenFill>
            </a:ext>
          </a:extLst>
        </p:spPr>
      </p:pic>
      <p:grpSp>
        <p:nvGrpSpPr>
          <p:cNvPr id="31" name="Fuschia Tile"/>
          <p:cNvGrpSpPr/>
          <p:nvPr userDrawn="1"/>
        </p:nvGrpSpPr>
        <p:grpSpPr>
          <a:xfrm>
            <a:off x="762579" y="2388950"/>
            <a:ext cx="994669" cy="99441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grpSp>
        <p:nvGrpSpPr>
          <p:cNvPr id="34" name="Orange Tile"/>
          <p:cNvGrpSpPr/>
          <p:nvPr userDrawn="1"/>
        </p:nvGrpSpPr>
        <p:grpSpPr>
          <a:xfrm>
            <a:off x="1886043" y="2388950"/>
            <a:ext cx="994669" cy="99441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grpSp>
        <p:nvGrpSpPr>
          <p:cNvPr id="37" name="Teal Tile"/>
          <p:cNvGrpSpPr/>
          <p:nvPr userDrawn="1"/>
        </p:nvGrpSpPr>
        <p:grpSpPr>
          <a:xfrm>
            <a:off x="762579" y="3512121"/>
            <a:ext cx="994669" cy="99441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grpSp>
        <p:nvGrpSpPr>
          <p:cNvPr id="5" name="Green Tile"/>
          <p:cNvGrpSpPr/>
          <p:nvPr userDrawn="1"/>
        </p:nvGrpSpPr>
        <p:grpSpPr>
          <a:xfrm>
            <a:off x="1886043" y="3512121"/>
            <a:ext cx="994669" cy="99441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 useBgFill="1">
        <p:nvSpPr>
          <p:cNvPr id="4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6906" y="2423981"/>
            <a:ext cx="5040038" cy="924348"/>
          </a:xfrm>
        </p:spPr>
        <p:txBody>
          <a:bodyPr anchor="ctr">
            <a:noAutofit/>
          </a:bodyPr>
          <a:lstStyle>
            <a:lvl1pPr algn="l" defTabSz="685772" rtl="0" eaLnBrk="1" latinLnBrk="0" hangingPunct="1">
              <a:lnSpc>
                <a:spcPct val="90000"/>
              </a:lnSpc>
              <a:spcBef>
                <a:spcPct val="0"/>
              </a:spcBef>
              <a:buNone/>
              <a:defRPr lang="en-US" sz="3000" b="1" kern="1200" cap="none" spc="-75" baseline="0" dirty="0">
                <a:ln w="3175">
                  <a:noFill/>
                </a:ln>
                <a:gradFill>
                  <a:gsLst>
                    <a:gs pos="0">
                      <a:schemeClr val="accent1"/>
                    </a:gs>
                    <a:gs pos="100000">
                      <a:schemeClr val="accent1"/>
                    </a:gs>
                  </a:gsLst>
                  <a:lin ang="5400000" scaled="0"/>
                </a:gradFill>
                <a:effectLst/>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136906" y="3771901"/>
            <a:ext cx="5154369" cy="347441"/>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0" y="4507707"/>
            <a:ext cx="9144001"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Tree>
    <p:extLst>
      <p:ext uri="{BB962C8B-B14F-4D97-AF65-F5344CB8AC3E}">
        <p14:creationId xmlns:p14="http://schemas.microsoft.com/office/powerpoint/2010/main" val="1303634825"/>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 xmlns:a14="http://schemas.microsoft.com/office/drawing/2010/main">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763409" y="2390913"/>
            <a:ext cx="2120991" cy="2120439"/>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Tree>
    <p:extLst>
      <p:ext uri="{BB962C8B-B14F-4D97-AF65-F5344CB8AC3E}">
        <p14:creationId xmlns:p14="http://schemas.microsoft.com/office/powerpoint/2010/main" val="2524063672"/>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 xmlns:a14="http://schemas.microsoft.com/office/drawing/2010/main">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762091" y="2390352"/>
            <a:ext cx="2120991" cy="2120439"/>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Tree>
    <p:extLst>
      <p:ext uri="{BB962C8B-B14F-4D97-AF65-F5344CB8AC3E}">
        <p14:creationId xmlns:p14="http://schemas.microsoft.com/office/powerpoint/2010/main" val="2692962122"/>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 xmlns:a14="http://schemas.microsoft.com/office/drawing/2010/main">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762091" y="2392295"/>
            <a:ext cx="2120991" cy="2120439"/>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Tree>
    <p:extLst>
      <p:ext uri="{BB962C8B-B14F-4D97-AF65-F5344CB8AC3E}">
        <p14:creationId xmlns:p14="http://schemas.microsoft.com/office/powerpoint/2010/main" val="1414026502"/>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 xmlns:a14="http://schemas.microsoft.com/office/drawing/2010/main">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763409" y="2390352"/>
            <a:ext cx="2120991" cy="2120439"/>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Tree>
    <p:extLst>
      <p:ext uri="{BB962C8B-B14F-4D97-AF65-F5344CB8AC3E}">
        <p14:creationId xmlns:p14="http://schemas.microsoft.com/office/powerpoint/2010/main" val="253276714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6" name="Text Placeholder 13"/>
          <p:cNvSpPr>
            <a:spLocks noGrp="1"/>
          </p:cNvSpPr>
          <p:nvPr>
            <p:ph type="body" sz="quarter" idx="19"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8" name="Date Placeholder 17"/>
          <p:cNvSpPr>
            <a:spLocks noGrp="1"/>
          </p:cNvSpPr>
          <p:nvPr>
            <p:ph type="dt" sz="half" idx="20"/>
          </p:nvPr>
        </p:nvSpPr>
        <p:spPr/>
        <p:txBody>
          <a:bodyPr/>
          <a:lstStyle/>
          <a:p>
            <a:fld id="{519E6589-18A9-445E-BF30-CD70E2BF8219}" type="datetime1">
              <a:rPr lang="en-US" smtClean="0"/>
              <a:t>1/27/2015</a:t>
            </a:fld>
            <a:endParaRPr lang="en-US" dirty="0"/>
          </a:p>
        </p:txBody>
      </p:sp>
      <p:sp>
        <p:nvSpPr>
          <p:cNvPr id="25" name="Footer Placeholder 24"/>
          <p:cNvSpPr>
            <a:spLocks noGrp="1"/>
          </p:cNvSpPr>
          <p:nvPr>
            <p:ph type="ftr" sz="quarter" idx="21"/>
          </p:nvPr>
        </p:nvSpPr>
        <p:spPr/>
        <p:txBody>
          <a:bodyPr/>
          <a:lstStyle/>
          <a:p>
            <a:r>
              <a:rPr lang="en-US" dirty="0" smtClean="0"/>
              <a:t>Microsoft</a:t>
            </a:r>
            <a:endParaRPr lang="en-US" dirty="0"/>
          </a:p>
        </p:txBody>
      </p:sp>
      <p:sp>
        <p:nvSpPr>
          <p:cNvPr id="27" name="Slide Number Placeholder 26"/>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28" name="Title 27"/>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9" name="Text Placeholder 24"/>
          <p:cNvSpPr>
            <a:spLocks noGrp="1"/>
          </p:cNvSpPr>
          <p:nvPr>
            <p:ph type="body" sz="quarter" idx="25" hasCustomPrompt="1"/>
          </p:nvPr>
        </p:nvSpPr>
        <p:spPr>
          <a:xfrm>
            <a:off x="457199" y="1792289"/>
            <a:ext cx="3433764" cy="255306"/>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51" name="Text Placeholder 21"/>
          <p:cNvSpPr>
            <a:spLocks noGrp="1"/>
          </p:cNvSpPr>
          <p:nvPr>
            <p:ph type="body" sz="quarter" idx="26" hasCustomPrompt="1"/>
          </p:nvPr>
        </p:nvSpPr>
        <p:spPr>
          <a:xfrm>
            <a:off x="457199" y="2047595"/>
            <a:ext cx="3433763" cy="245296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Text Placeholder 24"/>
          <p:cNvSpPr>
            <a:spLocks noGrp="1"/>
          </p:cNvSpPr>
          <p:nvPr>
            <p:ph type="body" sz="quarter" idx="27" hasCustomPrompt="1"/>
          </p:nvPr>
        </p:nvSpPr>
        <p:spPr>
          <a:xfrm>
            <a:off x="4054475" y="1792289"/>
            <a:ext cx="3433764" cy="255306"/>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54" name="Text Placeholder 21"/>
          <p:cNvSpPr>
            <a:spLocks noGrp="1"/>
          </p:cNvSpPr>
          <p:nvPr>
            <p:ph type="body" sz="quarter" idx="28" hasCustomPrompt="1"/>
          </p:nvPr>
        </p:nvSpPr>
        <p:spPr>
          <a:xfrm>
            <a:off x="4054475" y="2047595"/>
            <a:ext cx="3433763" cy="245296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Text Placeholder 2"/>
          <p:cNvSpPr>
            <a:spLocks noGrp="1"/>
          </p:cNvSpPr>
          <p:nvPr>
            <p:ph type="body" sz="quarter" idx="24" hasCustomPrompt="1"/>
          </p:nvPr>
        </p:nvSpPr>
        <p:spPr>
          <a:xfrm>
            <a:off x="7642225" y="2047595"/>
            <a:ext cx="1044575" cy="978179"/>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50529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 xmlns:a14="http://schemas.microsoft.com/office/drawing/2010/main">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762091" y="2390612"/>
            <a:ext cx="2120991" cy="2120439"/>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Tree>
    <p:extLst>
      <p:ext uri="{BB962C8B-B14F-4D97-AF65-F5344CB8AC3E}">
        <p14:creationId xmlns:p14="http://schemas.microsoft.com/office/powerpoint/2010/main" val="3990071232"/>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 xmlns:a14="http://schemas.microsoft.com/office/drawing/2010/main">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762091" y="2390352"/>
            <a:ext cx="2120991" cy="2120439"/>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Tree>
    <p:extLst>
      <p:ext uri="{BB962C8B-B14F-4D97-AF65-F5344CB8AC3E}">
        <p14:creationId xmlns:p14="http://schemas.microsoft.com/office/powerpoint/2010/main" val="4075915439"/>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57049"/>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15004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2668002"/>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9436" y="1085850"/>
            <a:ext cx="8363938" cy="150041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6879448"/>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6070347"/>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058666"/>
            <a:ext cx="4115872"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600200"/>
            <a:ext cx="4114800" cy="1153008"/>
          </a:xfrm>
        </p:spPr>
        <p:txBody>
          <a:bodyPr/>
          <a:lstStyle>
            <a:lvl1pPr marL="211328" indent="-211328">
              <a:defRPr sz="1725"/>
            </a:lvl1pPr>
            <a:lvl2pPr marL="421664" indent="-199422">
              <a:defRPr sz="1500"/>
            </a:lvl2pPr>
            <a:lvl3pPr marL="610172" indent="-182555">
              <a:defRPr sz="1350"/>
            </a:lvl3pPr>
            <a:lvl4pPr marL="787766" indent="-171642">
              <a:defRPr sz="1275"/>
            </a:lvl4pPr>
            <a:lvl5pPr marL="959408" indent="-154775">
              <a:defRPr sz="1275"/>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58666"/>
            <a:ext cx="4115872"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600201"/>
            <a:ext cx="4115872" cy="1183964"/>
          </a:xfrm>
        </p:spPr>
        <p:txBody>
          <a:bodyPr/>
          <a:lstStyle>
            <a:lvl1pPr marL="222241" indent="-222241">
              <a:defRPr sz="1725"/>
            </a:lvl1pPr>
            <a:lvl2pPr marL="427616" indent="-205375">
              <a:defRPr sz="1500"/>
            </a:lvl2pPr>
            <a:lvl3pPr marL="616124" indent="-183548">
              <a:defRPr sz="1350"/>
            </a:lvl3pPr>
            <a:lvl4pPr marL="787766" indent="-177595">
              <a:defRPr sz="1275"/>
            </a:lvl4pPr>
            <a:lvl5pPr marL="959408" indent="-165689">
              <a:defRPr sz="1275"/>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7640825"/>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40000"/>
                    <a:lumOff val="60000"/>
                  </a:schemeClr>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3059822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807004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9071748"/>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599740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6"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2" name="Date Placeholder 11"/>
          <p:cNvSpPr>
            <a:spLocks noGrp="1"/>
          </p:cNvSpPr>
          <p:nvPr>
            <p:ph type="dt" sz="half" idx="18"/>
          </p:nvPr>
        </p:nvSpPr>
        <p:spPr/>
        <p:txBody>
          <a:bodyPr/>
          <a:lstStyle/>
          <a:p>
            <a:fld id="{EA11D8F8-949A-4CAC-AC7F-13C501155253}" type="datetime1">
              <a:rPr lang="en-US" smtClean="0"/>
              <a:t>1/27/2015</a:t>
            </a:fld>
            <a:endParaRPr lang="en-US" dirty="0"/>
          </a:p>
        </p:txBody>
      </p:sp>
      <p:sp>
        <p:nvSpPr>
          <p:cNvPr id="17" name="Footer Placeholder 16"/>
          <p:cNvSpPr>
            <a:spLocks noGrp="1"/>
          </p:cNvSpPr>
          <p:nvPr>
            <p:ph type="ftr" sz="quarter" idx="19"/>
          </p:nvPr>
        </p:nvSpPr>
        <p:spPr/>
        <p:txBody>
          <a:bodyPr/>
          <a:lstStyle/>
          <a:p>
            <a:r>
              <a:rPr lang="en-US" dirty="0" smtClean="0"/>
              <a:t>Microsoft</a:t>
            </a:r>
            <a:endParaRPr lang="en-US" dirty="0"/>
          </a:p>
        </p:txBody>
      </p:sp>
      <p:sp>
        <p:nvSpPr>
          <p:cNvPr id="18" name="Slide Number Placeholder 17"/>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19" name="Title 18"/>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3" name="Text Placeholder 2"/>
          <p:cNvSpPr>
            <a:spLocks noGrp="1"/>
          </p:cNvSpPr>
          <p:nvPr>
            <p:ph type="body" sz="quarter" idx="22" hasCustomPrompt="1"/>
          </p:nvPr>
        </p:nvSpPr>
        <p:spPr>
          <a:xfrm>
            <a:off x="457200" y="1768475"/>
            <a:ext cx="2241550" cy="2732087"/>
          </a:xfrm>
        </p:spPr>
        <p:txBody>
          <a:bodyPr/>
          <a:lstStyle>
            <a:lvl1pPr marL="0" indent="0">
              <a:lnSpc>
                <a:spcPct val="105000"/>
              </a:lnSpc>
              <a:buNone/>
              <a:defRPr sz="2400">
                <a:solidFill>
                  <a:schemeClr val="accent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21"/>
          <p:cNvSpPr>
            <a:spLocks noGrp="1"/>
          </p:cNvSpPr>
          <p:nvPr>
            <p:ph type="body" sz="quarter" idx="23" hasCustomPrompt="1"/>
          </p:nvPr>
        </p:nvSpPr>
        <p:spPr>
          <a:xfrm>
            <a:off x="4054475" y="1744663"/>
            <a:ext cx="4632325"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4581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3857850"/>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52394" tIns="76197" rIns="152394" bIns="7619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57121662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Section Header ALT 3">
    <p:spTree>
      <p:nvGrpSpPr>
        <p:cNvPr id="1" name=""/>
        <p:cNvGrpSpPr/>
        <p:nvPr/>
      </p:nvGrpSpPr>
      <p:grpSpPr>
        <a:xfrm>
          <a:off x="0" y="0"/>
          <a:ext cx="0" cy="0"/>
          <a:chOff x="0" y="0"/>
          <a:chExt cx="0" cy="0"/>
        </a:xfrm>
      </p:grpSpPr>
      <p:sp>
        <p:nvSpPr>
          <p:cNvPr id="7" name="Rectangle 6"/>
          <p:cNvSpPr/>
          <p:nvPr userDrawn="1"/>
        </p:nvSpPr>
        <p:spPr bwMode="auto">
          <a:xfrm>
            <a:off x="381796" y="285751"/>
            <a:ext cx="8380413" cy="4350544"/>
          </a:xfrm>
          <a:prstGeom prst="rect">
            <a:avLst/>
          </a:pr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51453" tIns="25727" rIns="51453" bIns="25727" numCol="1" rtlCol="0" anchor="ctr" anchorCtr="0" compatLnSpc="1">
            <a:prstTxWarp prst="textNoShape">
              <a:avLst/>
            </a:prstTxWarp>
          </a:bodyPr>
          <a:lstStyle/>
          <a:p>
            <a:pPr algn="ctr" defTabSz="514386" fontAlgn="base">
              <a:spcBef>
                <a:spcPct val="0"/>
              </a:spcBef>
              <a:spcAft>
                <a:spcPct val="0"/>
              </a:spcAft>
            </a:pPr>
            <a:endParaRPr lang="en-US" sz="1350" dirty="0" smtClean="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886999" y="622889"/>
            <a:ext cx="7370002" cy="3676266"/>
          </a:xfrm>
        </p:spPr>
        <p:txBody>
          <a:bodyPr anchor="ctr" anchorCtr="0">
            <a:noAutofit/>
          </a:bodyPr>
          <a:lstStyle>
            <a:lvl1pPr algn="l">
              <a:defRPr sz="4500" b="0" cap="none" baseline="0">
                <a:solidFill>
                  <a:srgbClr val="FFFFFF"/>
                </a:solidFill>
              </a:defRPr>
            </a:lvl1pPr>
          </a:lstStyle>
          <a:p>
            <a:r>
              <a:rPr lang="en-US" dirty="0" smtClean="0"/>
              <a:t>Click to edit section title</a:t>
            </a:r>
            <a:endParaRPr lang="en-US" dirty="0"/>
          </a:p>
        </p:txBody>
      </p:sp>
      <p:sp>
        <p:nvSpPr>
          <p:cNvPr id="4" name="Date Placeholder 3"/>
          <p:cNvSpPr>
            <a:spLocks noGrp="1"/>
          </p:cNvSpPr>
          <p:nvPr>
            <p:ph type="dt" sz="half" idx="10"/>
          </p:nvPr>
        </p:nvSpPr>
        <p:spPr>
          <a:xfrm>
            <a:off x="2865741" y="4822871"/>
            <a:ext cx="1098755" cy="182011"/>
          </a:xfrm>
          <a:prstGeom prst="rect">
            <a:avLst/>
          </a:prstGeom>
        </p:spPr>
        <p:txBody>
          <a:bodyPr/>
          <a:lstStyle/>
          <a:p>
            <a:pPr defTabSz="685772"/>
            <a:endParaRPr lang="en-US" dirty="0">
              <a:solidFill>
                <a:srgbClr val="FFFFFF"/>
              </a:solidFill>
            </a:endParaRPr>
          </a:p>
        </p:txBody>
      </p:sp>
      <p:sp>
        <p:nvSpPr>
          <p:cNvPr id="5" name="Footer Placeholder 4"/>
          <p:cNvSpPr>
            <a:spLocks noGrp="1"/>
          </p:cNvSpPr>
          <p:nvPr>
            <p:ph type="ftr" sz="quarter" idx="11"/>
          </p:nvPr>
        </p:nvSpPr>
        <p:spPr>
          <a:xfrm>
            <a:off x="3964493" y="4822871"/>
            <a:ext cx="2895600" cy="182011"/>
          </a:xfrm>
          <a:prstGeom prst="rect">
            <a:avLst/>
          </a:prstGeom>
        </p:spPr>
        <p:txBody>
          <a:bodyPr/>
          <a:lstStyle/>
          <a:p>
            <a:pPr defTabSz="685772"/>
            <a:endParaRPr lang="en-US" dirty="0">
              <a:solidFill>
                <a:srgbClr val="FFFFFF"/>
              </a:solidFill>
            </a:endParaRPr>
          </a:p>
        </p:txBody>
      </p:sp>
      <p:sp>
        <p:nvSpPr>
          <p:cNvPr id="6" name="Slide Number Placeholder 5"/>
          <p:cNvSpPr>
            <a:spLocks noGrp="1"/>
          </p:cNvSpPr>
          <p:nvPr>
            <p:ph type="sldNum" sz="quarter" idx="12"/>
          </p:nvPr>
        </p:nvSpPr>
        <p:spPr>
          <a:xfrm>
            <a:off x="381001" y="4790842"/>
            <a:ext cx="339956" cy="246120"/>
          </a:xfrm>
          <a:prstGeom prst="rect">
            <a:avLst/>
          </a:prstGeom>
        </p:spPr>
        <p:txBody>
          <a:bodyPr/>
          <a:lstStyle/>
          <a:p>
            <a:pPr defTabSz="685772"/>
            <a:fld id="{B6F15528-21DE-4FAA-801E-634DDDAF4B2B}" type="slidenum">
              <a:rPr lang="en-US" smtClean="0">
                <a:solidFill>
                  <a:srgbClr val="FFFFFF"/>
                </a:solidFill>
              </a:rPr>
              <a:pPr defTabSz="685772"/>
              <a:t>‹Nº›</a:t>
            </a:fld>
            <a:endParaRPr lang="en-US" dirty="0">
              <a:solidFill>
                <a:srgbClr val="FFFFFF"/>
              </a:solidFill>
            </a:endParaRPr>
          </a:p>
        </p:txBody>
      </p:sp>
    </p:spTree>
    <p:extLst>
      <p:ext uri="{BB962C8B-B14F-4D97-AF65-F5344CB8AC3E}">
        <p14:creationId xmlns:p14="http://schemas.microsoft.com/office/powerpoint/2010/main" val="9409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bldLst>
      <p:bldP spid="7" grpId="0" animBg="1"/>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45704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a:prstGeom prst="rect">
            <a:avLst/>
          </a:prstGeom>
        </p:spPr>
        <p:txBody>
          <a:bodyPr/>
          <a:lstStyle/>
          <a:p>
            <a:fld id="{CACA977F-13B5-401C-B1C3-C3A0AA116E56}" type="datetime1">
              <a:rPr lang="en-US" smtClean="0"/>
              <a:t>1/27/2015</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04788" indent="-204788">
              <a:lnSpc>
                <a:spcPct val="100000"/>
              </a:lnSpc>
              <a:spcBef>
                <a:spcPts val="900"/>
              </a:spcBef>
              <a:buSzPct val="100000"/>
              <a:buFont typeface="Arial" pitchFamily="34" charset="0"/>
              <a:buChar char="•"/>
              <a:defRPr sz="2100" spc="0" baseline="0">
                <a:solidFill>
                  <a:schemeClr val="tx1"/>
                </a:solidFill>
              </a:defRPr>
            </a:lvl1pPr>
            <a:lvl2pPr marL="547688" indent="-200025">
              <a:lnSpc>
                <a:spcPct val="100000"/>
              </a:lnSpc>
              <a:spcBef>
                <a:spcPts val="150"/>
              </a:spcBef>
              <a:spcAft>
                <a:spcPts val="150"/>
              </a:spcAft>
              <a:buFont typeface="Segoe Condensed" pitchFamily="34" charset="0"/>
              <a:buChar char="–"/>
              <a:defRPr sz="1800" spc="0" baseline="0">
                <a:solidFill>
                  <a:schemeClr val="tx1"/>
                </a:solidFill>
              </a:defRPr>
            </a:lvl2pPr>
            <a:lvl3pPr marL="819150" indent="-133350">
              <a:buFont typeface="Wingdings" pitchFamily="2" charset="2"/>
              <a:buChar char="§"/>
              <a:defRPr sz="1800" spc="0" baseline="0">
                <a:solidFill>
                  <a:schemeClr val="tx1"/>
                </a:solidFill>
              </a:defRPr>
            </a:lvl3pPr>
            <a:lvl4pPr marL="1438847" indent="-286703">
              <a:buFont typeface="Wingdings" pitchFamily="2" charset="2"/>
              <a:buChar char="§"/>
              <a:defRPr sz="1800" spc="0" baseline="0">
                <a:solidFill>
                  <a:schemeClr val="tx1"/>
                </a:solidFill>
              </a:defRPr>
            </a:lvl4pPr>
            <a:lvl5pPr marL="1828229" indent="-292037">
              <a:buFont typeface="Wingdings" pitchFamily="2" charset="2"/>
              <a:buChar char="§"/>
              <a:defRPr sz="18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58750"/>
            <a:ext cx="1116922" cy="239143"/>
          </a:xfrm>
          <a:prstGeom prst="rect">
            <a:avLst/>
          </a:prstGeom>
          <a:noFill/>
        </p:spPr>
        <p:txBody>
          <a:bodyPr wrap="none" lIns="76810" tIns="38405" rIns="76810" bIns="38405" rtlCol="0" anchor="ctr" anchorCtr="0">
            <a:spAutoFit/>
          </a:bodyPr>
          <a:lstStyle/>
          <a:p>
            <a:pPr algn="l"/>
            <a:r>
              <a:rPr lang="en-US" sz="1050" kern="0" spc="0" baseline="0" dirty="0" smtClean="0">
                <a:solidFill>
                  <a:schemeClr val="tx1"/>
                </a:solidFill>
              </a:rPr>
              <a:t>Windows Phone</a:t>
            </a:r>
            <a:endParaRPr lang="en-US" sz="1050" kern="0" spc="0" baseline="0" dirty="0" smtClean="0">
              <a:solidFill>
                <a:schemeClr val="tx1">
                  <a:lumMod val="60000"/>
                  <a:lumOff val="40000"/>
                </a:schemeClr>
              </a:solidFill>
            </a:endParaRPr>
          </a:p>
        </p:txBody>
      </p:sp>
    </p:spTree>
    <p:extLst>
      <p:ext uri="{BB962C8B-B14F-4D97-AF65-F5344CB8AC3E}">
        <p14:creationId xmlns:p14="http://schemas.microsoft.com/office/powerpoint/2010/main" val="220624948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18" Type="http://schemas.openxmlformats.org/officeDocument/2006/relationships/slideLayout" Target="../slideLayouts/slideLayout92.xml"/><Relationship Id="rId3" Type="http://schemas.openxmlformats.org/officeDocument/2006/relationships/slideLayout" Target="../slideLayouts/slideLayout77.xml"/><Relationship Id="rId21" Type="http://schemas.openxmlformats.org/officeDocument/2006/relationships/image" Target="../media/image8.png"/><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theme" Target="../theme/theme2.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10" Type="http://schemas.openxmlformats.org/officeDocument/2006/relationships/slideLayout" Target="../slideLayouts/slideLayout84.xml"/><Relationship Id="rId19" Type="http://schemas.openxmlformats.org/officeDocument/2006/relationships/slideLayout" Target="../slideLayouts/slideLayout93.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01955"/>
            <a:ext cx="8229600" cy="387798"/>
          </a:xfrm>
          <a:prstGeom prst="rect">
            <a:avLst/>
          </a:prstGeom>
        </p:spPr>
        <p:txBody>
          <a:bodyPr vert="horz" wrap="square" lIns="0" tIns="0" rIns="0" bIns="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35380"/>
            <a:ext cx="8229600" cy="3365183"/>
          </a:xfrm>
          <a:prstGeom prst="rect">
            <a:avLst/>
          </a:prstGeom>
        </p:spPr>
        <p:txBody>
          <a:bodyPr vert="horz" lIns="0" tIns="0" rIns="0" bIns="0" rtlCol="0">
            <a:noAutofit/>
          </a:bodyPr>
          <a:lstStyle/>
          <a:p>
            <a:pPr lvl="0"/>
            <a:r>
              <a:rPr lang="en-US" dirty="0" smtClean="0"/>
              <a:t>Click to edit Master text style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927532" y="4760804"/>
            <a:ext cx="1098755" cy="138502"/>
          </a:xfrm>
          <a:prstGeom prst="rect">
            <a:avLst/>
          </a:prstGeom>
        </p:spPr>
        <p:txBody>
          <a:bodyPr vert="horz" lIns="0" tIns="0" rIns="0" bIns="0" rtlCol="0" anchor="ctr"/>
          <a:lstStyle>
            <a:lvl1pPr algn="l">
              <a:lnSpc>
                <a:spcPct val="125000"/>
              </a:lnSpc>
              <a:defRPr sz="900" spc="0" baseline="0">
                <a:solidFill>
                  <a:schemeClr val="tx1">
                    <a:lumMod val="40000"/>
                    <a:lumOff val="60000"/>
                  </a:schemeClr>
                </a:solidFill>
              </a:defRPr>
            </a:lvl1pPr>
          </a:lstStyle>
          <a:p>
            <a:fld id="{3B85DB03-83F6-498F-B258-431FC53DF8DB}" type="datetime1">
              <a:rPr lang="en-US" smtClean="0"/>
              <a:t>1/27/2015</a:t>
            </a:fld>
            <a:endParaRPr lang="en-US" dirty="0"/>
          </a:p>
        </p:txBody>
      </p:sp>
      <p:sp>
        <p:nvSpPr>
          <p:cNvPr id="5" name="Footer Placeholder 4"/>
          <p:cNvSpPr>
            <a:spLocks noGrp="1"/>
          </p:cNvSpPr>
          <p:nvPr>
            <p:ph type="ftr" sz="quarter" idx="3"/>
          </p:nvPr>
        </p:nvSpPr>
        <p:spPr>
          <a:xfrm>
            <a:off x="698909" y="4760804"/>
            <a:ext cx="1228623" cy="138503"/>
          </a:xfrm>
          <a:prstGeom prst="rect">
            <a:avLst/>
          </a:prstGeom>
        </p:spPr>
        <p:txBody>
          <a:bodyPr vert="horz" wrap="none" lIns="0" tIns="0" rIns="0" bIns="0" rtlCol="0" anchor="ctr"/>
          <a:lstStyle>
            <a:lvl1pPr algn="l">
              <a:lnSpc>
                <a:spcPct val="125000"/>
              </a:lnSpc>
              <a:defRPr sz="900" spc="0" baseline="0">
                <a:solidFill>
                  <a:schemeClr val="tx1">
                    <a:lumMod val="40000"/>
                    <a:lumOff val="60000"/>
                  </a:schemeClr>
                </a:solidFill>
              </a:defRPr>
            </a:lvl1pPr>
          </a:lstStyle>
          <a:p>
            <a:r>
              <a:rPr lang="en-US" dirty="0" smtClean="0"/>
              <a:t>Microsoft</a:t>
            </a:r>
            <a:endParaRPr lang="en-US" dirty="0"/>
          </a:p>
        </p:txBody>
      </p:sp>
      <p:sp>
        <p:nvSpPr>
          <p:cNvPr id="6" name="Slide Number Placeholder 5"/>
          <p:cNvSpPr>
            <a:spLocks noGrp="1"/>
          </p:cNvSpPr>
          <p:nvPr>
            <p:ph type="sldNum" sz="quarter" idx="4"/>
          </p:nvPr>
        </p:nvSpPr>
        <p:spPr>
          <a:xfrm>
            <a:off x="457200" y="4760804"/>
            <a:ext cx="228926" cy="138504"/>
          </a:xfrm>
          <a:prstGeom prst="rect">
            <a:avLst/>
          </a:prstGeom>
        </p:spPr>
        <p:txBody>
          <a:bodyPr vert="horz" wrap="none" lIns="0" tIns="0" rIns="0" bIns="0" rtlCol="0" anchor="ctr">
            <a:noAutofit/>
          </a:bodyPr>
          <a:lstStyle>
            <a:lvl1pPr algn="l">
              <a:lnSpc>
                <a:spcPct val="125000"/>
              </a:lnSpc>
              <a:defRPr sz="900" spc="0" baseline="0">
                <a:solidFill>
                  <a:schemeClr val="tx1">
                    <a:lumMod val="40000"/>
                    <a:lumOff val="60000"/>
                  </a:schemeClr>
                </a:solidFill>
              </a:defRPr>
            </a:lvl1pPr>
          </a:lstStyle>
          <a:p>
            <a:fld id="{B6F15528-21DE-4FAA-801E-634DDDAF4B2B}" type="slidenum">
              <a:rPr lang="en-US" smtClean="0"/>
              <a:pPr/>
              <a:t>‹Nº›</a:t>
            </a:fld>
            <a:endParaRPr lang="en-US" dirty="0"/>
          </a:p>
        </p:txBody>
      </p:sp>
    </p:spTree>
    <p:extLst>
      <p:ext uri="{BB962C8B-B14F-4D97-AF65-F5344CB8AC3E}">
        <p14:creationId xmlns:p14="http://schemas.microsoft.com/office/powerpoint/2010/main" val="1552320356"/>
      </p:ext>
    </p:extLst>
  </p:cSld>
  <p:clrMap bg1="lt1" tx1="dk1" bg2="lt2" tx2="dk2" accent1="accent1" accent2="accent2" accent3="accent3" accent4="accent4" accent5="accent5" accent6="accent6" hlink="hlink" folHlink="folHlink"/>
  <p:sldLayoutIdLst>
    <p:sldLayoutId id="2147484409" r:id="rId1"/>
    <p:sldLayoutId id="2147484410" r:id="rId2"/>
    <p:sldLayoutId id="2147484411" r:id="rId3"/>
    <p:sldLayoutId id="2147484412" r:id="rId4"/>
    <p:sldLayoutId id="2147484413" r:id="rId5"/>
    <p:sldLayoutId id="2147484414" r:id="rId6"/>
    <p:sldLayoutId id="2147484415" r:id="rId7"/>
    <p:sldLayoutId id="2147484416" r:id="rId8"/>
    <p:sldLayoutId id="2147484417" r:id="rId9"/>
    <p:sldLayoutId id="2147484418" r:id="rId10"/>
    <p:sldLayoutId id="2147484419" r:id="rId11"/>
    <p:sldLayoutId id="2147484420" r:id="rId12"/>
    <p:sldLayoutId id="2147484421" r:id="rId13"/>
    <p:sldLayoutId id="2147484422" r:id="rId14"/>
    <p:sldLayoutId id="2147484423" r:id="rId15"/>
    <p:sldLayoutId id="2147484424" r:id="rId16"/>
    <p:sldLayoutId id="2147484425" r:id="rId17"/>
    <p:sldLayoutId id="2147484426" r:id="rId18"/>
    <p:sldLayoutId id="2147484427" r:id="rId19"/>
    <p:sldLayoutId id="2147484428" r:id="rId20"/>
    <p:sldLayoutId id="2147484429" r:id="rId21"/>
    <p:sldLayoutId id="2147484430" r:id="rId22"/>
    <p:sldLayoutId id="2147484431" r:id="rId23"/>
    <p:sldLayoutId id="2147484432" r:id="rId24"/>
    <p:sldLayoutId id="2147484433" r:id="rId25"/>
    <p:sldLayoutId id="2147484434" r:id="rId26"/>
    <p:sldLayoutId id="2147484435" r:id="rId27"/>
    <p:sldLayoutId id="2147484436" r:id="rId28"/>
    <p:sldLayoutId id="2147484437" r:id="rId29"/>
    <p:sldLayoutId id="2147484438" r:id="rId30"/>
    <p:sldLayoutId id="2147484439" r:id="rId31"/>
    <p:sldLayoutId id="2147484440" r:id="rId32"/>
    <p:sldLayoutId id="2147484441" r:id="rId33"/>
    <p:sldLayoutId id="2147484442" r:id="rId34"/>
    <p:sldLayoutId id="2147484443" r:id="rId35"/>
    <p:sldLayoutId id="2147484444" r:id="rId36"/>
    <p:sldLayoutId id="2147484445" r:id="rId37"/>
    <p:sldLayoutId id="2147484446" r:id="rId38"/>
    <p:sldLayoutId id="2147484447" r:id="rId39"/>
    <p:sldLayoutId id="2147484465" r:id="rId40"/>
    <p:sldLayoutId id="2147484468" r:id="rId41"/>
    <p:sldLayoutId id="2147484469" r:id="rId42"/>
    <p:sldLayoutId id="2147484471" r:id="rId43"/>
    <p:sldLayoutId id="2147484473" r:id="rId44"/>
    <p:sldLayoutId id="2147484474" r:id="rId45"/>
    <p:sldLayoutId id="2147484475" r:id="rId46"/>
    <p:sldLayoutId id="2147484478" r:id="rId47"/>
    <p:sldLayoutId id="2147484479" r:id="rId48"/>
    <p:sldLayoutId id="2147484480" r:id="rId49"/>
    <p:sldLayoutId id="2147484481" r:id="rId50"/>
    <p:sldLayoutId id="2147484482" r:id="rId51"/>
    <p:sldLayoutId id="2147484483" r:id="rId52"/>
    <p:sldLayoutId id="2147484487" r:id="rId53"/>
    <p:sldLayoutId id="2147484488" r:id="rId54"/>
    <p:sldLayoutId id="2147484490" r:id="rId55"/>
    <p:sldLayoutId id="2147484491" r:id="rId56"/>
    <p:sldLayoutId id="2147484493" r:id="rId57"/>
    <p:sldLayoutId id="2147484494" r:id="rId58"/>
    <p:sldLayoutId id="2147484495" r:id="rId59"/>
    <p:sldLayoutId id="2147484496" r:id="rId60"/>
    <p:sldLayoutId id="2147484497" r:id="rId61"/>
    <p:sldLayoutId id="2147484498" r:id="rId62"/>
    <p:sldLayoutId id="2147484500" r:id="rId63"/>
    <p:sldLayoutId id="2147484501" r:id="rId64"/>
    <p:sldLayoutId id="2147484502" r:id="rId65"/>
    <p:sldLayoutId id="2147484505" r:id="rId66"/>
    <p:sldLayoutId id="2147484506" r:id="rId67"/>
    <p:sldLayoutId id="2147484509" r:id="rId68"/>
    <p:sldLayoutId id="2147484518" r:id="rId69"/>
    <p:sldLayoutId id="2147484524" r:id="rId70"/>
    <p:sldLayoutId id="2147484525" r:id="rId71"/>
    <p:sldLayoutId id="2147484526" r:id="rId72"/>
    <p:sldLayoutId id="2147484549" r:id="rId73"/>
    <p:sldLayoutId id="2147484550" r:id="rId7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p:titleStyle>
    <p:bodyStyle>
      <a:lvl1pPr marL="114300" indent="-114300" algn="l" defTabSz="914400" rtl="0" eaLnBrk="1" latinLnBrk="0" hangingPunct="1">
        <a:lnSpc>
          <a:spcPct val="125000"/>
        </a:lnSpc>
        <a:spcBef>
          <a:spcPts val="600"/>
        </a:spcBef>
        <a:buClrTx/>
        <a:buSzPct val="100000"/>
        <a:buFont typeface="Arial" pitchFamily="34" charset="0"/>
        <a:buChar char="•"/>
        <a:defRPr sz="1600" kern="1200" spc="0" baseline="0">
          <a:solidFill>
            <a:schemeClr val="tx2"/>
          </a:solidFill>
          <a:latin typeface="+mn-lt"/>
          <a:ea typeface="+mn-ea"/>
          <a:cs typeface="+mn-cs"/>
        </a:defRPr>
      </a:lvl1pPr>
      <a:lvl2pPr marL="288925"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2pPr>
      <a:lvl3pPr marL="45720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3pPr>
      <a:lvl4pPr marL="631825"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4pPr>
      <a:lvl5pPr marL="80010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457049"/>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23503980"/>
      </p:ext>
    </p:extLst>
  </p:cSld>
  <p:clrMap bg1="dk1" tx1="lt1" bg2="dk2" tx2="lt2" accent1="accent1" accent2="accent2" accent3="accent3" accent4="accent4" accent5="accent5" accent6="accent6" hlink="hlink" folHlink="folHlink"/>
  <p:sldLayoutIdLst>
    <p:sldLayoutId id="2147484529" r:id="rId1"/>
    <p:sldLayoutId id="2147484530" r:id="rId2"/>
    <p:sldLayoutId id="2147484531" r:id="rId3"/>
    <p:sldLayoutId id="2147484532" r:id="rId4"/>
    <p:sldLayoutId id="2147484533" r:id="rId5"/>
    <p:sldLayoutId id="2147484534" r:id="rId6"/>
    <p:sldLayoutId id="2147484535" r:id="rId7"/>
    <p:sldLayoutId id="2147484536" r:id="rId8"/>
    <p:sldLayoutId id="2147484537" r:id="rId9"/>
    <p:sldLayoutId id="2147484538" r:id="rId10"/>
    <p:sldLayoutId id="2147484539" r:id="rId11"/>
    <p:sldLayoutId id="2147484540" r:id="rId12"/>
    <p:sldLayoutId id="2147484541" r:id="rId13"/>
    <p:sldLayoutId id="2147484542" r:id="rId14"/>
    <p:sldLayoutId id="2147484543" r:id="rId15"/>
    <p:sldLayoutId id="2147484544" r:id="rId16"/>
    <p:sldLayoutId id="2147484545" r:id="rId17"/>
    <p:sldLayoutId id="2147484546" r:id="rId18"/>
    <p:sldLayoutId id="2147484547" r:id="rId19"/>
  </p:sldLayoutIdLst>
  <p:transition>
    <p:fade/>
  </p:transition>
  <p:timing>
    <p:tnLst>
      <p:par>
        <p:cTn id="1" dur="indefinite" restart="never" nodeType="tmRoot"/>
      </p:par>
    </p:tnLst>
  </p:timing>
  <p:txStyles>
    <p:titleStyle>
      <a:lvl1pPr algn="l" defTabSz="685772" rtl="0" eaLnBrk="1" latinLnBrk="0" hangingPunct="1">
        <a:lnSpc>
          <a:spcPct val="90000"/>
        </a:lnSpc>
        <a:spcBef>
          <a:spcPct val="0"/>
        </a:spcBef>
        <a:buNone/>
        <a:defRPr lang="en-US" sz="3300" b="0" kern="1200" cap="none" spc="-75"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45281" indent="-345281" algn="l" defTabSz="685772" rtl="0" eaLnBrk="1" latinLnBrk="0" hangingPunct="1">
        <a:lnSpc>
          <a:spcPct val="90000"/>
        </a:lnSpc>
        <a:spcBef>
          <a:spcPct val="20000"/>
        </a:spcBef>
        <a:buSzPct val="90000"/>
        <a:buFontTx/>
        <a:buBlip>
          <a:blip r:embed="rId21"/>
        </a:buBlip>
        <a:defRPr sz="2400" kern="1200">
          <a:gradFill>
            <a:gsLst>
              <a:gs pos="0">
                <a:schemeClr val="tx1"/>
              </a:gs>
              <a:gs pos="86000">
                <a:schemeClr val="tx1"/>
              </a:gs>
            </a:gsLst>
            <a:lin ang="5400000" scaled="0"/>
          </a:gradFill>
          <a:latin typeface="+mn-lt"/>
          <a:ea typeface="+mn-ea"/>
          <a:cs typeface="+mn-cs"/>
        </a:defRPr>
      </a:lvl1pPr>
      <a:lvl2pPr marL="641747" indent="-296466" algn="l" defTabSz="685772" rtl="0" eaLnBrk="1" latinLnBrk="0" hangingPunct="1">
        <a:lnSpc>
          <a:spcPct val="90000"/>
        </a:lnSpc>
        <a:spcBef>
          <a:spcPct val="20000"/>
        </a:spcBef>
        <a:buSzPct val="90000"/>
        <a:buFontTx/>
        <a:buBlip>
          <a:blip r:embed="rId21"/>
        </a:buBlip>
        <a:defRPr sz="2100" kern="1200">
          <a:gradFill>
            <a:gsLst>
              <a:gs pos="0">
                <a:schemeClr val="tx1"/>
              </a:gs>
              <a:gs pos="86000">
                <a:schemeClr val="tx1"/>
              </a:gs>
            </a:gsLst>
            <a:lin ang="5400000" scaled="0"/>
          </a:gradFill>
          <a:latin typeface="+mn-lt"/>
          <a:ea typeface="+mn-ea"/>
          <a:cs typeface="+mn-cs"/>
        </a:defRPr>
      </a:lvl2pPr>
      <a:lvl3pPr marL="944166" indent="-302419" algn="l" defTabSz="685772" rtl="0" eaLnBrk="1" latinLnBrk="0" hangingPunct="1">
        <a:lnSpc>
          <a:spcPct val="90000"/>
        </a:lnSpc>
        <a:spcBef>
          <a:spcPct val="20000"/>
        </a:spcBef>
        <a:buSzPct val="90000"/>
        <a:buFontTx/>
        <a:buBlip>
          <a:blip r:embed="rId21"/>
        </a:buBlip>
        <a:defRPr sz="1800" kern="1200">
          <a:gradFill>
            <a:gsLst>
              <a:gs pos="0">
                <a:schemeClr val="tx1"/>
              </a:gs>
              <a:gs pos="86000">
                <a:schemeClr val="tx1"/>
              </a:gs>
            </a:gsLst>
            <a:lin ang="5400000" scaled="0"/>
          </a:gradFill>
          <a:latin typeface="+mn-lt"/>
          <a:ea typeface="+mn-ea"/>
          <a:cs typeface="+mn-cs"/>
        </a:defRPr>
      </a:lvl3pPr>
      <a:lvl4pPr marL="1203722" indent="-259556" algn="l" defTabSz="685772" rtl="0" eaLnBrk="1" latinLnBrk="0" hangingPunct="1">
        <a:lnSpc>
          <a:spcPct val="90000"/>
        </a:lnSpc>
        <a:spcBef>
          <a:spcPct val="20000"/>
        </a:spcBef>
        <a:buSzPct val="90000"/>
        <a:buFontTx/>
        <a:buBlip>
          <a:blip r:embed="rId21"/>
        </a:buBlip>
        <a:defRPr sz="1500" kern="1200">
          <a:gradFill>
            <a:gsLst>
              <a:gs pos="0">
                <a:schemeClr val="tx1"/>
              </a:gs>
              <a:gs pos="86000">
                <a:schemeClr val="tx1"/>
              </a:gs>
            </a:gsLst>
            <a:lin ang="5400000" scaled="0"/>
          </a:gradFill>
          <a:latin typeface="+mn-lt"/>
          <a:ea typeface="+mn-ea"/>
          <a:cs typeface="+mn-cs"/>
        </a:defRPr>
      </a:lvl4pPr>
      <a:lvl5pPr marL="1456135" indent="-252413" algn="l" defTabSz="685772" rtl="0" eaLnBrk="1" latinLnBrk="0" hangingPunct="1">
        <a:lnSpc>
          <a:spcPct val="90000"/>
        </a:lnSpc>
        <a:spcBef>
          <a:spcPct val="20000"/>
        </a:spcBef>
        <a:buSzPct val="90000"/>
        <a:buFontTx/>
        <a:buBlip>
          <a:blip r:embed="rId21"/>
        </a:buBlip>
        <a:defRPr sz="1500" kern="1200">
          <a:gradFill>
            <a:gsLst>
              <a:gs pos="0">
                <a:schemeClr val="tx1"/>
              </a:gs>
              <a:gs pos="86000">
                <a:schemeClr val="tx1"/>
              </a:gs>
            </a:gsLst>
            <a:lin ang="5400000" scaled="0"/>
          </a:gra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73.xm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p:nvPr>
        </p:nvSpPr>
        <p:spPr>
          <a:xfrm>
            <a:off x="457200" y="96601"/>
            <a:ext cx="3631841" cy="600934"/>
          </a:xfrm>
        </p:spPr>
        <p:txBody>
          <a:bodyPr/>
          <a:lstStyle/>
          <a:p>
            <a:pPr algn="ctr"/>
            <a:r>
              <a:rPr lang="en-US" sz="4000" dirty="0" smtClean="0">
                <a:latin typeface="Segoe WP SemiLight"/>
                <a:cs typeface="Segoe WP SemiLight"/>
              </a:rPr>
              <a:t>#</a:t>
            </a:r>
            <a:r>
              <a:rPr lang="en-US" sz="4000" dirty="0" err="1" smtClean="0">
                <a:latin typeface="Segoe WP SemiLight"/>
                <a:cs typeface="Segoe WP SemiLight"/>
              </a:rPr>
              <a:t>WindowsIO</a:t>
            </a:r>
            <a:endParaRPr lang="en-US" sz="4000" dirty="0">
              <a:solidFill>
                <a:srgbClr val="FFFFFF"/>
              </a:solidFill>
              <a:latin typeface="Segoe UI Light" panose="020B0502040204020203" pitchFamily="34" charset="0"/>
              <a:cs typeface="Segoe UI Light" panose="020B0502040204020203" pitchFamily="34" charset="0"/>
            </a:endParaRPr>
          </a:p>
        </p:txBody>
      </p:sp>
      <p:pic>
        <p:nvPicPr>
          <p:cNvPr id="10" name="Picture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2711" y="-11388"/>
            <a:ext cx="6874678" cy="5154888"/>
          </a:xfrm>
          <a:prstGeom prst="rect">
            <a:avLst/>
          </a:prstGeom>
        </p:spPr>
      </p:pic>
      <p:sp>
        <p:nvSpPr>
          <p:cNvPr id="11" name="Rectángulo 10"/>
          <p:cNvSpPr/>
          <p:nvPr/>
        </p:nvSpPr>
        <p:spPr>
          <a:xfrm>
            <a:off x="4152711" y="3823640"/>
            <a:ext cx="4991290" cy="1329267"/>
          </a:xfrm>
          <a:prstGeom prst="rect">
            <a:avLst/>
          </a:prstGeom>
          <a:solidFill>
            <a:schemeClr val="bg1">
              <a:lumMod val="65000"/>
              <a:alpha val="62000"/>
            </a:schemeClr>
          </a:solidFill>
          <a:ln>
            <a:noFill/>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sz="2400"/>
          </a:p>
        </p:txBody>
      </p:sp>
      <p:sp>
        <p:nvSpPr>
          <p:cNvPr id="12" name="Title 53"/>
          <p:cNvSpPr txBox="1">
            <a:spLocks/>
          </p:cNvSpPr>
          <p:nvPr/>
        </p:nvSpPr>
        <p:spPr>
          <a:xfrm>
            <a:off x="5236885" y="4247918"/>
            <a:ext cx="3960440" cy="480709"/>
          </a:xfrm>
          <a:prstGeom prst="rect">
            <a:avLst/>
          </a:prstGeom>
        </p:spPr>
        <p:txBody>
          <a:bodyPr vert="horz" wrap="square" lIns="0" tIns="0" rIns="0" bIns="0" rtlCol="0" anchor="t" anchorCtr="0">
            <a:spAutoFit/>
          </a:bodyPr>
          <a:lstStyle>
            <a:lvl1pPr algn="l" defTabSz="914400" rtl="0" eaLnBrk="1" latinLnBrk="0" hangingPunct="1">
              <a:lnSpc>
                <a:spcPct val="105000"/>
              </a:lnSpc>
              <a:spcBef>
                <a:spcPct val="0"/>
              </a:spcBef>
              <a:buNone/>
              <a:defRPr sz="2400" kern="1200" spc="0" baseline="0">
                <a:solidFill>
                  <a:schemeClr val="tx1"/>
                </a:solidFill>
                <a:latin typeface="+mj-lt"/>
                <a:ea typeface="+mj-ea"/>
                <a:cs typeface="+mj-cs"/>
              </a:defRPr>
            </a:lvl1pPr>
          </a:lstStyle>
          <a:p>
            <a:r>
              <a:rPr lang="en-US" sz="3200" dirty="0">
                <a:solidFill>
                  <a:srgbClr val="FFFFFF"/>
                </a:solidFill>
                <a:latin typeface="Segoe WP Light"/>
                <a:cs typeface="Segoe WP Light"/>
              </a:rPr>
              <a:t>d</a:t>
            </a:r>
            <a:r>
              <a:rPr lang="en-US" sz="3200" dirty="0" smtClean="0">
                <a:solidFill>
                  <a:srgbClr val="FFFFFF"/>
                </a:solidFill>
                <a:latin typeface="Segoe WP Light"/>
                <a:cs typeface="Segoe WP Light"/>
              </a:rPr>
              <a:t>esarrolloweb.com</a:t>
            </a:r>
            <a:endParaRPr lang="en-US" sz="3200" dirty="0">
              <a:solidFill>
                <a:srgbClr val="FFFFFF"/>
              </a:solidFill>
              <a:latin typeface="Segoe WP Light"/>
              <a:cs typeface="Segoe WP Light"/>
            </a:endParaRPr>
          </a:p>
        </p:txBody>
      </p:sp>
      <p:sp>
        <p:nvSpPr>
          <p:cNvPr id="6" name="Title 53"/>
          <p:cNvSpPr txBox="1">
            <a:spLocks/>
          </p:cNvSpPr>
          <p:nvPr/>
        </p:nvSpPr>
        <p:spPr>
          <a:xfrm>
            <a:off x="455669" y="697535"/>
            <a:ext cx="3631841" cy="246221"/>
          </a:xfrm>
          <a:prstGeom prst="rect">
            <a:avLst/>
          </a:prstGeom>
        </p:spPr>
        <p:txBody>
          <a:bodyPr vert="horz" wrap="square" lIns="0" tIns="0" rIns="0" bIns="0" rtlCol="0" anchor="t"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i="1" dirty="0" err="1" smtClean="0">
                <a:solidFill>
                  <a:schemeClr val="tx1">
                    <a:lumMod val="20000"/>
                    <a:lumOff val="80000"/>
                  </a:schemeClr>
                </a:solidFill>
                <a:latin typeface="Segoe UI Light" panose="020B0502040204020203" pitchFamily="34" charset="0"/>
                <a:cs typeface="Segoe UI Light" panose="020B0502040204020203" pitchFamily="34" charset="0"/>
              </a:rPr>
              <a:t>Novedades</a:t>
            </a:r>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 Windows 10: The next chapter</a:t>
            </a:r>
            <a:endParaRPr lang="en-US" sz="1600" i="1" dirty="0">
              <a:solidFill>
                <a:schemeClr val="tx1">
                  <a:lumMod val="20000"/>
                  <a:lumOff val="80000"/>
                </a:schemeClr>
              </a:solidFill>
              <a:latin typeface="Segoe UI Light" panose="020B0502040204020203" pitchFamily="34" charset="0"/>
              <a:cs typeface="Segoe UI Light" panose="020B0502040204020203" pitchFamily="34" charset="0"/>
            </a:endParaRPr>
          </a:p>
        </p:txBody>
      </p:sp>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8920" y="4040410"/>
            <a:ext cx="1024641" cy="1024641"/>
          </a:xfrm>
          <a:prstGeom prst="rect">
            <a:avLst/>
          </a:prstGeom>
        </p:spPr>
      </p:pic>
      <p:sp>
        <p:nvSpPr>
          <p:cNvPr id="8" name="Title 53"/>
          <p:cNvSpPr txBox="1">
            <a:spLocks/>
          </p:cNvSpPr>
          <p:nvPr/>
        </p:nvSpPr>
        <p:spPr>
          <a:xfrm>
            <a:off x="301290" y="3632365"/>
            <a:ext cx="3631841" cy="1231106"/>
          </a:xfrm>
          <a:prstGeom prst="rect">
            <a:avLst/>
          </a:prstGeom>
        </p:spPr>
        <p:txBody>
          <a:bodyPr vert="horz" wrap="square" lIns="0" tIns="0" rIns="0" bIns="0" rtlCol="0" anchor="t"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Alejandro Campos @</a:t>
            </a:r>
            <a:r>
              <a:rPr lang="en-US" sz="1600" i="1" dirty="0" err="1" smtClean="0">
                <a:solidFill>
                  <a:schemeClr val="tx1">
                    <a:lumMod val="20000"/>
                    <a:lumOff val="80000"/>
                  </a:schemeClr>
                </a:solidFill>
                <a:latin typeface="Segoe UI Light" panose="020B0502040204020203" pitchFamily="34" charset="0"/>
                <a:cs typeface="Segoe UI Light" panose="020B0502040204020203" pitchFamily="34" charset="0"/>
              </a:rPr>
              <a:t>AlejaCma</a:t>
            </a:r>
            <a:endPar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endParaRPr>
          </a:p>
          <a:p>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Javier Suárez @</a:t>
            </a:r>
            <a:r>
              <a:rPr lang="en-US" sz="1600" i="1" dirty="0" err="1" smtClean="0">
                <a:solidFill>
                  <a:schemeClr val="tx1">
                    <a:lumMod val="20000"/>
                    <a:lumOff val="80000"/>
                  </a:schemeClr>
                </a:solidFill>
                <a:latin typeface="Segoe UI Light" panose="020B0502040204020203" pitchFamily="34" charset="0"/>
                <a:cs typeface="Segoe UI Light" panose="020B0502040204020203" pitchFamily="34" charset="0"/>
              </a:rPr>
              <a:t>JSuarezRuiz</a:t>
            </a:r>
            <a:endPar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endParaRPr>
          </a:p>
          <a:p>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Josué Yeray @</a:t>
            </a:r>
            <a:r>
              <a:rPr lang="en-US" sz="1600" i="1" dirty="0" err="1" smtClean="0">
                <a:solidFill>
                  <a:schemeClr val="tx1">
                    <a:lumMod val="20000"/>
                    <a:lumOff val="80000"/>
                  </a:schemeClr>
                </a:solidFill>
                <a:latin typeface="Segoe UI Light" panose="020B0502040204020203" pitchFamily="34" charset="0"/>
                <a:cs typeface="Segoe UI Light" panose="020B0502040204020203" pitchFamily="34" charset="0"/>
              </a:rPr>
              <a:t>JosueYeray</a:t>
            </a:r>
            <a:endPar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endParaRPr>
          </a:p>
          <a:p>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Rafa Serna</a:t>
            </a:r>
            <a:r>
              <a:rPr lang="en-US" sz="1600" i="1" dirty="0">
                <a:solidFill>
                  <a:schemeClr val="tx1">
                    <a:lumMod val="20000"/>
                    <a:lumOff val="80000"/>
                  </a:schemeClr>
                </a:solidFill>
                <a:latin typeface="Segoe UI Light" panose="020B0502040204020203" pitchFamily="34" charset="0"/>
                <a:cs typeface="Segoe UI Light" panose="020B0502040204020203" pitchFamily="34" charset="0"/>
              </a:rPr>
              <a:t> </a:t>
            </a:r>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a:t>
            </a:r>
            <a:r>
              <a:rPr lang="en-US" sz="1600" i="1" dirty="0" err="1" smtClean="0">
                <a:solidFill>
                  <a:schemeClr val="tx1">
                    <a:lumMod val="20000"/>
                    <a:lumOff val="80000"/>
                  </a:schemeClr>
                </a:solidFill>
                <a:latin typeface="Segoe UI Light" panose="020B0502040204020203" pitchFamily="34" charset="0"/>
                <a:cs typeface="Segoe UI Light" panose="020B0502040204020203" pitchFamily="34" charset="0"/>
              </a:rPr>
              <a:t>RafSerMed</a:t>
            </a:r>
            <a:endPar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endParaRPr>
          </a:p>
          <a:p>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Toni Recio @</a:t>
            </a:r>
            <a:r>
              <a:rPr lang="en-US" sz="1600" i="1" dirty="0" err="1" smtClean="0">
                <a:solidFill>
                  <a:schemeClr val="tx1">
                    <a:lumMod val="20000"/>
                    <a:lumOff val="80000"/>
                  </a:schemeClr>
                </a:solidFill>
                <a:latin typeface="Segoe UI Light" panose="020B0502040204020203" pitchFamily="34" charset="0"/>
                <a:cs typeface="Segoe UI Light" panose="020B0502040204020203" pitchFamily="34" charset="0"/>
              </a:rPr>
              <a:t>ToniRecio</a:t>
            </a:r>
            <a:endParaRPr lang="en-US" sz="1600" i="1" dirty="0">
              <a:solidFill>
                <a:schemeClr val="tx1">
                  <a:lumMod val="20000"/>
                  <a:lumOff val="8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4654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142" y="0"/>
            <a:ext cx="9170142" cy="5143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Box 3"/>
          <p:cNvSpPr txBox="1"/>
          <p:nvPr/>
        </p:nvSpPr>
        <p:spPr>
          <a:xfrm>
            <a:off x="4275117" y="479605"/>
            <a:ext cx="4868884" cy="707886"/>
          </a:xfrm>
          <a:prstGeom prst="rect">
            <a:avLst/>
          </a:prstGeom>
          <a:solidFill>
            <a:schemeClr val="bg2">
              <a:lumMod val="25000"/>
              <a:alpha val="65098"/>
            </a:schemeClr>
          </a:solidFill>
          <a:ln>
            <a:solidFill>
              <a:schemeClr val="bg2">
                <a:lumMod val="25000"/>
              </a:schemeClr>
            </a:solidFill>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4000" dirty="0" smtClean="0">
                <a:solidFill>
                  <a:schemeClr val="bg1"/>
                </a:solidFill>
                <a:latin typeface="Rockwell" panose="02060603020205020403" pitchFamily="18" charset="0"/>
              </a:rPr>
              <a:t>Microsoft </a:t>
            </a:r>
            <a:r>
              <a:rPr lang="es-ES" sz="4000" dirty="0" err="1" smtClean="0">
                <a:solidFill>
                  <a:schemeClr val="bg1"/>
                </a:solidFill>
                <a:latin typeface="Rockwell" panose="02060603020205020403" pitchFamily="18" charset="0"/>
              </a:rPr>
              <a:t>Hololens</a:t>
            </a:r>
            <a:endParaRPr lang="es-ES" sz="4000" dirty="0" smtClean="0">
              <a:solidFill>
                <a:schemeClr val="bg1"/>
              </a:solidFill>
              <a:latin typeface="Segoe WP Light"/>
              <a:cs typeface="Segoe WP Light"/>
            </a:endParaRPr>
          </a:p>
        </p:txBody>
      </p:sp>
    </p:spTree>
    <p:extLst>
      <p:ext uri="{BB962C8B-B14F-4D97-AF65-F5344CB8AC3E}">
        <p14:creationId xmlns:p14="http://schemas.microsoft.com/office/powerpoint/2010/main" val="236507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21"/>
          </p:nvPr>
        </p:nvSpPr>
        <p:spPr>
          <a:xfrm>
            <a:off x="457201" y="985652"/>
            <a:ext cx="3437906" cy="4013859"/>
          </a:xfrm>
        </p:spPr>
        <p:txBody>
          <a:bodyPr/>
          <a:lstStyle/>
          <a:p>
            <a:r>
              <a:rPr lang="en-GB" sz="1800" dirty="0" err="1" smtClean="0">
                <a:latin typeface="Segoe WP SemiLight"/>
                <a:cs typeface="Segoe WP SemiLight"/>
              </a:rPr>
              <a:t>Hologramas</a:t>
            </a:r>
            <a:r>
              <a:rPr lang="en-GB" sz="1800" dirty="0" smtClean="0">
                <a:latin typeface="Segoe WP SemiLight"/>
                <a:cs typeface="Segoe WP SemiLight"/>
              </a:rPr>
              <a:t>!</a:t>
            </a:r>
          </a:p>
          <a:p>
            <a:r>
              <a:rPr lang="en-GB" sz="1800" dirty="0" smtClean="0">
                <a:latin typeface="Segoe WP SemiLight"/>
                <a:cs typeface="Segoe WP SemiLight"/>
              </a:rPr>
              <a:t>Sin cables, </a:t>
            </a:r>
            <a:r>
              <a:rPr lang="en-GB" sz="1800" dirty="0" err="1" smtClean="0">
                <a:latin typeface="Segoe WP SemiLight"/>
                <a:cs typeface="Segoe WP SemiLight"/>
              </a:rPr>
              <a:t>ni</a:t>
            </a:r>
            <a:r>
              <a:rPr lang="en-GB" sz="1800" dirty="0" smtClean="0">
                <a:latin typeface="Segoe WP SemiLight"/>
                <a:cs typeface="Segoe WP SemiLight"/>
              </a:rPr>
              <a:t> </a:t>
            </a:r>
            <a:r>
              <a:rPr lang="en-GB" sz="1800" dirty="0" err="1" smtClean="0">
                <a:latin typeface="Segoe WP SemiLight"/>
                <a:cs typeface="Segoe WP SemiLight"/>
              </a:rPr>
              <a:t>teléfono</a:t>
            </a:r>
            <a:r>
              <a:rPr lang="en-GB" sz="1800" dirty="0" smtClean="0">
                <a:latin typeface="Segoe WP SemiLight"/>
                <a:cs typeface="Segoe WP SemiLight"/>
              </a:rPr>
              <a:t> </a:t>
            </a:r>
            <a:r>
              <a:rPr lang="en-GB" sz="1800" dirty="0" err="1" smtClean="0">
                <a:latin typeface="Segoe WP SemiLight"/>
                <a:cs typeface="Segoe WP SemiLight"/>
              </a:rPr>
              <a:t>asociado</a:t>
            </a:r>
            <a:r>
              <a:rPr lang="en-GB" sz="1800" dirty="0" smtClean="0">
                <a:latin typeface="Segoe WP SemiLight"/>
                <a:cs typeface="Segoe WP SemiLight"/>
              </a:rPr>
              <a:t>, etc.</a:t>
            </a:r>
          </a:p>
          <a:p>
            <a:r>
              <a:rPr lang="en-GB" sz="1800" dirty="0" smtClean="0">
                <a:latin typeface="Segoe WP SemiLight"/>
                <a:cs typeface="Segoe WP SemiLight"/>
              </a:rPr>
              <a:t>Lente </a:t>
            </a:r>
            <a:r>
              <a:rPr lang="en-GB" sz="1800" dirty="0" err="1" smtClean="0">
                <a:latin typeface="Segoe WP SemiLight"/>
                <a:cs typeface="Segoe WP SemiLight"/>
              </a:rPr>
              <a:t>trasparente</a:t>
            </a:r>
            <a:r>
              <a:rPr lang="en-GB" sz="1800" dirty="0" smtClean="0">
                <a:latin typeface="Segoe WP SemiLight"/>
                <a:cs typeface="Segoe WP SemiLight"/>
              </a:rPr>
              <a:t> junto con </a:t>
            </a:r>
            <a:r>
              <a:rPr lang="en-GB" sz="1800" dirty="0" err="1" smtClean="0">
                <a:latin typeface="Segoe WP SemiLight"/>
                <a:cs typeface="Segoe WP SemiLight"/>
              </a:rPr>
              <a:t>sensores</a:t>
            </a:r>
            <a:r>
              <a:rPr lang="en-GB" sz="1800" dirty="0" smtClean="0">
                <a:latin typeface="Segoe WP SemiLight"/>
                <a:cs typeface="Segoe WP SemiLight"/>
              </a:rPr>
              <a:t> </a:t>
            </a:r>
            <a:r>
              <a:rPr lang="en-GB" sz="1800" dirty="0" err="1" smtClean="0">
                <a:latin typeface="Segoe WP SemiLight"/>
                <a:cs typeface="Segoe WP SemiLight"/>
              </a:rPr>
              <a:t>que</a:t>
            </a:r>
            <a:r>
              <a:rPr lang="en-GB" sz="1800" dirty="0" smtClean="0">
                <a:latin typeface="Segoe WP SemiLight"/>
                <a:cs typeface="Segoe WP SemiLight"/>
              </a:rPr>
              <a:t> </a:t>
            </a:r>
            <a:r>
              <a:rPr lang="en-GB" sz="1800" dirty="0" err="1" smtClean="0">
                <a:latin typeface="Segoe WP SemiLight"/>
                <a:cs typeface="Segoe WP SemiLight"/>
              </a:rPr>
              <a:t>permiten</a:t>
            </a:r>
            <a:r>
              <a:rPr lang="en-GB" sz="1800" dirty="0" smtClean="0">
                <a:latin typeface="Segoe WP SemiLight"/>
                <a:cs typeface="Segoe WP SemiLight"/>
              </a:rPr>
              <a:t> </a:t>
            </a:r>
            <a:r>
              <a:rPr lang="en-GB" sz="1800" dirty="0" err="1" smtClean="0">
                <a:latin typeface="Segoe WP SemiLight"/>
                <a:cs typeface="Segoe WP SemiLight"/>
              </a:rPr>
              <a:t>ver</a:t>
            </a:r>
            <a:r>
              <a:rPr lang="en-GB" sz="1800" dirty="0" smtClean="0">
                <a:latin typeface="Segoe WP SemiLight"/>
                <a:cs typeface="Segoe WP SemiLight"/>
              </a:rPr>
              <a:t> </a:t>
            </a:r>
            <a:r>
              <a:rPr lang="en-GB" sz="1800" dirty="0" err="1" smtClean="0">
                <a:latin typeface="Segoe WP SemiLight"/>
                <a:cs typeface="Segoe WP SemiLight"/>
              </a:rPr>
              <a:t>hologramas</a:t>
            </a:r>
            <a:r>
              <a:rPr lang="en-GB" sz="1800" dirty="0" smtClean="0">
                <a:latin typeface="Segoe WP SemiLight"/>
                <a:cs typeface="Segoe WP SemiLight"/>
              </a:rPr>
              <a:t> </a:t>
            </a:r>
            <a:r>
              <a:rPr lang="en-GB" sz="1800" dirty="0" err="1" smtClean="0">
                <a:latin typeface="Segoe WP SemiLight"/>
                <a:cs typeface="Segoe WP SemiLight"/>
              </a:rPr>
              <a:t>integrados</a:t>
            </a:r>
            <a:r>
              <a:rPr lang="en-GB" sz="1800" dirty="0" smtClean="0">
                <a:latin typeface="Segoe WP SemiLight"/>
                <a:cs typeface="Segoe WP SemiLight"/>
              </a:rPr>
              <a:t> </a:t>
            </a:r>
            <a:r>
              <a:rPr lang="en-GB" sz="1800" dirty="0" err="1" smtClean="0">
                <a:latin typeface="Segoe WP SemiLight"/>
                <a:cs typeface="Segoe WP SemiLight"/>
              </a:rPr>
              <a:t>en</a:t>
            </a:r>
            <a:r>
              <a:rPr lang="en-GB" sz="1800" dirty="0" smtClean="0">
                <a:latin typeface="Segoe WP SemiLight"/>
                <a:cs typeface="Segoe WP SemiLight"/>
              </a:rPr>
              <a:t> el </a:t>
            </a:r>
            <a:r>
              <a:rPr lang="en-GB" sz="1800" dirty="0" err="1" smtClean="0">
                <a:latin typeface="Segoe WP SemiLight"/>
                <a:cs typeface="Segoe WP SemiLight"/>
              </a:rPr>
              <a:t>mundo</a:t>
            </a:r>
            <a:r>
              <a:rPr lang="en-GB" sz="1800" dirty="0" smtClean="0">
                <a:latin typeface="Segoe WP SemiLight"/>
                <a:cs typeface="Segoe WP SemiLight"/>
              </a:rPr>
              <a:t> real.</a:t>
            </a:r>
          </a:p>
          <a:p>
            <a:r>
              <a:rPr lang="en-GB" sz="1800" dirty="0" err="1" smtClean="0">
                <a:latin typeface="Segoe WP SemiLight"/>
                <a:cs typeface="Segoe WP SemiLight"/>
              </a:rPr>
              <a:t>Sonido</a:t>
            </a:r>
            <a:r>
              <a:rPr lang="en-GB" sz="1800" dirty="0" smtClean="0">
                <a:latin typeface="Segoe WP SemiLight"/>
                <a:cs typeface="Segoe WP SemiLight"/>
              </a:rPr>
              <a:t> </a:t>
            </a:r>
            <a:r>
              <a:rPr lang="en-GB" sz="1800" dirty="0" err="1" smtClean="0">
                <a:latin typeface="Segoe WP SemiLight"/>
                <a:cs typeface="Segoe WP SemiLight"/>
              </a:rPr>
              <a:t>espacial</a:t>
            </a:r>
            <a:r>
              <a:rPr lang="en-GB" sz="1800" dirty="0" smtClean="0">
                <a:latin typeface="Segoe WP SemiLight"/>
                <a:cs typeface="Segoe WP SemiLight"/>
              </a:rPr>
              <a:t> </a:t>
            </a:r>
            <a:r>
              <a:rPr lang="en-GB" sz="1800" dirty="0" err="1" smtClean="0">
                <a:latin typeface="Segoe WP SemiLight"/>
                <a:cs typeface="Segoe WP SemiLight"/>
              </a:rPr>
              <a:t>incorporado</a:t>
            </a:r>
            <a:r>
              <a:rPr lang="en-GB" sz="1800" dirty="0" smtClean="0">
                <a:latin typeface="Segoe WP SemiLight"/>
                <a:cs typeface="Segoe WP SemiLight"/>
              </a:rPr>
              <a:t>.</a:t>
            </a:r>
          </a:p>
          <a:p>
            <a:endParaRPr lang="en-GB" sz="1800" dirty="0" smtClean="0">
              <a:latin typeface="Segoe WP SemiLight"/>
              <a:cs typeface="Segoe WP SemiLight"/>
            </a:endParaRPr>
          </a:p>
          <a:p>
            <a:endParaRPr lang="en-GB" sz="1800" dirty="0">
              <a:latin typeface="Segoe WP SemiLight"/>
              <a:cs typeface="Segoe WP SemiLight"/>
            </a:endParaRPr>
          </a:p>
        </p:txBody>
      </p:sp>
      <p:sp>
        <p:nvSpPr>
          <p:cNvPr id="2" name="Title 1"/>
          <p:cNvSpPr>
            <a:spLocks noGrp="1"/>
          </p:cNvSpPr>
          <p:nvPr>
            <p:ph type="title"/>
          </p:nvPr>
        </p:nvSpPr>
        <p:spPr>
          <a:xfrm>
            <a:off x="457200" y="401955"/>
            <a:ext cx="8229600" cy="360548"/>
          </a:xfrm>
        </p:spPr>
        <p:txBody>
          <a:bodyPr/>
          <a:lstStyle/>
          <a:p>
            <a:r>
              <a:rPr lang="en-GB" dirty="0" smtClean="0"/>
              <a:t>Microsoft </a:t>
            </a:r>
            <a:r>
              <a:rPr lang="en-GB" dirty="0" err="1" smtClean="0"/>
              <a:t>Hololens</a:t>
            </a:r>
            <a:endParaRPr lang="en-GB" dirty="0"/>
          </a:p>
        </p:txBody>
      </p:sp>
      <p:sp>
        <p:nvSpPr>
          <p:cNvPr id="4" name="Slide Number Placeholder 3"/>
          <p:cNvSpPr>
            <a:spLocks noGrp="1"/>
          </p:cNvSpPr>
          <p:nvPr>
            <p:ph type="sldNum" sz="quarter" idx="20"/>
          </p:nvPr>
        </p:nvSpPr>
        <p:spPr/>
        <p:txBody>
          <a:bodyPr/>
          <a:lstStyle/>
          <a:p>
            <a:fld id="{A058FB3F-E98E-4320-9AC6-4B74201C9C02}" type="slidenum">
              <a:rPr lang="en-GB" smtClean="0"/>
              <a:pPr/>
              <a:t>11</a:t>
            </a:fld>
            <a:endParaRPr lang="en-GB"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92868" y="820802"/>
            <a:ext cx="4660033" cy="21140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00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2017"/>
            <a:ext cx="8229600" cy="360548"/>
          </a:xfrm>
        </p:spPr>
        <p:txBody>
          <a:bodyPr/>
          <a:lstStyle/>
          <a:p>
            <a:r>
              <a:rPr lang="en-GB" dirty="0" err="1" smtClean="0"/>
              <a:t>Preguntas</a:t>
            </a:r>
            <a:r>
              <a:rPr lang="en-GB" dirty="0" smtClean="0"/>
              <a:t> y </a:t>
            </a:r>
            <a:r>
              <a:rPr lang="en-GB" dirty="0" err="1" smtClean="0"/>
              <a:t>respuestas</a:t>
            </a:r>
            <a:endParaRPr lang="en-GB" dirty="0"/>
          </a:p>
        </p:txBody>
      </p:sp>
      <p:sp>
        <p:nvSpPr>
          <p:cNvPr id="3" name="Content Placeholder 2"/>
          <p:cNvSpPr>
            <a:spLocks noGrp="1"/>
          </p:cNvSpPr>
          <p:nvPr>
            <p:ph type="body" sz="quarter" idx="17"/>
          </p:nvPr>
        </p:nvSpPr>
        <p:spPr/>
        <p:txBody>
          <a:bodyPr>
            <a:normAutofit/>
          </a:bodyPr>
          <a:lstStyle/>
          <a:p>
            <a:endParaRPr lang="en-GB" dirty="0" smtClean="0"/>
          </a:p>
          <a:p>
            <a:endParaRPr lang="en-GB" dirty="0" smtClean="0"/>
          </a:p>
          <a:p>
            <a:endParaRPr lang="en-GB" dirty="0" smtClean="0"/>
          </a:p>
        </p:txBody>
      </p:sp>
      <p:sp>
        <p:nvSpPr>
          <p:cNvPr id="4" name="Slide Number Placeholder 3"/>
          <p:cNvSpPr>
            <a:spLocks noGrp="1"/>
          </p:cNvSpPr>
          <p:nvPr>
            <p:ph type="sldNum" sz="quarter" idx="20"/>
          </p:nvPr>
        </p:nvSpPr>
        <p:spPr/>
        <p:txBody>
          <a:bodyPr/>
          <a:lstStyle/>
          <a:p>
            <a:fld id="{271031BA-9959-4FE2-909F-37D65262A7B4}" type="slidenum">
              <a:rPr lang="en-US" smtClean="0"/>
              <a:pPr/>
              <a:t>12</a:t>
            </a:fld>
            <a:endParaRPr lang="en-US" dirty="0"/>
          </a:p>
        </p:txBody>
      </p:sp>
      <p:sp>
        <p:nvSpPr>
          <p:cNvPr id="7" name="Text Placeholder 1"/>
          <p:cNvSpPr txBox="1">
            <a:spLocks/>
          </p:cNvSpPr>
          <p:nvPr/>
        </p:nvSpPr>
        <p:spPr>
          <a:xfrm>
            <a:off x="323528" y="1563638"/>
            <a:ext cx="8446254" cy="2304256"/>
          </a:xfrm>
          <a:prstGeom prst="rect">
            <a:avLst/>
          </a:prstGeom>
        </p:spPr>
        <p:txBody>
          <a:bodyPr vert="horz" lIns="91440" tIns="0" rIns="91440" bIns="45720"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accent1"/>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6600" dirty="0">
                <a:solidFill>
                  <a:schemeClr val="accent1"/>
                </a:solidFill>
                <a:latin typeface="Aller" pitchFamily="2" charset="0"/>
              </a:rPr>
              <a:t>P</a:t>
            </a:r>
            <a:r>
              <a:rPr lang="en-US" sz="8800" dirty="0" smtClean="0">
                <a:solidFill>
                  <a:schemeClr val="accent1"/>
                </a:solidFill>
                <a:latin typeface="Aller" pitchFamily="2" charset="0"/>
              </a:rPr>
              <a:t>&amp;</a:t>
            </a:r>
            <a:r>
              <a:rPr lang="en-US" sz="16600" dirty="0">
                <a:solidFill>
                  <a:schemeClr val="accent1"/>
                </a:solidFill>
                <a:latin typeface="Aller" pitchFamily="2" charset="0"/>
              </a:rPr>
              <a:t>R</a:t>
            </a:r>
            <a:endParaRPr lang="ru-RU" sz="16600" dirty="0">
              <a:solidFill>
                <a:schemeClr val="accent1"/>
              </a:solidFill>
            </a:endParaRPr>
          </a:p>
        </p:txBody>
      </p:sp>
    </p:spTree>
    <p:extLst>
      <p:ext uri="{BB962C8B-B14F-4D97-AF65-F5344CB8AC3E}">
        <p14:creationId xmlns:p14="http://schemas.microsoft.com/office/powerpoint/2010/main" val="27039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p:cNvSpPr>
            <a:spLocks noGrp="1"/>
          </p:cNvSpPr>
          <p:nvPr>
            <p:ph type="ctrTitle"/>
          </p:nvPr>
        </p:nvSpPr>
        <p:spPr>
          <a:xfrm>
            <a:off x="433924" y="2499742"/>
            <a:ext cx="7018396" cy="2088233"/>
          </a:xfrm>
        </p:spPr>
        <p:txBody>
          <a:bodyPr>
            <a:normAutofit/>
          </a:bodyPr>
          <a:lstStyle/>
          <a:p>
            <a:r>
              <a:rPr lang="en-US" dirty="0" smtClean="0">
                <a:solidFill>
                  <a:schemeClr val="tx1">
                    <a:lumMod val="50000"/>
                  </a:schemeClr>
                </a:solidFill>
                <a:latin typeface="Segoe WP SemiLight"/>
                <a:cs typeface="Segoe WP SemiLight"/>
              </a:rPr>
              <a:t>#</a:t>
            </a:r>
            <a:r>
              <a:rPr lang="en-US" dirty="0" err="1" smtClean="0">
                <a:solidFill>
                  <a:schemeClr val="tx1">
                    <a:lumMod val="50000"/>
                  </a:schemeClr>
                </a:solidFill>
                <a:latin typeface="Segoe WP SemiLight"/>
                <a:cs typeface="Segoe WP SemiLight"/>
              </a:rPr>
              <a:t>WindowsIO</a:t>
            </a:r>
            <a:r>
              <a:rPr lang="en-US" dirty="0" smtClean="0">
                <a:solidFill>
                  <a:schemeClr val="tx1">
                    <a:lumMod val="50000"/>
                  </a:schemeClr>
                </a:solidFill>
                <a:latin typeface="Segoe WP SemiLight"/>
                <a:cs typeface="Segoe WP SemiLight"/>
              </a:rPr>
              <a:t>: </a:t>
            </a:r>
            <a:r>
              <a:rPr lang="en-US" dirty="0" err="1" smtClean="0">
                <a:solidFill>
                  <a:schemeClr val="tx1">
                    <a:lumMod val="50000"/>
                  </a:schemeClr>
                </a:solidFill>
                <a:latin typeface="Segoe WP SemiLight"/>
                <a:cs typeface="Segoe WP SemiLight"/>
              </a:rPr>
              <a:t>Novedades</a:t>
            </a:r>
            <a:r>
              <a:rPr lang="en-US" dirty="0" smtClean="0">
                <a:solidFill>
                  <a:schemeClr val="tx1">
                    <a:lumMod val="50000"/>
                  </a:schemeClr>
                </a:solidFill>
                <a:latin typeface="Segoe WP SemiLight"/>
                <a:cs typeface="Segoe WP SemiLight"/>
              </a:rPr>
              <a:t> de Windows 10</a:t>
            </a:r>
            <a:endParaRPr lang="ru-RU" dirty="0">
              <a:solidFill>
                <a:schemeClr val="tx1">
                  <a:lumMod val="50000"/>
                </a:schemeClr>
              </a:solidFill>
            </a:endParaRPr>
          </a:p>
        </p:txBody>
      </p:sp>
      <p:sp>
        <p:nvSpPr>
          <p:cNvPr id="62" name="Subtitle 61"/>
          <p:cNvSpPr>
            <a:spLocks noGrp="1"/>
          </p:cNvSpPr>
          <p:nvPr>
            <p:ph type="subTitle" idx="1"/>
          </p:nvPr>
        </p:nvSpPr>
        <p:spPr>
          <a:xfrm>
            <a:off x="433924" y="1596460"/>
            <a:ext cx="4498116" cy="360040"/>
          </a:xfrm>
        </p:spPr>
        <p:txBody>
          <a:bodyPr>
            <a:noAutofit/>
          </a:bodyPr>
          <a:lstStyle/>
          <a:p>
            <a:r>
              <a:rPr lang="en-US" dirty="0" smtClean="0">
                <a:solidFill>
                  <a:schemeClr val="tx2"/>
                </a:solidFill>
              </a:rPr>
              <a:t>Gracias </a:t>
            </a:r>
            <a:r>
              <a:rPr lang="en-US" dirty="0" err="1" smtClean="0">
                <a:solidFill>
                  <a:schemeClr val="tx2"/>
                </a:solidFill>
              </a:rPr>
              <a:t>por</a:t>
            </a:r>
            <a:r>
              <a:rPr lang="en-US" dirty="0" smtClean="0">
                <a:solidFill>
                  <a:schemeClr val="tx2"/>
                </a:solidFill>
              </a:rPr>
              <a:t> </a:t>
            </a:r>
            <a:r>
              <a:rPr lang="en-US" dirty="0" err="1" smtClean="0">
                <a:solidFill>
                  <a:schemeClr val="tx2"/>
                </a:solidFill>
              </a:rPr>
              <a:t>vuestro</a:t>
            </a:r>
            <a:r>
              <a:rPr lang="en-US" dirty="0" smtClean="0">
                <a:solidFill>
                  <a:schemeClr val="tx2"/>
                </a:solidFill>
              </a:rPr>
              <a:t> </a:t>
            </a:r>
            <a:r>
              <a:rPr lang="en-US" dirty="0" err="1" smtClean="0">
                <a:solidFill>
                  <a:schemeClr val="tx2"/>
                </a:solidFill>
              </a:rPr>
              <a:t>tiempo</a:t>
            </a:r>
            <a:r>
              <a:rPr lang="en-US" dirty="0" smtClean="0">
                <a:solidFill>
                  <a:schemeClr val="tx2"/>
                </a:solidFill>
              </a:rPr>
              <a:t>!</a:t>
            </a:r>
            <a:endParaRPr lang="ru-RU" dirty="0">
              <a:solidFill>
                <a:schemeClr val="tx2"/>
              </a:solidFill>
            </a:endParaRPr>
          </a:p>
        </p:txBody>
      </p:sp>
      <p:pic>
        <p:nvPicPr>
          <p:cNvPr id="6" name="Marcador de posición de imagen 5"/>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l="100" r="100"/>
          <a:stretch>
            <a:fillRect/>
          </a:stretch>
        </p:blipFill>
        <p:spPr>
          <a:xfrm>
            <a:off x="8244408" y="123478"/>
            <a:ext cx="792000" cy="792000"/>
          </a:xfrm>
        </p:spPr>
      </p:pic>
    </p:spTree>
    <p:extLst>
      <p:ext uri="{BB962C8B-B14F-4D97-AF65-F5344CB8AC3E}">
        <p14:creationId xmlns:p14="http://schemas.microsoft.com/office/powerpoint/2010/main" val="938725217"/>
      </p:ext>
    </p:extLst>
  </p:cSld>
  <p:clrMapOvr>
    <a:masterClrMapping/>
  </p:clrMapOvr>
  <mc:AlternateContent xmlns:mc="http://schemas.openxmlformats.org/markup-compatibility/2006" xmlns:p14="http://schemas.microsoft.com/office/powerpoint/2010/main">
    <mc:Choice Requires="p14">
      <p:transition spd="slow" p14:dur="2000" advClick="0">
        <p14:prism isContent="1" isInverted="1"/>
      </p:transition>
    </mc:Choice>
    <mc:Fallback xmlns="">
      <p:transition spd="slow"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 y="4396"/>
            <a:ext cx="9144000" cy="51347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Box 3"/>
          <p:cNvSpPr txBox="1"/>
          <p:nvPr/>
        </p:nvSpPr>
        <p:spPr>
          <a:xfrm>
            <a:off x="5700157" y="479605"/>
            <a:ext cx="3443844" cy="707886"/>
          </a:xfrm>
          <a:prstGeom prst="rect">
            <a:avLst/>
          </a:prstGeom>
          <a:solidFill>
            <a:schemeClr val="accent1">
              <a:lumMod val="50000"/>
              <a:alpha val="65098"/>
            </a:schemeClr>
          </a:solidFill>
          <a:ln>
            <a:solidFill>
              <a:schemeClr val="accent1">
                <a:lumMod val="50000"/>
              </a:schemeClr>
            </a:solidFill>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4000" dirty="0" smtClean="0">
                <a:solidFill>
                  <a:schemeClr val="bg1"/>
                </a:solidFill>
                <a:latin typeface="Rockwell" panose="02060603020205020403" pitchFamily="18" charset="0"/>
              </a:rPr>
              <a:t>Windows 10</a:t>
            </a:r>
            <a:endParaRPr lang="es-ES" sz="4000" dirty="0" smtClean="0">
              <a:solidFill>
                <a:schemeClr val="bg1"/>
              </a:solidFill>
              <a:latin typeface="Segoe WP Light"/>
              <a:cs typeface="Segoe WP Light"/>
            </a:endParaRPr>
          </a:p>
        </p:txBody>
      </p:sp>
    </p:spTree>
    <p:extLst>
      <p:ext uri="{BB962C8B-B14F-4D97-AF65-F5344CB8AC3E}">
        <p14:creationId xmlns:p14="http://schemas.microsoft.com/office/powerpoint/2010/main" val="4014157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21"/>
          </p:nvPr>
        </p:nvSpPr>
        <p:spPr>
          <a:xfrm>
            <a:off x="457201" y="985652"/>
            <a:ext cx="3437906" cy="4013859"/>
          </a:xfrm>
        </p:spPr>
        <p:txBody>
          <a:bodyPr/>
          <a:lstStyle/>
          <a:p>
            <a:r>
              <a:rPr lang="en-GB" sz="1800" dirty="0" smtClean="0">
                <a:latin typeface="Segoe WP SemiLight"/>
                <a:cs typeface="Segoe WP SemiLight"/>
              </a:rPr>
              <a:t>Un </a:t>
            </a:r>
            <a:r>
              <a:rPr lang="en-GB" sz="1800" dirty="0" err="1" smtClean="0">
                <a:latin typeface="Segoe WP SemiLight"/>
                <a:cs typeface="Segoe WP SemiLight"/>
              </a:rPr>
              <a:t>producto</a:t>
            </a:r>
            <a:r>
              <a:rPr lang="en-GB" sz="1800" dirty="0" smtClean="0">
                <a:latin typeface="Segoe WP SemiLight"/>
                <a:cs typeface="Segoe WP SemiLight"/>
              </a:rPr>
              <a:t> para </a:t>
            </a:r>
            <a:r>
              <a:rPr lang="en-GB" sz="1800" dirty="0" err="1" smtClean="0">
                <a:latin typeface="Segoe WP SemiLight"/>
                <a:cs typeface="Segoe WP SemiLight"/>
              </a:rPr>
              <a:t>toda</a:t>
            </a:r>
            <a:r>
              <a:rPr lang="en-GB" sz="1800" dirty="0" smtClean="0">
                <a:latin typeface="Segoe WP SemiLight"/>
                <a:cs typeface="Segoe WP SemiLight"/>
              </a:rPr>
              <a:t> la </a:t>
            </a:r>
            <a:r>
              <a:rPr lang="en-GB" sz="1800" dirty="0" err="1" smtClean="0">
                <a:latin typeface="Segoe WP SemiLight"/>
                <a:cs typeface="Segoe WP SemiLight"/>
              </a:rPr>
              <a:t>familia</a:t>
            </a:r>
            <a:r>
              <a:rPr lang="en-GB" sz="1800" dirty="0" smtClean="0">
                <a:latin typeface="Segoe WP SemiLight"/>
                <a:cs typeface="Segoe WP SemiLight"/>
              </a:rPr>
              <a:t>.</a:t>
            </a:r>
          </a:p>
          <a:p>
            <a:r>
              <a:rPr lang="en-GB" sz="1800" dirty="0" err="1" smtClean="0">
                <a:latin typeface="Segoe WP SemiLight"/>
                <a:cs typeface="Segoe WP SemiLight"/>
              </a:rPr>
              <a:t>Actualización</a:t>
            </a:r>
            <a:r>
              <a:rPr lang="en-GB" sz="1800" dirty="0" smtClean="0">
                <a:latin typeface="Segoe WP SemiLight"/>
                <a:cs typeface="Segoe WP SemiLight"/>
              </a:rPr>
              <a:t> </a:t>
            </a:r>
            <a:r>
              <a:rPr lang="en-GB" sz="1800" dirty="0" err="1" smtClean="0">
                <a:latin typeface="Segoe WP SemiLight"/>
                <a:cs typeface="Segoe WP SemiLight"/>
              </a:rPr>
              <a:t>gratuita</a:t>
            </a:r>
            <a:r>
              <a:rPr lang="en-GB" sz="1800" dirty="0" smtClean="0">
                <a:latin typeface="Segoe WP SemiLight"/>
                <a:cs typeface="Segoe WP SemiLight"/>
              </a:rPr>
              <a:t> primer </a:t>
            </a:r>
            <a:r>
              <a:rPr lang="en-GB" sz="1800" dirty="0" err="1" smtClean="0">
                <a:latin typeface="Segoe WP SemiLight"/>
                <a:cs typeface="Segoe WP SemiLight"/>
              </a:rPr>
              <a:t>año</a:t>
            </a:r>
            <a:r>
              <a:rPr lang="en-GB" sz="1800" dirty="0" smtClean="0">
                <a:latin typeface="Segoe WP SemiLight"/>
                <a:cs typeface="Segoe WP SemiLight"/>
              </a:rPr>
              <a:t> </a:t>
            </a:r>
            <a:r>
              <a:rPr lang="en-GB" sz="1800" dirty="0" err="1" smtClean="0">
                <a:latin typeface="Segoe WP SemiLight"/>
                <a:cs typeface="Segoe WP SemiLight"/>
              </a:rPr>
              <a:t>desde</a:t>
            </a:r>
            <a:r>
              <a:rPr lang="en-GB" sz="1800" dirty="0" smtClean="0">
                <a:latin typeface="Segoe WP SemiLight"/>
                <a:cs typeface="Segoe WP SemiLight"/>
              </a:rPr>
              <a:t> Windows 7, 8 y 8.1.</a:t>
            </a:r>
          </a:p>
          <a:p>
            <a:r>
              <a:rPr lang="en-GB" sz="1800" dirty="0" smtClean="0">
                <a:latin typeface="Segoe WP SemiLight"/>
                <a:cs typeface="Segoe WP SemiLight"/>
              </a:rPr>
              <a:t>Nuevo Action </a:t>
            </a:r>
            <a:r>
              <a:rPr lang="en-GB" sz="1800" dirty="0" err="1" smtClean="0">
                <a:latin typeface="Segoe WP SemiLight"/>
                <a:cs typeface="Segoe WP SemiLight"/>
              </a:rPr>
              <a:t>Center</a:t>
            </a:r>
            <a:r>
              <a:rPr lang="en-GB" sz="1800" dirty="0" smtClean="0">
                <a:latin typeface="Segoe WP SemiLight"/>
                <a:cs typeface="Segoe WP SemiLight"/>
              </a:rPr>
              <a:t>.</a:t>
            </a:r>
          </a:p>
          <a:p>
            <a:r>
              <a:rPr lang="en-GB" sz="1800" dirty="0" smtClean="0">
                <a:latin typeface="Segoe WP SemiLight"/>
                <a:cs typeface="Segoe WP SemiLight"/>
              </a:rPr>
              <a:t>Cortana </a:t>
            </a:r>
            <a:r>
              <a:rPr lang="en-GB" sz="1800" dirty="0" err="1" smtClean="0">
                <a:latin typeface="Segoe WP SemiLight"/>
                <a:cs typeface="Segoe WP SemiLight"/>
              </a:rPr>
              <a:t>llega</a:t>
            </a:r>
            <a:r>
              <a:rPr lang="en-GB" sz="1800" dirty="0" smtClean="0">
                <a:latin typeface="Segoe WP SemiLight"/>
                <a:cs typeface="Segoe WP SemiLight"/>
              </a:rPr>
              <a:t> al PC.</a:t>
            </a:r>
          </a:p>
          <a:p>
            <a:r>
              <a:rPr lang="en-GB" sz="1800" dirty="0" smtClean="0">
                <a:latin typeface="Segoe WP SemiLight"/>
                <a:cs typeface="Segoe WP SemiLight"/>
              </a:rPr>
              <a:t>Continuum, </a:t>
            </a:r>
            <a:r>
              <a:rPr lang="en-GB" sz="1800" dirty="0" err="1" smtClean="0">
                <a:latin typeface="Segoe WP SemiLight"/>
                <a:cs typeface="Segoe WP SemiLight"/>
              </a:rPr>
              <a:t>integración</a:t>
            </a:r>
            <a:r>
              <a:rPr lang="en-GB" sz="1800" dirty="0" smtClean="0">
                <a:latin typeface="Segoe WP SemiLight"/>
                <a:cs typeface="Segoe WP SemiLight"/>
              </a:rPr>
              <a:t> total entre el </a:t>
            </a:r>
            <a:r>
              <a:rPr lang="en-GB" sz="1800" dirty="0" err="1" smtClean="0">
                <a:latin typeface="Segoe WP SemiLight"/>
                <a:cs typeface="Segoe WP SemiLight"/>
              </a:rPr>
              <a:t>mundo</a:t>
            </a:r>
            <a:r>
              <a:rPr lang="en-GB" sz="1800" dirty="0" smtClean="0">
                <a:latin typeface="Segoe WP SemiLight"/>
                <a:cs typeface="Segoe WP SemiLight"/>
              </a:rPr>
              <a:t> </a:t>
            </a:r>
            <a:r>
              <a:rPr lang="en-GB" sz="1800" dirty="0" err="1" smtClean="0">
                <a:latin typeface="Segoe WP SemiLight"/>
                <a:cs typeface="Segoe WP SemiLight"/>
              </a:rPr>
              <a:t>táctil</a:t>
            </a:r>
            <a:r>
              <a:rPr lang="en-GB" sz="1800" dirty="0" smtClean="0">
                <a:latin typeface="Segoe WP SemiLight"/>
                <a:cs typeface="Segoe WP SemiLight"/>
              </a:rPr>
              <a:t> y </a:t>
            </a:r>
            <a:r>
              <a:rPr lang="en-GB" sz="1800" dirty="0" err="1" smtClean="0">
                <a:latin typeface="Segoe WP SemiLight"/>
                <a:cs typeface="Segoe WP SemiLight"/>
              </a:rPr>
              <a:t>teclado</a:t>
            </a:r>
            <a:r>
              <a:rPr lang="en-GB" sz="1800" dirty="0" smtClean="0">
                <a:latin typeface="Segoe WP SemiLight"/>
                <a:cs typeface="Segoe WP SemiLight"/>
              </a:rPr>
              <a:t> y </a:t>
            </a:r>
            <a:r>
              <a:rPr lang="en-GB" sz="1800" dirty="0" err="1" smtClean="0">
                <a:latin typeface="Segoe WP SemiLight"/>
                <a:cs typeface="Segoe WP SemiLight"/>
              </a:rPr>
              <a:t>ratón</a:t>
            </a:r>
            <a:r>
              <a:rPr lang="en-GB" sz="1800" dirty="0" smtClean="0">
                <a:latin typeface="Segoe WP SemiLight"/>
                <a:cs typeface="Segoe WP SemiLight"/>
              </a:rPr>
              <a:t>.</a:t>
            </a:r>
          </a:p>
          <a:p>
            <a:r>
              <a:rPr lang="en-GB" sz="1800" dirty="0" err="1" smtClean="0">
                <a:latin typeface="Segoe WP SemiLight"/>
                <a:cs typeface="Segoe WP SemiLight"/>
              </a:rPr>
              <a:t>Escritorios</a:t>
            </a:r>
            <a:r>
              <a:rPr lang="en-GB" sz="1800" dirty="0" smtClean="0">
                <a:latin typeface="Segoe WP SemiLight"/>
                <a:cs typeface="Segoe WP SemiLight"/>
              </a:rPr>
              <a:t> </a:t>
            </a:r>
            <a:r>
              <a:rPr lang="en-GB" sz="1800" dirty="0" err="1" smtClean="0">
                <a:latin typeface="Segoe WP SemiLight"/>
                <a:cs typeface="Segoe WP SemiLight"/>
              </a:rPr>
              <a:t>virtuales</a:t>
            </a:r>
            <a:r>
              <a:rPr lang="en-GB" sz="1800" dirty="0" smtClean="0">
                <a:latin typeface="Segoe WP SemiLight"/>
                <a:cs typeface="Segoe WP SemiLight"/>
              </a:rPr>
              <a:t>.</a:t>
            </a:r>
          </a:p>
          <a:p>
            <a:r>
              <a:rPr lang="en-GB" sz="1800" dirty="0" err="1" smtClean="0">
                <a:latin typeface="Segoe WP SemiLight"/>
                <a:cs typeface="Segoe WP SemiLight"/>
              </a:rPr>
              <a:t>Aplicaciones</a:t>
            </a:r>
            <a:r>
              <a:rPr lang="en-GB" sz="1800" dirty="0" smtClean="0">
                <a:latin typeface="Segoe WP SemiLight"/>
                <a:cs typeface="Segoe WP SemiLight"/>
              </a:rPr>
              <a:t> </a:t>
            </a:r>
            <a:r>
              <a:rPr lang="en-GB" sz="1800" dirty="0" err="1" smtClean="0">
                <a:latin typeface="Segoe WP SemiLight"/>
                <a:cs typeface="Segoe WP SemiLight"/>
              </a:rPr>
              <a:t>Universales</a:t>
            </a:r>
            <a:r>
              <a:rPr lang="en-GB" sz="1800" dirty="0" smtClean="0">
                <a:latin typeface="Segoe WP SemiLight"/>
                <a:cs typeface="Segoe WP SemiLight"/>
              </a:rPr>
              <a:t>.</a:t>
            </a:r>
          </a:p>
          <a:p>
            <a:endParaRPr lang="en-GB" sz="1800" dirty="0">
              <a:latin typeface="Segoe WP SemiLight"/>
              <a:cs typeface="Segoe WP SemiLight"/>
            </a:endParaRPr>
          </a:p>
        </p:txBody>
      </p:sp>
      <p:sp>
        <p:nvSpPr>
          <p:cNvPr id="2" name="Title 1"/>
          <p:cNvSpPr>
            <a:spLocks noGrp="1"/>
          </p:cNvSpPr>
          <p:nvPr>
            <p:ph type="title"/>
          </p:nvPr>
        </p:nvSpPr>
        <p:spPr>
          <a:xfrm>
            <a:off x="457200" y="401955"/>
            <a:ext cx="8229600" cy="387798"/>
          </a:xfrm>
        </p:spPr>
        <p:txBody>
          <a:bodyPr/>
          <a:lstStyle/>
          <a:p>
            <a:r>
              <a:rPr lang="en-GB" dirty="0" smtClean="0"/>
              <a:t>Windows 10</a:t>
            </a:r>
            <a:endParaRPr lang="en-GB" dirty="0"/>
          </a:p>
        </p:txBody>
      </p:sp>
      <p:sp>
        <p:nvSpPr>
          <p:cNvPr id="4" name="Slide Number Placeholder 3"/>
          <p:cNvSpPr>
            <a:spLocks noGrp="1"/>
          </p:cNvSpPr>
          <p:nvPr>
            <p:ph type="sldNum" sz="quarter" idx="20"/>
          </p:nvPr>
        </p:nvSpPr>
        <p:spPr/>
        <p:txBody>
          <a:bodyPr/>
          <a:lstStyle/>
          <a:p>
            <a:fld id="{A058FB3F-E98E-4320-9AC6-4B74201C9C02}" type="slidenum">
              <a:rPr lang="en-GB" smtClean="0"/>
              <a:pPr/>
              <a:t>3</a:t>
            </a:fld>
            <a:endParaRPr lang="en-GB"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77378" y="762503"/>
            <a:ext cx="5266622" cy="3001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954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 y="4396"/>
            <a:ext cx="9144000" cy="51347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Box 3"/>
          <p:cNvSpPr txBox="1"/>
          <p:nvPr/>
        </p:nvSpPr>
        <p:spPr>
          <a:xfrm>
            <a:off x="6602681" y="479605"/>
            <a:ext cx="2541320" cy="707886"/>
          </a:xfrm>
          <a:prstGeom prst="rect">
            <a:avLst/>
          </a:prstGeom>
          <a:solidFill>
            <a:schemeClr val="accent1">
              <a:lumMod val="50000"/>
              <a:alpha val="65098"/>
            </a:schemeClr>
          </a:solidFill>
          <a:ln>
            <a:solidFill>
              <a:schemeClr val="accent1">
                <a:lumMod val="50000"/>
              </a:schemeClr>
            </a:solidFill>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4000" dirty="0" err="1" smtClean="0">
                <a:solidFill>
                  <a:schemeClr val="bg1"/>
                </a:solidFill>
                <a:latin typeface="Rockwell" panose="02060603020205020403" pitchFamily="18" charset="0"/>
              </a:rPr>
              <a:t>Spartan</a:t>
            </a:r>
            <a:endParaRPr lang="es-ES" sz="4000" dirty="0" smtClean="0">
              <a:solidFill>
                <a:schemeClr val="bg1"/>
              </a:solidFill>
              <a:latin typeface="Segoe WP Light"/>
              <a:cs typeface="Segoe WP Light"/>
            </a:endParaRPr>
          </a:p>
        </p:txBody>
      </p:sp>
    </p:spTree>
    <p:extLst>
      <p:ext uri="{BB962C8B-B14F-4D97-AF65-F5344CB8AC3E}">
        <p14:creationId xmlns:p14="http://schemas.microsoft.com/office/powerpoint/2010/main" val="21990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21"/>
          </p:nvPr>
        </p:nvSpPr>
        <p:spPr>
          <a:xfrm>
            <a:off x="457201" y="985652"/>
            <a:ext cx="4379524" cy="4013859"/>
          </a:xfrm>
        </p:spPr>
        <p:txBody>
          <a:bodyPr/>
          <a:lstStyle/>
          <a:p>
            <a:r>
              <a:rPr lang="es-ES" sz="1800" dirty="0" smtClean="0"/>
              <a:t>Pensado </a:t>
            </a:r>
            <a:r>
              <a:rPr lang="es-ES" sz="1800" dirty="0"/>
              <a:t>para todos los dispositivos, tanto PC, como </a:t>
            </a:r>
            <a:r>
              <a:rPr lang="es-ES" sz="1800" dirty="0" err="1"/>
              <a:t>tablets</a:t>
            </a:r>
            <a:r>
              <a:rPr lang="es-ES" sz="1800" dirty="0"/>
              <a:t> o </a:t>
            </a:r>
            <a:r>
              <a:rPr lang="es-ES" sz="1800" dirty="0" smtClean="0"/>
              <a:t>móviles.</a:t>
            </a:r>
          </a:p>
          <a:p>
            <a:r>
              <a:rPr lang="es-ES" sz="1800" dirty="0" smtClean="0"/>
              <a:t>Nuevo motor de </a:t>
            </a:r>
            <a:r>
              <a:rPr lang="es-ES" sz="1800" dirty="0" err="1" smtClean="0"/>
              <a:t>renderizado</a:t>
            </a:r>
            <a:r>
              <a:rPr lang="es-ES" sz="1800" dirty="0" smtClean="0"/>
              <a:t>.</a:t>
            </a:r>
          </a:p>
          <a:p>
            <a:r>
              <a:rPr lang="es-ES" sz="1800" dirty="0" smtClean="0">
                <a:latin typeface="Segoe WP SemiLight"/>
                <a:cs typeface="Segoe WP SemiLight"/>
              </a:rPr>
              <a:t>Añadir notas sobre cualquier página web.</a:t>
            </a:r>
            <a:endParaRPr lang="en-GB" sz="1800" dirty="0">
              <a:latin typeface="Segoe WP SemiLight"/>
              <a:cs typeface="Segoe WP SemiLight"/>
            </a:endParaRPr>
          </a:p>
          <a:p>
            <a:r>
              <a:rPr lang="en-GB" sz="1800" dirty="0" err="1" smtClean="0">
                <a:latin typeface="Segoe WP SemiLight"/>
                <a:cs typeface="Segoe WP SemiLight"/>
              </a:rPr>
              <a:t>Modo</a:t>
            </a:r>
            <a:r>
              <a:rPr lang="en-GB" sz="1800" dirty="0" smtClean="0">
                <a:latin typeface="Segoe WP SemiLight"/>
                <a:cs typeface="Segoe WP SemiLight"/>
              </a:rPr>
              <a:t> </a:t>
            </a:r>
            <a:r>
              <a:rPr lang="en-GB" sz="1800" dirty="0" err="1" smtClean="0">
                <a:latin typeface="Segoe WP SemiLight"/>
                <a:cs typeface="Segoe WP SemiLight"/>
              </a:rPr>
              <a:t>lectura</a:t>
            </a:r>
            <a:r>
              <a:rPr lang="en-GB" sz="1800" dirty="0" smtClean="0">
                <a:latin typeface="Segoe WP SemiLight"/>
                <a:cs typeface="Segoe WP SemiLight"/>
              </a:rPr>
              <a:t>.</a:t>
            </a:r>
          </a:p>
          <a:p>
            <a:r>
              <a:rPr lang="en-GB" sz="1800" dirty="0" err="1" smtClean="0">
                <a:latin typeface="Segoe WP SemiLight"/>
                <a:cs typeface="Segoe WP SemiLight"/>
              </a:rPr>
              <a:t>Integración</a:t>
            </a:r>
            <a:r>
              <a:rPr lang="en-GB" sz="1800" dirty="0" smtClean="0">
                <a:latin typeface="Segoe WP SemiLight"/>
                <a:cs typeface="Segoe WP SemiLight"/>
              </a:rPr>
              <a:t> con Cortana.</a:t>
            </a:r>
            <a:endParaRPr lang="es-ES" sz="1800" dirty="0" smtClean="0">
              <a:latin typeface="Segoe WP SemiLight"/>
              <a:cs typeface="Segoe WP SemiLight"/>
            </a:endParaRPr>
          </a:p>
        </p:txBody>
      </p:sp>
      <p:sp>
        <p:nvSpPr>
          <p:cNvPr id="2" name="Title 1"/>
          <p:cNvSpPr>
            <a:spLocks noGrp="1"/>
          </p:cNvSpPr>
          <p:nvPr>
            <p:ph type="title"/>
          </p:nvPr>
        </p:nvSpPr>
        <p:spPr>
          <a:xfrm>
            <a:off x="457200" y="401955"/>
            <a:ext cx="8229600" cy="360548"/>
          </a:xfrm>
        </p:spPr>
        <p:txBody>
          <a:bodyPr/>
          <a:lstStyle/>
          <a:p>
            <a:r>
              <a:rPr lang="en-GB" dirty="0" smtClean="0"/>
              <a:t>Project Spartan</a:t>
            </a:r>
            <a:endParaRPr lang="en-GB" dirty="0"/>
          </a:p>
        </p:txBody>
      </p:sp>
      <p:sp>
        <p:nvSpPr>
          <p:cNvPr id="4" name="Slide Number Placeholder 3"/>
          <p:cNvSpPr>
            <a:spLocks noGrp="1"/>
          </p:cNvSpPr>
          <p:nvPr>
            <p:ph type="sldNum" sz="quarter" idx="20"/>
          </p:nvPr>
        </p:nvSpPr>
        <p:spPr/>
        <p:txBody>
          <a:bodyPr/>
          <a:lstStyle/>
          <a:p>
            <a:fld id="{A058FB3F-E98E-4320-9AC6-4B74201C9C02}" type="slidenum">
              <a:rPr lang="en-GB" smtClean="0"/>
              <a:pPr/>
              <a:t>5</a:t>
            </a:fld>
            <a:endParaRPr lang="en-GB"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38873" y="985652"/>
            <a:ext cx="3347927" cy="3001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465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 y="0"/>
            <a:ext cx="9144000" cy="5143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Box 3"/>
          <p:cNvSpPr txBox="1"/>
          <p:nvPr/>
        </p:nvSpPr>
        <p:spPr>
          <a:xfrm>
            <a:off x="5700157" y="479605"/>
            <a:ext cx="3443844" cy="707886"/>
          </a:xfrm>
          <a:prstGeom prst="rect">
            <a:avLst/>
          </a:prstGeom>
          <a:solidFill>
            <a:srgbClr val="92D050">
              <a:alpha val="65098"/>
            </a:srgbClr>
          </a:solidFill>
          <a:ln>
            <a:solidFill>
              <a:srgbClr val="7FBA00"/>
            </a:solidFill>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4000" dirty="0" smtClean="0">
                <a:solidFill>
                  <a:schemeClr val="bg1"/>
                </a:solidFill>
                <a:latin typeface="Rockwell" panose="02060603020205020403" pitchFamily="18" charset="0"/>
              </a:rPr>
              <a:t>Xbox </a:t>
            </a:r>
            <a:r>
              <a:rPr lang="es-ES" sz="4000" dirty="0" err="1" smtClean="0">
                <a:solidFill>
                  <a:schemeClr val="bg1"/>
                </a:solidFill>
                <a:latin typeface="Rockwell" panose="02060603020205020403" pitchFamily="18" charset="0"/>
              </a:rPr>
              <a:t>One</a:t>
            </a:r>
            <a:endParaRPr lang="es-ES" sz="4000" dirty="0" smtClean="0">
              <a:solidFill>
                <a:schemeClr val="bg1"/>
              </a:solidFill>
              <a:latin typeface="Segoe WP Light"/>
              <a:cs typeface="Segoe WP Light"/>
            </a:endParaRPr>
          </a:p>
        </p:txBody>
      </p:sp>
    </p:spTree>
    <p:extLst>
      <p:ext uri="{BB962C8B-B14F-4D97-AF65-F5344CB8AC3E}">
        <p14:creationId xmlns:p14="http://schemas.microsoft.com/office/powerpoint/2010/main" val="1334952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21"/>
          </p:nvPr>
        </p:nvSpPr>
        <p:spPr>
          <a:xfrm>
            <a:off x="457201" y="985652"/>
            <a:ext cx="3437906" cy="4013859"/>
          </a:xfrm>
        </p:spPr>
        <p:txBody>
          <a:bodyPr/>
          <a:lstStyle/>
          <a:p>
            <a:r>
              <a:rPr lang="en-GB" sz="1800" dirty="0" smtClean="0">
                <a:latin typeface="Segoe WP SemiLight"/>
                <a:cs typeface="Segoe WP SemiLight"/>
              </a:rPr>
              <a:t>Streaming de </a:t>
            </a:r>
            <a:r>
              <a:rPr lang="en-GB" sz="1800" dirty="0" err="1" smtClean="0">
                <a:latin typeface="Segoe WP SemiLight"/>
                <a:cs typeface="Segoe WP SemiLight"/>
              </a:rPr>
              <a:t>juegos</a:t>
            </a:r>
            <a:r>
              <a:rPr lang="en-GB" sz="1800" dirty="0" smtClean="0">
                <a:latin typeface="Segoe WP SemiLight"/>
                <a:cs typeface="Segoe WP SemiLight"/>
              </a:rPr>
              <a:t> de Xbox One a PC con Windows 10</a:t>
            </a:r>
          </a:p>
          <a:p>
            <a:r>
              <a:rPr lang="en-GB" sz="1800" dirty="0" err="1" smtClean="0">
                <a:latin typeface="Segoe WP SemiLight"/>
                <a:cs typeface="Segoe WP SemiLight"/>
              </a:rPr>
              <a:t>Multijugador</a:t>
            </a:r>
            <a:r>
              <a:rPr lang="en-GB" sz="1800" dirty="0" smtClean="0">
                <a:latin typeface="Segoe WP SemiLight"/>
                <a:cs typeface="Segoe WP SemiLight"/>
              </a:rPr>
              <a:t> Cross-device</a:t>
            </a:r>
          </a:p>
          <a:p>
            <a:r>
              <a:rPr lang="en-GB" sz="1800" dirty="0" smtClean="0">
                <a:latin typeface="Segoe WP SemiLight"/>
                <a:cs typeface="Segoe WP SemiLight"/>
              </a:rPr>
              <a:t>App Xbox. </a:t>
            </a:r>
            <a:r>
              <a:rPr lang="en-GB" sz="1800" dirty="0" err="1" smtClean="0">
                <a:latin typeface="Segoe WP SemiLight"/>
                <a:cs typeface="Segoe WP SemiLight"/>
              </a:rPr>
              <a:t>Conexión</a:t>
            </a:r>
            <a:r>
              <a:rPr lang="en-GB" sz="1800" dirty="0" smtClean="0">
                <a:latin typeface="Segoe WP SemiLight"/>
                <a:cs typeface="Segoe WP SemiLight"/>
              </a:rPr>
              <a:t> con amigos, </a:t>
            </a:r>
            <a:r>
              <a:rPr lang="en-GB" sz="1800" dirty="0" err="1" smtClean="0">
                <a:latin typeface="Segoe WP SemiLight"/>
                <a:cs typeface="Segoe WP SemiLight"/>
              </a:rPr>
              <a:t>juegos</a:t>
            </a:r>
            <a:r>
              <a:rPr lang="en-GB" sz="1800" dirty="0" smtClean="0">
                <a:latin typeface="Segoe WP SemiLight"/>
                <a:cs typeface="Segoe WP SemiLight"/>
              </a:rPr>
              <a:t> y </a:t>
            </a:r>
            <a:r>
              <a:rPr lang="en-GB" sz="1800" dirty="0" err="1" smtClean="0">
                <a:latin typeface="Segoe WP SemiLight"/>
                <a:cs typeface="Segoe WP SemiLight"/>
              </a:rPr>
              <a:t>ligros</a:t>
            </a:r>
            <a:r>
              <a:rPr lang="en-GB" sz="1800" dirty="0" smtClean="0">
                <a:latin typeface="Segoe WP SemiLight"/>
                <a:cs typeface="Segoe WP SemiLight"/>
              </a:rPr>
              <a:t>.</a:t>
            </a:r>
          </a:p>
          <a:p>
            <a:r>
              <a:rPr lang="en-GB" sz="1800" dirty="0" err="1" smtClean="0">
                <a:latin typeface="Segoe WP SemiLight"/>
                <a:cs typeface="Segoe WP SemiLight"/>
              </a:rPr>
              <a:t>Captura</a:t>
            </a:r>
            <a:r>
              <a:rPr lang="en-GB" sz="1800" dirty="0" smtClean="0">
                <a:latin typeface="Segoe WP SemiLight"/>
                <a:cs typeface="Segoe WP SemiLight"/>
              </a:rPr>
              <a:t>, </a:t>
            </a:r>
            <a:r>
              <a:rPr lang="en-GB" sz="1800" dirty="0" err="1" smtClean="0">
                <a:latin typeface="Segoe WP SemiLight"/>
                <a:cs typeface="Segoe WP SemiLight"/>
              </a:rPr>
              <a:t>edita</a:t>
            </a:r>
            <a:r>
              <a:rPr lang="en-GB" sz="1800" dirty="0" smtClean="0">
                <a:latin typeface="Segoe WP SemiLight"/>
                <a:cs typeface="Segoe WP SemiLight"/>
              </a:rPr>
              <a:t> y </a:t>
            </a:r>
            <a:r>
              <a:rPr lang="en-GB" sz="1800" dirty="0" err="1" smtClean="0">
                <a:latin typeface="Segoe WP SemiLight"/>
                <a:cs typeface="Segoe WP SemiLight"/>
              </a:rPr>
              <a:t>comparte</a:t>
            </a:r>
            <a:r>
              <a:rPr lang="en-GB" sz="1800" dirty="0" smtClean="0">
                <a:latin typeface="Segoe WP SemiLight"/>
                <a:cs typeface="Segoe WP SemiLight"/>
              </a:rPr>
              <a:t> clips de </a:t>
            </a:r>
            <a:r>
              <a:rPr lang="en-GB" sz="1800" dirty="0" err="1" smtClean="0">
                <a:latin typeface="Segoe WP SemiLight"/>
                <a:cs typeface="Segoe WP SemiLight"/>
              </a:rPr>
              <a:t>juegos</a:t>
            </a:r>
            <a:r>
              <a:rPr lang="en-GB" sz="1800" dirty="0" smtClean="0">
                <a:latin typeface="Segoe WP SemiLight"/>
                <a:cs typeface="Segoe WP SemiLight"/>
              </a:rPr>
              <a:t>.</a:t>
            </a:r>
          </a:p>
          <a:p>
            <a:r>
              <a:rPr lang="en-GB" sz="1800" dirty="0" smtClean="0">
                <a:latin typeface="Segoe WP SemiLight"/>
                <a:cs typeface="Segoe WP SemiLight"/>
              </a:rPr>
              <a:t>DirectX12.</a:t>
            </a:r>
          </a:p>
          <a:p>
            <a:r>
              <a:rPr lang="en-GB" sz="1800" dirty="0" smtClean="0">
                <a:latin typeface="Segoe WP SemiLight"/>
                <a:cs typeface="Segoe WP SemiLight"/>
              </a:rPr>
              <a:t>Windows 10 </a:t>
            </a:r>
            <a:r>
              <a:rPr lang="en-GB" sz="1800" dirty="0" err="1" smtClean="0">
                <a:latin typeface="Segoe WP SemiLight"/>
                <a:cs typeface="Segoe WP SemiLight"/>
              </a:rPr>
              <a:t>en</a:t>
            </a:r>
            <a:r>
              <a:rPr lang="en-GB" sz="1800" dirty="0" smtClean="0">
                <a:latin typeface="Segoe WP SemiLight"/>
                <a:cs typeface="Segoe WP SemiLight"/>
              </a:rPr>
              <a:t> Xbox One.</a:t>
            </a:r>
            <a:endParaRPr lang="en-GB" sz="1800" dirty="0">
              <a:latin typeface="Segoe WP SemiLight"/>
              <a:cs typeface="Segoe WP SemiLight"/>
            </a:endParaRPr>
          </a:p>
        </p:txBody>
      </p:sp>
      <p:sp>
        <p:nvSpPr>
          <p:cNvPr id="2" name="Title 1"/>
          <p:cNvSpPr>
            <a:spLocks noGrp="1"/>
          </p:cNvSpPr>
          <p:nvPr>
            <p:ph type="title"/>
          </p:nvPr>
        </p:nvSpPr>
        <p:spPr>
          <a:xfrm>
            <a:off x="457200" y="401955"/>
            <a:ext cx="8229600" cy="387798"/>
          </a:xfrm>
        </p:spPr>
        <p:txBody>
          <a:bodyPr/>
          <a:lstStyle/>
          <a:p>
            <a:r>
              <a:rPr lang="en-GB" dirty="0" smtClean="0"/>
              <a:t>Xbox One &amp; Windows 10</a:t>
            </a:r>
            <a:endParaRPr lang="en-GB" dirty="0"/>
          </a:p>
        </p:txBody>
      </p:sp>
      <p:sp>
        <p:nvSpPr>
          <p:cNvPr id="4" name="Slide Number Placeholder 3"/>
          <p:cNvSpPr>
            <a:spLocks noGrp="1"/>
          </p:cNvSpPr>
          <p:nvPr>
            <p:ph type="sldNum" sz="quarter" idx="20"/>
          </p:nvPr>
        </p:nvSpPr>
        <p:spPr/>
        <p:txBody>
          <a:bodyPr/>
          <a:lstStyle/>
          <a:p>
            <a:fld id="{A058FB3F-E98E-4320-9AC6-4B74201C9C02}" type="slidenum">
              <a:rPr lang="en-GB" smtClean="0"/>
              <a:pPr/>
              <a:t>7</a:t>
            </a:fld>
            <a:endParaRPr lang="en-GB"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09350" y="967084"/>
            <a:ext cx="5234650" cy="25955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8227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142" y="-14704"/>
            <a:ext cx="9170142" cy="51582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Box 3"/>
          <p:cNvSpPr txBox="1"/>
          <p:nvPr/>
        </p:nvSpPr>
        <p:spPr>
          <a:xfrm>
            <a:off x="3633849" y="479605"/>
            <a:ext cx="5510152" cy="707886"/>
          </a:xfrm>
          <a:prstGeom prst="rect">
            <a:avLst/>
          </a:prstGeom>
          <a:solidFill>
            <a:schemeClr val="tx1">
              <a:lumMod val="50000"/>
              <a:alpha val="65098"/>
            </a:schemeClr>
          </a:solidFill>
          <a:ln>
            <a:solidFill>
              <a:schemeClr val="tx1">
                <a:lumMod val="50000"/>
              </a:schemeClr>
            </a:solidFill>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4000" dirty="0" smtClean="0">
                <a:solidFill>
                  <a:schemeClr val="bg1"/>
                </a:solidFill>
                <a:latin typeface="Rockwell" panose="02060603020205020403" pitchFamily="18" charset="0"/>
              </a:rPr>
              <a:t>Microsoft Surface </a:t>
            </a:r>
            <a:r>
              <a:rPr lang="es-ES" sz="4000" dirty="0" err="1" smtClean="0">
                <a:solidFill>
                  <a:schemeClr val="bg1"/>
                </a:solidFill>
                <a:latin typeface="Rockwell" panose="02060603020205020403" pitchFamily="18" charset="0"/>
              </a:rPr>
              <a:t>Hub</a:t>
            </a:r>
            <a:endParaRPr lang="es-ES" sz="4000" dirty="0" smtClean="0">
              <a:solidFill>
                <a:schemeClr val="bg1"/>
              </a:solidFill>
              <a:latin typeface="Segoe WP Light"/>
              <a:cs typeface="Segoe WP Light"/>
            </a:endParaRPr>
          </a:p>
        </p:txBody>
      </p:sp>
    </p:spTree>
    <p:extLst>
      <p:ext uri="{BB962C8B-B14F-4D97-AF65-F5344CB8AC3E}">
        <p14:creationId xmlns:p14="http://schemas.microsoft.com/office/powerpoint/2010/main" val="22993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21"/>
          </p:nvPr>
        </p:nvSpPr>
        <p:spPr>
          <a:xfrm>
            <a:off x="457201" y="985652"/>
            <a:ext cx="3437906" cy="4013859"/>
          </a:xfrm>
        </p:spPr>
        <p:txBody>
          <a:bodyPr/>
          <a:lstStyle/>
          <a:p>
            <a:r>
              <a:rPr lang="en-GB" sz="1800" dirty="0" smtClean="0">
                <a:latin typeface="Segoe WP SemiLight"/>
                <a:cs typeface="Segoe WP SemiLight"/>
              </a:rPr>
              <a:t>Monitor </a:t>
            </a:r>
            <a:r>
              <a:rPr lang="en-GB" sz="1800" dirty="0" err="1" smtClean="0">
                <a:latin typeface="Segoe WP SemiLight"/>
                <a:cs typeface="Segoe WP SemiLight"/>
              </a:rPr>
              <a:t>táctil</a:t>
            </a:r>
            <a:r>
              <a:rPr lang="en-GB" sz="1800" dirty="0" smtClean="0">
                <a:latin typeface="Segoe WP SemiLight"/>
                <a:cs typeface="Segoe WP SemiLight"/>
              </a:rPr>
              <a:t> de 84” 4K</a:t>
            </a:r>
          </a:p>
          <a:p>
            <a:r>
              <a:rPr lang="en-GB" sz="1800" dirty="0" err="1" smtClean="0">
                <a:latin typeface="Segoe WP SemiLight"/>
                <a:cs typeface="Segoe WP SemiLight"/>
              </a:rPr>
              <a:t>Versión</a:t>
            </a:r>
            <a:r>
              <a:rPr lang="en-GB" sz="1800" dirty="0" smtClean="0">
                <a:latin typeface="Segoe WP SemiLight"/>
                <a:cs typeface="Segoe WP SemiLight"/>
              </a:rPr>
              <a:t> de 55”</a:t>
            </a:r>
          </a:p>
          <a:p>
            <a:r>
              <a:rPr lang="en-GB" sz="1800" dirty="0" err="1" smtClean="0">
                <a:latin typeface="Segoe WP SemiLight"/>
                <a:cs typeface="Segoe WP SemiLight"/>
              </a:rPr>
              <a:t>Equipado</a:t>
            </a:r>
            <a:r>
              <a:rPr lang="en-GB" sz="1800" dirty="0" smtClean="0">
                <a:latin typeface="Segoe WP SemiLight"/>
                <a:cs typeface="Segoe WP SemiLight"/>
              </a:rPr>
              <a:t> con Windows 10</a:t>
            </a:r>
          </a:p>
          <a:p>
            <a:r>
              <a:rPr lang="en-GB" sz="1800" dirty="0" err="1" smtClean="0">
                <a:latin typeface="Segoe WP SemiLight"/>
                <a:cs typeface="Segoe WP SemiLight"/>
              </a:rPr>
              <a:t>Cuenta</a:t>
            </a:r>
            <a:r>
              <a:rPr lang="en-GB" sz="1800" dirty="0" smtClean="0">
                <a:latin typeface="Segoe WP SemiLight"/>
                <a:cs typeface="Segoe WP SemiLight"/>
              </a:rPr>
              <a:t> con </a:t>
            </a:r>
            <a:r>
              <a:rPr lang="en-GB" sz="1800" dirty="0" err="1" smtClean="0">
                <a:latin typeface="Segoe WP SemiLight"/>
                <a:cs typeface="Segoe WP SemiLight"/>
              </a:rPr>
              <a:t>WiFi</a:t>
            </a:r>
            <a:r>
              <a:rPr lang="en-GB" sz="1800" dirty="0" smtClean="0">
                <a:latin typeface="Segoe WP SemiLight"/>
                <a:cs typeface="Segoe WP SemiLight"/>
              </a:rPr>
              <a:t>, NFC, </a:t>
            </a:r>
            <a:r>
              <a:rPr lang="en-GB" sz="1800" dirty="0" err="1" smtClean="0">
                <a:latin typeface="Segoe WP SemiLight"/>
                <a:cs typeface="Segoe WP SemiLight"/>
              </a:rPr>
              <a:t>además</a:t>
            </a:r>
            <a:r>
              <a:rPr lang="en-GB" sz="1800" dirty="0" smtClean="0">
                <a:latin typeface="Segoe WP SemiLight"/>
                <a:cs typeface="Segoe WP SemiLight"/>
              </a:rPr>
              <a:t> de multiples </a:t>
            </a:r>
            <a:r>
              <a:rPr lang="en-GB" sz="1800" dirty="0" err="1" smtClean="0">
                <a:latin typeface="Segoe WP SemiLight"/>
                <a:cs typeface="Segoe WP SemiLight"/>
              </a:rPr>
              <a:t>cámaras</a:t>
            </a:r>
            <a:r>
              <a:rPr lang="en-GB" sz="1800" dirty="0" smtClean="0">
                <a:latin typeface="Segoe WP SemiLight"/>
                <a:cs typeface="Segoe WP SemiLight"/>
              </a:rPr>
              <a:t>, </a:t>
            </a:r>
            <a:r>
              <a:rPr lang="en-GB" sz="1800" dirty="0" err="1" smtClean="0">
                <a:latin typeface="Segoe WP SemiLight"/>
                <a:cs typeface="Segoe WP SemiLight"/>
              </a:rPr>
              <a:t>micrófonos</a:t>
            </a:r>
            <a:r>
              <a:rPr lang="en-GB" sz="1800" dirty="0" smtClean="0">
                <a:latin typeface="Segoe WP SemiLight"/>
                <a:cs typeface="Segoe WP SemiLight"/>
              </a:rPr>
              <a:t> y </a:t>
            </a:r>
            <a:r>
              <a:rPr lang="en-GB" sz="1800" dirty="0" err="1" smtClean="0">
                <a:latin typeface="Segoe WP SemiLight"/>
                <a:cs typeface="Segoe WP SemiLight"/>
              </a:rPr>
              <a:t>otros</a:t>
            </a:r>
            <a:r>
              <a:rPr lang="en-GB" sz="1800" dirty="0" smtClean="0">
                <a:latin typeface="Segoe WP SemiLight"/>
                <a:cs typeface="Segoe WP SemiLight"/>
              </a:rPr>
              <a:t> </a:t>
            </a:r>
            <a:r>
              <a:rPr lang="en-GB" sz="1800" dirty="0" err="1" smtClean="0">
                <a:latin typeface="Segoe WP SemiLight"/>
                <a:cs typeface="Segoe WP SemiLight"/>
              </a:rPr>
              <a:t>sensores</a:t>
            </a:r>
            <a:r>
              <a:rPr lang="en-GB" sz="1800" dirty="0" smtClean="0">
                <a:latin typeface="Segoe WP SemiLight"/>
                <a:cs typeface="Segoe WP SemiLight"/>
              </a:rPr>
              <a:t>.</a:t>
            </a:r>
          </a:p>
          <a:p>
            <a:r>
              <a:rPr lang="en-GB" sz="1800" dirty="0" smtClean="0">
                <a:latin typeface="Segoe WP SemiLight"/>
                <a:cs typeface="Segoe WP SemiLight"/>
              </a:rPr>
              <a:t>Skype for business.</a:t>
            </a:r>
          </a:p>
          <a:p>
            <a:r>
              <a:rPr lang="en-GB" sz="1800" dirty="0" smtClean="0">
                <a:latin typeface="Segoe WP SemiLight"/>
                <a:cs typeface="Segoe WP SemiLight"/>
              </a:rPr>
              <a:t>Office 365.</a:t>
            </a:r>
          </a:p>
          <a:p>
            <a:endParaRPr lang="en-GB" sz="1800" dirty="0">
              <a:latin typeface="Segoe WP SemiLight"/>
              <a:cs typeface="Segoe WP SemiLight"/>
            </a:endParaRPr>
          </a:p>
        </p:txBody>
      </p:sp>
      <p:sp>
        <p:nvSpPr>
          <p:cNvPr id="2" name="Title 1"/>
          <p:cNvSpPr>
            <a:spLocks noGrp="1"/>
          </p:cNvSpPr>
          <p:nvPr>
            <p:ph type="title"/>
          </p:nvPr>
        </p:nvSpPr>
        <p:spPr>
          <a:xfrm>
            <a:off x="457200" y="401955"/>
            <a:ext cx="8229600" cy="360548"/>
          </a:xfrm>
        </p:spPr>
        <p:txBody>
          <a:bodyPr/>
          <a:lstStyle/>
          <a:p>
            <a:r>
              <a:rPr lang="en-GB" dirty="0" smtClean="0"/>
              <a:t>Microsoft Surface Hub</a:t>
            </a:r>
            <a:endParaRPr lang="en-GB" dirty="0"/>
          </a:p>
        </p:txBody>
      </p:sp>
      <p:sp>
        <p:nvSpPr>
          <p:cNvPr id="4" name="Slide Number Placeholder 3"/>
          <p:cNvSpPr>
            <a:spLocks noGrp="1"/>
          </p:cNvSpPr>
          <p:nvPr>
            <p:ph type="sldNum" sz="quarter" idx="20"/>
          </p:nvPr>
        </p:nvSpPr>
        <p:spPr/>
        <p:txBody>
          <a:bodyPr/>
          <a:lstStyle/>
          <a:p>
            <a:fld id="{A058FB3F-E98E-4320-9AC6-4B74201C9C02}" type="slidenum">
              <a:rPr lang="en-GB" smtClean="0"/>
              <a:pPr/>
              <a:t>9</a:t>
            </a:fld>
            <a:endParaRPr lang="en-GB"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92868" y="401955"/>
            <a:ext cx="4660033" cy="29517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1642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indows Phone blu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WindowsPhone">
      <a:fillStyleLst>
        <a:solidFill>
          <a:schemeClr val="phClr"/>
        </a:solidFill>
        <a:solidFill>
          <a:schemeClr val="phClr">
            <a:tint val="0"/>
          </a:schemeClr>
        </a:solidFill>
        <a:solidFill>
          <a:schemeClr val="phClr"/>
        </a:solid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tint val="90000"/>
          </a:schemeClr>
        </a:solidFill>
        <a:solidFill>
          <a:schemeClr val="phClr">
            <a:tint val="90000"/>
          </a:schemeClr>
        </a:solidFill>
        <a:solidFill>
          <a:schemeClr val="phClr">
            <a:tint val="90000"/>
          </a:schemeClr>
        </a:solidFill>
      </a:bgFillStyleLst>
    </a:fmtScheme>
  </a:themeElements>
  <a:objectDefaults>
    <a:spDef>
      <a:spPr>
        <a:solidFill>
          <a:schemeClr val="bg2"/>
        </a:solidFill>
        <a:ln>
          <a:noFill/>
        </a:ln>
      </a:spPr>
      <a:bodyPr lIns="137160" tIns="91440" rIns="137160" bIns="91440" rtlCol="0" anchor="t" anchorCtr="0"/>
      <a:lstStyle>
        <a:defPPr>
          <a:defRPr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600" dirty="0" err="1" smtClean="0"/>
        </a:defPPr>
      </a:lstStyle>
    </a:txDef>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ppt/theme/theme2.xml><?xml version="1.0" encoding="utf-8"?>
<a:theme xmlns:a="http://schemas.openxmlformats.org/drawingml/2006/main" name="TechEd_2012_Template_16x9 (4)">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3.xml><?xml version="1.0" encoding="utf-8"?>
<a:theme xmlns:a="http://schemas.openxmlformats.org/drawingml/2006/main" name="Office Them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ppt/theme/theme4.xml><?xml version="1.0" encoding="utf-8"?>
<a:theme xmlns:a="http://schemas.openxmlformats.org/drawingml/2006/main" name="Office Them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docProps/app.xml><?xml version="1.0" encoding="utf-8"?>
<Properties xmlns="http://schemas.openxmlformats.org/officeDocument/2006/extended-properties" xmlns:vt="http://schemas.openxmlformats.org/officeDocument/2006/docPropsVTypes">
  <Template/>
  <TotalTime>9362</TotalTime>
  <Words>276</Words>
  <Application>Microsoft Office PowerPoint</Application>
  <PresentationFormat>Presentación en pantalla (16:9)</PresentationFormat>
  <Paragraphs>69</Paragraphs>
  <Slides>13</Slides>
  <Notes>12</Notes>
  <HiddenSlides>0</HiddenSlides>
  <MMClips>0</MMClips>
  <ScaleCrop>false</ScaleCrop>
  <HeadingPairs>
    <vt:vector size="6" baseType="variant">
      <vt:variant>
        <vt:lpstr>Fuentes usadas</vt:lpstr>
      </vt:variant>
      <vt:variant>
        <vt:i4>11</vt:i4>
      </vt:variant>
      <vt:variant>
        <vt:lpstr>Tema</vt:lpstr>
      </vt:variant>
      <vt:variant>
        <vt:i4>2</vt:i4>
      </vt:variant>
      <vt:variant>
        <vt:lpstr>Títulos de diapositiva</vt:lpstr>
      </vt:variant>
      <vt:variant>
        <vt:i4>13</vt:i4>
      </vt:variant>
    </vt:vector>
  </HeadingPairs>
  <TitlesOfParts>
    <vt:vector size="26" baseType="lpstr">
      <vt:lpstr>Aller</vt:lpstr>
      <vt:lpstr>Arial</vt:lpstr>
      <vt:lpstr>Calibri</vt:lpstr>
      <vt:lpstr>Rockwell</vt:lpstr>
      <vt:lpstr>Segoe Condensed</vt:lpstr>
      <vt:lpstr>Segoe UI</vt:lpstr>
      <vt:lpstr>Segoe UI Light</vt:lpstr>
      <vt:lpstr>Segoe WP Light</vt:lpstr>
      <vt:lpstr>Segoe WP SemiLight</vt:lpstr>
      <vt:lpstr>Times New Roman</vt:lpstr>
      <vt:lpstr>Wingdings</vt:lpstr>
      <vt:lpstr>Windows Phone blue</vt:lpstr>
      <vt:lpstr>TechEd_2012_Template_16x9 (4)</vt:lpstr>
      <vt:lpstr>#WindowsIO</vt:lpstr>
      <vt:lpstr>Presentación de PowerPoint</vt:lpstr>
      <vt:lpstr>Windows 10</vt:lpstr>
      <vt:lpstr>Presentación de PowerPoint</vt:lpstr>
      <vt:lpstr>Project Spartan</vt:lpstr>
      <vt:lpstr>Presentación de PowerPoint</vt:lpstr>
      <vt:lpstr>Xbox One &amp; Windows 10</vt:lpstr>
      <vt:lpstr>Presentación de PowerPoint</vt:lpstr>
      <vt:lpstr>Microsoft Surface Hub</vt:lpstr>
      <vt:lpstr>Presentación de PowerPoint</vt:lpstr>
      <vt:lpstr>Microsoft Hololens</vt:lpstr>
      <vt:lpstr>Preguntas y respuestas</vt:lpstr>
      <vt:lpstr>#WindowsIO: Novedades de Windows 10</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Amber</dc:creator>
  <cp:lastModifiedBy>Javier Suárez Ruiz</cp:lastModifiedBy>
  <cp:revision>476</cp:revision>
  <dcterms:created xsi:type="dcterms:W3CDTF">2012-05-11T22:32:06Z</dcterms:created>
  <dcterms:modified xsi:type="dcterms:W3CDTF">2015-01-27T17:22:56Z</dcterms:modified>
</cp:coreProperties>
</file>