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4"/>
  </p:notesMasterIdLst>
  <p:sldIdLst>
    <p:sldId id="256" r:id="rId5"/>
    <p:sldId id="272" r:id="rId6"/>
    <p:sldId id="276" r:id="rId7"/>
    <p:sldId id="274" r:id="rId8"/>
    <p:sldId id="275" r:id="rId9"/>
    <p:sldId id="270" r:id="rId10"/>
    <p:sldId id="273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Lógicamente también tenemos</a:t>
            </a:r>
            <a:r>
              <a:rPr lang="es-ES" baseline="0" dirty="0" smtClean="0"/>
              <a:t> que agradecer a los patrocinadores y  colaboradores que han hecho posible el evento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FCAB-67CC-4A0C-8E3C-462167FA539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221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37079"/>
            <a:ext cx="12192000" cy="23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70043" y="6347739"/>
            <a:ext cx="1465007" cy="184669"/>
          </a:xfrm>
          <a:prstGeom prst="rect">
            <a:avLst/>
          </a:prstGeom>
        </p:spPr>
        <p:txBody>
          <a:bodyPr/>
          <a:lstStyle/>
          <a:p>
            <a:fld id="{29D28D06-218E-4EE5-AC47-A9F3FEC497C6}" type="datetime1">
              <a:rPr lang="en-US" smtClean="0">
                <a:solidFill>
                  <a:srgbClr val="787878">
                    <a:lumMod val="60000"/>
                    <a:lumOff val="40000"/>
                  </a:srgbClr>
                </a:solidFill>
              </a:rPr>
              <a:pPr/>
              <a:t>5/8/2015</a:t>
            </a:fld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1879" y="6347739"/>
            <a:ext cx="1638164" cy="1846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787878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2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8"/>
            <a:ext cx="10972800" cy="3674533"/>
          </a:xfrm>
        </p:spPr>
        <p:txBody>
          <a:bodyPr/>
          <a:lstStyle>
            <a:lvl2pPr marL="766214" indent="-152396">
              <a:defRPr/>
            </a:lvl2pPr>
            <a:lvl3pPr marL="1371566" indent="-152396">
              <a:defRPr/>
            </a:lvl3pPr>
            <a:lvl4pPr marL="1985384" indent="-152396">
              <a:defRPr/>
            </a:lvl4pPr>
            <a:lvl5pPr marL="2590735" indent="-152396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30903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828" indent="0">
              <a:buNone/>
              <a:defRPr sz="1600">
                <a:solidFill>
                  <a:schemeClr val="tx1"/>
                </a:solidFill>
              </a:defRPr>
            </a:lvl2pPr>
            <a:lvl3pPr marL="457189" indent="0">
              <a:buNone/>
              <a:defRPr sz="1600">
                <a:solidFill>
                  <a:schemeClr val="tx1"/>
                </a:solidFill>
              </a:defRPr>
            </a:lvl3pPr>
            <a:lvl4pPr marL="690016" indent="0">
              <a:buNone/>
              <a:defRPr sz="1600">
                <a:solidFill>
                  <a:schemeClr val="tx1"/>
                </a:solidFill>
              </a:defRPr>
            </a:lvl4pPr>
            <a:lvl5pPr marL="914377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3" y="6347739"/>
            <a:ext cx="1465007" cy="184669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5/8/2015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79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0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http://location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10529456" y="6520542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666666"/>
                </a:solidFill>
              </a:rPr>
              <a:t>CartujaDotNet</a:t>
            </a:r>
            <a:endParaRPr lang="en-US" sz="800" dirty="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39" r:id="rId37"/>
    <p:sldLayoutId id="2147483740" r:id="rId3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 Game Jam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Sevilla</a:t>
            </a: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74045" y="3838216"/>
            <a:ext cx="10064671" cy="3010379"/>
          </a:xfrm>
        </p:spPr>
        <p:txBody>
          <a:bodyPr/>
          <a:lstStyle/>
          <a:p>
            <a:r>
              <a:rPr lang="es-ES" sz="2400" dirty="0" smtClean="0"/>
              <a:t>Desde </a:t>
            </a:r>
            <a:r>
              <a:rPr lang="es-ES" sz="2400" dirty="0"/>
              <a:t>el</a:t>
            </a:r>
            <a:r>
              <a:rPr lang="es-ES" sz="2400" b="1" dirty="0"/>
              <a:t> 15 al 17 de Mayo</a:t>
            </a:r>
            <a:r>
              <a:rPr lang="es-ES" sz="2400" dirty="0"/>
              <a:t> tendremos la Windows 10 </a:t>
            </a:r>
            <a:r>
              <a:rPr lang="es-ES" sz="2400" dirty="0" err="1"/>
              <a:t>Game</a:t>
            </a:r>
            <a:r>
              <a:rPr lang="es-ES" sz="2400" dirty="0"/>
              <a:t> </a:t>
            </a:r>
            <a:r>
              <a:rPr lang="es-ES" sz="2400" dirty="0" err="1"/>
              <a:t>Jam</a:t>
            </a:r>
            <a:r>
              <a:rPr lang="es-ES" sz="2400" dirty="0"/>
              <a:t>, </a:t>
            </a:r>
            <a:r>
              <a:rPr lang="es-ES" sz="2400" b="1" dirty="0" err="1"/>
              <a:t>Hackathon</a:t>
            </a:r>
            <a:r>
              <a:rPr lang="es-ES" sz="2400" dirty="0"/>
              <a:t> de desarrollo de Apps y juegos para Windows 10.</a:t>
            </a:r>
          </a:p>
          <a:p>
            <a:r>
              <a:rPr lang="es-ES" sz="2400" dirty="0"/>
              <a:t>El Viernes 15 tendremos múltiples sesiones técnicas relacionadas con el desarrollo de Apps Windows 10, mientras que Sábado 16 y Domingo 17 </a:t>
            </a:r>
            <a:r>
              <a:rPr lang="es-ES" sz="2400" dirty="0" err="1"/>
              <a:t>tendra</a:t>
            </a:r>
            <a:r>
              <a:rPr lang="es-ES" sz="2400" dirty="0"/>
              <a:t> lugar la competición en si realizando la entrega de premios el Domingo, de 17:00h a 19:00h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7" name="Title 4"/>
          <p:cNvSpPr>
            <a:spLocks noGrp="1" noChangeAspect="1"/>
          </p:cNvSpPr>
          <p:nvPr>
            <p:ph type="title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GB" dirty="0" smtClean="0"/>
              <a:t>Windows 10 Game Jam </a:t>
            </a:r>
            <a:r>
              <a:rPr lang="en-GB" dirty="0" err="1" smtClean="0"/>
              <a:t>Sevilla</a:t>
            </a:r>
            <a:endParaRPr lang="en-GB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4248" y="1788220"/>
            <a:ext cx="6813745" cy="13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 smtClean="0"/>
              <a:t>Equipos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1975644"/>
          </a:xfrm>
        </p:spPr>
        <p:txBody>
          <a:bodyPr>
            <a:normAutofit/>
          </a:bodyPr>
          <a:lstStyle/>
          <a:p>
            <a:r>
              <a:rPr lang="es-ES" sz="3200" dirty="0"/>
              <a:t>Podréis participar en equipos de hasta </a:t>
            </a:r>
            <a:r>
              <a:rPr lang="es-ES" sz="3200" b="1" dirty="0"/>
              <a:t>cuatro</a:t>
            </a:r>
            <a:r>
              <a:rPr lang="es-ES" sz="3200" dirty="0"/>
              <a:t> miembros. Si no tenéis los equipos ya formados </a:t>
            </a:r>
            <a:r>
              <a:rPr lang="es-ES" sz="3200" dirty="0" smtClean="0"/>
              <a:t>hoy se </a:t>
            </a:r>
            <a:r>
              <a:rPr lang="es-ES" sz="3200" dirty="0"/>
              <a:t>coordinara y ayudara a formar equipos lo más compensados posibles dependiendo de las habilidades de cada miembro.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0114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/>
              <a:t>Charlas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4897440"/>
          </a:xfrm>
        </p:spPr>
        <p:txBody>
          <a:bodyPr>
            <a:normAutofit/>
          </a:bodyPr>
          <a:lstStyle/>
          <a:p>
            <a:pPr lvl="0"/>
            <a:r>
              <a:rPr lang="es-ES" sz="2800" b="1" dirty="0"/>
              <a:t>10:00-11:00: Introducción a las Apps UAP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11:00-12:00</a:t>
            </a:r>
            <a:r>
              <a:rPr lang="es-ES" sz="2800" b="1" dirty="0"/>
              <a:t>: Interfaces adaptativas en Windows </a:t>
            </a:r>
            <a:r>
              <a:rPr lang="es-ES" sz="2800" b="1" dirty="0" smtClean="0"/>
              <a:t>10</a:t>
            </a:r>
            <a:endParaRPr lang="es-ES" sz="2800" dirty="0"/>
          </a:p>
          <a:p>
            <a:pPr lvl="0"/>
            <a:r>
              <a:rPr lang="es-ES" sz="2800" b="1" dirty="0"/>
              <a:t>12:30-13:30: Nuevos controles en Windows 10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15:00-16:00</a:t>
            </a:r>
            <a:r>
              <a:rPr lang="es-ES" sz="2800" b="1" dirty="0"/>
              <a:t>: Novedades en XAML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16:00-17:00 </a:t>
            </a:r>
            <a:r>
              <a:rPr lang="es-ES" sz="2800" b="1" dirty="0"/>
              <a:t>Un vistazo al futuro cercano Windows 10 </a:t>
            </a:r>
            <a:endParaRPr lang="es-ES" sz="2800" b="1" dirty="0" smtClean="0"/>
          </a:p>
          <a:p>
            <a:pPr lvl="0"/>
            <a:r>
              <a:rPr lang="es-ES" sz="2800" b="1" i="1" dirty="0" smtClean="0"/>
              <a:t>17:00-19:00 (Taller) </a:t>
            </a:r>
            <a:r>
              <a:rPr lang="es-ES" sz="2800" b="1" dirty="0" smtClean="0"/>
              <a:t>Descubre </a:t>
            </a:r>
            <a:r>
              <a:rPr lang="es-ES" sz="2800" b="1" dirty="0"/>
              <a:t>WaveEngine, una forma rápida y fácil de crear tus </a:t>
            </a:r>
            <a:r>
              <a:rPr lang="es-ES" sz="2800" b="1" dirty="0" smtClean="0"/>
              <a:t>videojuegos</a:t>
            </a:r>
            <a:endParaRPr lang="es-ES" sz="2800" b="1" dirty="0"/>
          </a:p>
          <a:p>
            <a:endParaRPr lang="es-ES" sz="1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9144000" y="6296693"/>
            <a:ext cx="2112758" cy="328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2133" dirty="0">
                <a:latin typeface="Segoe WP"/>
                <a:cs typeface="Segoe WP"/>
              </a:rPr>
              <a:t>Duración: 60 min</a:t>
            </a:r>
            <a:r>
              <a:rPr lang="es-ES" sz="213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65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 smtClean="0"/>
              <a:t>Premios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8" y="1429407"/>
            <a:ext cx="6492234" cy="4897440"/>
          </a:xfrm>
        </p:spPr>
        <p:txBody>
          <a:bodyPr>
            <a:normAutofit/>
          </a:bodyPr>
          <a:lstStyle/>
          <a:p>
            <a:r>
              <a:rPr lang="es-ES" sz="3200" dirty="0" err="1"/>
              <a:t>Habra</a:t>
            </a:r>
            <a:r>
              <a:rPr lang="es-ES" sz="3200" dirty="0"/>
              <a:t> detalles para todos los participantes y por supuesto, premios para los ganadores. Esta orientado tanto a profesionales como a estudiantes, contando con dos </a:t>
            </a:r>
            <a:r>
              <a:rPr lang="es-ES" sz="3200" dirty="0" err="1"/>
              <a:t>categorias</a:t>
            </a:r>
            <a:r>
              <a:rPr lang="es-ES" sz="3200" dirty="0"/>
              <a:t> y premios para cada una de ellas. Los ganadores en cada categoría </a:t>
            </a:r>
            <a:r>
              <a:rPr lang="es-ES" sz="3200" dirty="0" err="1"/>
              <a:t>recibiran</a:t>
            </a:r>
            <a:r>
              <a:rPr lang="es-ES" sz="3200" dirty="0"/>
              <a:t> teléfono </a:t>
            </a:r>
            <a:r>
              <a:rPr lang="es-ES" sz="3200" b="1" dirty="0"/>
              <a:t>Lumia 635</a:t>
            </a:r>
            <a:r>
              <a:rPr lang="es-ES" sz="3200" dirty="0"/>
              <a:t>.</a:t>
            </a:r>
            <a:endParaRPr lang="es-ES" sz="1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5" y="944608"/>
            <a:ext cx="4867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/>
              <a:t>Hashtag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1439185" y="2756801"/>
            <a:ext cx="9455237" cy="1866567"/>
          </a:xfrm>
        </p:spPr>
        <p:txBody>
          <a:bodyPr>
            <a:noAutofit/>
          </a:bodyPr>
          <a:lstStyle/>
          <a:p>
            <a:r>
              <a:rPr lang="es-ES" sz="8000" dirty="0" smtClean="0"/>
              <a:t>#W10GameJamSVQ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14177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38" y="1969954"/>
            <a:ext cx="4504266" cy="1018233"/>
          </a:xfrm>
          <a:prstGeom prst="rect">
            <a:avLst/>
          </a:prstGeom>
        </p:spPr>
      </p:pic>
      <p:sp>
        <p:nvSpPr>
          <p:cNvPr id="27" name="Title 4"/>
          <p:cNvSpPr>
            <a:spLocks noGrp="1" noChangeAspect="1"/>
          </p:cNvSpPr>
          <p:nvPr>
            <p:ph type="title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GB" dirty="0" err="1" smtClean="0"/>
              <a:t>Patrocinadores</a:t>
            </a:r>
            <a:endParaRPr lang="en-GB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79" y="3163324"/>
            <a:ext cx="4755895" cy="15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8362" y="405426"/>
            <a:ext cx="11533177" cy="5170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5360" y="1435101"/>
            <a:ext cx="11461195" cy="84177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1371" y="2084851"/>
            <a:ext cx="11261672" cy="3072341"/>
          </a:xfrm>
          <a:prstGeom prst="rect">
            <a:avLst/>
          </a:prstGeom>
        </p:spPr>
        <p:txBody>
          <a:bodyPr vert="horz" lIns="121920" tIns="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33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3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33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3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8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61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tx1"/>
                </a:solidFill>
              </a:rPr>
              <a:t>Windows 10 Game Jam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2169083"/>
            <a:ext cx="7608765" cy="223855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Sevilla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Props1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258</Words>
  <Application>Microsoft Office PowerPoint</Application>
  <PresentationFormat>Panorámica</PresentationFormat>
  <Paragraphs>34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Aller</vt:lpstr>
      <vt:lpstr>Arial</vt:lpstr>
      <vt:lpstr>Calibri</vt:lpstr>
      <vt:lpstr>Consolas</vt:lpstr>
      <vt:lpstr>Segoe UI</vt:lpstr>
      <vt:lpstr>Segoe UI Light</vt:lpstr>
      <vt:lpstr>Segoe WP</vt:lpstr>
      <vt:lpstr>Times New Roman</vt:lpstr>
      <vt:lpstr>PPT%20Theme</vt:lpstr>
      <vt:lpstr>Windows 10 Game Jam</vt:lpstr>
      <vt:lpstr>Windows 10 Game Jam Sevilla</vt:lpstr>
      <vt:lpstr>Equipos</vt:lpstr>
      <vt:lpstr>Charlas</vt:lpstr>
      <vt:lpstr>Premios</vt:lpstr>
      <vt:lpstr>Hashtag</vt:lpstr>
      <vt:lpstr>Patrocinadores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2015-05-08T17:00:31Z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